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3"/>
  </p:notesMasterIdLst>
  <p:sldIdLst>
    <p:sldId id="257" r:id="rId3"/>
    <p:sldId id="258" r:id="rId4"/>
    <p:sldId id="259" r:id="rId5"/>
    <p:sldId id="260" r:id="rId6"/>
    <p:sldId id="261" r:id="rId7"/>
    <p:sldId id="262" r:id="rId8"/>
    <p:sldId id="263" r:id="rId9"/>
    <p:sldId id="295" r:id="rId10"/>
    <p:sldId id="302" r:id="rId11"/>
    <p:sldId id="290" r:id="rId12"/>
    <p:sldId id="294" r:id="rId13"/>
    <p:sldId id="299" r:id="rId14"/>
    <p:sldId id="298" r:id="rId15"/>
    <p:sldId id="300" r:id="rId16"/>
    <p:sldId id="301" r:id="rId17"/>
    <p:sldId id="297" r:id="rId18"/>
    <p:sldId id="291" r:id="rId19"/>
    <p:sldId id="292" r:id="rId20"/>
    <p:sldId id="293" r:id="rId21"/>
    <p:sldId id="266" r:id="rId22"/>
    <p:sldId id="267" r:id="rId23"/>
    <p:sldId id="268" r:id="rId24"/>
    <p:sldId id="277" r:id="rId25"/>
    <p:sldId id="278" r:id="rId26"/>
    <p:sldId id="269" r:id="rId27"/>
    <p:sldId id="280" r:id="rId28"/>
    <p:sldId id="281" r:id="rId29"/>
    <p:sldId id="282" r:id="rId30"/>
    <p:sldId id="283" r:id="rId31"/>
    <p:sldId id="270" r:id="rId32"/>
    <p:sldId id="289" r:id="rId33"/>
    <p:sldId id="271" r:id="rId34"/>
    <p:sldId id="288" r:id="rId35"/>
    <p:sldId id="272" r:id="rId36"/>
    <p:sldId id="285" r:id="rId37"/>
    <p:sldId id="287" r:id="rId38"/>
    <p:sldId id="273" r:id="rId39"/>
    <p:sldId id="275" r:id="rId40"/>
    <p:sldId id="276" r:id="rId41"/>
    <p:sldId id="27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C80D3-A6CE-1949-45C5-0A592F423CFB}" v="1" dt="2025-01-23T01:43:52.466"/>
    <p1510:client id="{DD43C5F2-6523-45DF-273F-6EA48250AF7D}" v="4" dt="2025-01-25T00:19:07.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ah N. Hough, GPSS Vice President of Administration" userId="S::gpssvpadmin@uw.edu::1ae2dabc-bfe4-47f9-9b76-3dc81f32d6da" providerId="AD" clId="Web-{AD9E603A-0F6E-4784-C44B-8A297E9F2F32}"/>
    <pc:docChg chg="addSld delSld modSld addMainMaster">
      <pc:chgData name="Noah N. Hough, GPSS Vice President of Administration" userId="S::gpssvpadmin@uw.edu::1ae2dabc-bfe4-47f9-9b76-3dc81f32d6da" providerId="AD" clId="Web-{AD9E603A-0F6E-4784-C44B-8A297E9F2F32}" dt="2025-01-21T00:22:59.549" v="54" actId="20577"/>
      <pc:docMkLst>
        <pc:docMk/>
      </pc:docMkLst>
      <pc:sldChg chg="del">
        <pc:chgData name="Noah N. Hough, GPSS Vice President of Administration" userId="S::gpssvpadmin@uw.edu::1ae2dabc-bfe4-47f9-9b76-3dc81f32d6da" providerId="AD" clId="Web-{AD9E603A-0F6E-4784-C44B-8A297E9F2F32}" dt="2025-01-21T00:20:29.481" v="14"/>
        <pc:sldMkLst>
          <pc:docMk/>
          <pc:sldMk cId="109857222" sldId="256"/>
        </pc:sldMkLst>
      </pc:sldChg>
      <pc:sldChg chg="delSp modSp add">
        <pc:chgData name="Noah N. Hough, GPSS Vice President of Administration" userId="S::gpssvpadmin@uw.edu::1ae2dabc-bfe4-47f9-9b76-3dc81f32d6da" providerId="AD" clId="Web-{AD9E603A-0F6E-4784-C44B-8A297E9F2F32}" dt="2025-01-21T00:20:27.903" v="13" actId="20577"/>
        <pc:sldMkLst>
          <pc:docMk/>
          <pc:sldMk cId="2982876263" sldId="257"/>
        </pc:sldMkLst>
        <pc:spChg chg="mod">
          <ac:chgData name="Noah N. Hough, GPSS Vice President of Administration" userId="S::gpssvpadmin@uw.edu::1ae2dabc-bfe4-47f9-9b76-3dc81f32d6da" providerId="AD" clId="Web-{AD9E603A-0F6E-4784-C44B-8A297E9F2F32}" dt="2025-01-21T00:20:27.903" v="13" actId="20577"/>
          <ac:spMkLst>
            <pc:docMk/>
            <pc:sldMk cId="2982876263" sldId="257"/>
            <ac:spMk id="8" creationId="{A1DF83EC-B482-9309-B198-369AAA719644}"/>
          </ac:spMkLst>
        </pc:spChg>
      </pc:sldChg>
      <pc:sldChg chg="delSp modSp add">
        <pc:chgData name="Noah N. Hough, GPSS Vice President of Administration" userId="S::gpssvpadmin@uw.edu::1ae2dabc-bfe4-47f9-9b76-3dc81f32d6da" providerId="AD" clId="Web-{AD9E603A-0F6E-4784-C44B-8A297E9F2F32}" dt="2025-01-21T00:21:45.640" v="34"/>
        <pc:sldMkLst>
          <pc:docMk/>
          <pc:sldMk cId="4093256286" sldId="258"/>
        </pc:sldMkLst>
        <pc:spChg chg="mod">
          <ac:chgData name="Noah N. Hough, GPSS Vice President of Administration" userId="S::gpssvpadmin@uw.edu::1ae2dabc-bfe4-47f9-9b76-3dc81f32d6da" providerId="AD" clId="Web-{AD9E603A-0F6E-4784-C44B-8A297E9F2F32}" dt="2025-01-21T00:20:35.591" v="15" actId="20577"/>
          <ac:spMkLst>
            <pc:docMk/>
            <pc:sldMk cId="4093256286" sldId="258"/>
            <ac:spMk id="155" creationId="{00000000-0000-0000-0000-000000000000}"/>
          </ac:spMkLst>
        </pc:spChg>
      </pc:sldChg>
      <pc:sldChg chg="delSp modSp add">
        <pc:chgData name="Noah N. Hough, GPSS Vice President of Administration" userId="S::gpssvpadmin@uw.edu::1ae2dabc-bfe4-47f9-9b76-3dc81f32d6da" providerId="AD" clId="Web-{AD9E603A-0F6E-4784-C44B-8A297E9F2F32}" dt="2025-01-21T00:21:38.609" v="33"/>
        <pc:sldMkLst>
          <pc:docMk/>
          <pc:sldMk cId="4068613918" sldId="259"/>
        </pc:sldMkLst>
        <pc:spChg chg="mod">
          <ac:chgData name="Noah N. Hough, GPSS Vice President of Administration" userId="S::gpssvpadmin@uw.edu::1ae2dabc-bfe4-47f9-9b76-3dc81f32d6da" providerId="AD" clId="Web-{AD9E603A-0F6E-4784-C44B-8A297E9F2F32}" dt="2025-01-21T00:21:32.421" v="29" actId="20577"/>
          <ac:spMkLst>
            <pc:docMk/>
            <pc:sldMk cId="4068613918" sldId="259"/>
            <ac:spMk id="5" creationId="{AABDB67C-F9E8-BC63-3D49-F7AA05B6165D}"/>
          </ac:spMkLst>
        </pc:spChg>
        <pc:spChg chg="mod">
          <ac:chgData name="Noah N. Hough, GPSS Vice President of Administration" userId="S::gpssvpadmin@uw.edu::1ae2dabc-bfe4-47f9-9b76-3dc81f32d6da" providerId="AD" clId="Web-{AD9E603A-0F6E-4784-C44B-8A297E9F2F32}" dt="2025-01-21T00:21:01.779" v="20" actId="20577"/>
          <ac:spMkLst>
            <pc:docMk/>
            <pc:sldMk cId="4068613918" sldId="259"/>
            <ac:spMk id="7" creationId="{2DD55855-4E26-7D7B-D824-AEB3FACAAA77}"/>
          </ac:spMkLst>
        </pc:spChg>
        <pc:spChg chg="mod">
          <ac:chgData name="Noah N. Hough, GPSS Vice President of Administration" userId="S::gpssvpadmin@uw.edu::1ae2dabc-bfe4-47f9-9b76-3dc81f32d6da" providerId="AD" clId="Web-{AD9E603A-0F6E-4784-C44B-8A297E9F2F32}" dt="2025-01-21T00:21:36.312" v="31" actId="20577"/>
          <ac:spMkLst>
            <pc:docMk/>
            <pc:sldMk cId="4068613918" sldId="259"/>
            <ac:spMk id="10" creationId="{163D1A7E-A29A-F47F-8A52-A8E326F4BD70}"/>
          </ac:spMkLst>
        </pc:spChg>
      </pc:sldChg>
      <pc:sldChg chg="delSp modSp add">
        <pc:chgData name="Noah N. Hough, GPSS Vice President of Administration" userId="S::gpssvpadmin@uw.edu::1ae2dabc-bfe4-47f9-9b76-3dc81f32d6da" providerId="AD" clId="Web-{AD9E603A-0F6E-4784-C44B-8A297E9F2F32}" dt="2025-01-21T00:21:55.812" v="39" actId="20577"/>
        <pc:sldMkLst>
          <pc:docMk/>
          <pc:sldMk cId="2608936111" sldId="260"/>
        </pc:sldMkLst>
        <pc:spChg chg="mod">
          <ac:chgData name="Noah N. Hough, GPSS Vice President of Administration" userId="S::gpssvpadmin@uw.edu::1ae2dabc-bfe4-47f9-9b76-3dc81f32d6da" providerId="AD" clId="Web-{AD9E603A-0F6E-4784-C44B-8A297E9F2F32}" dt="2025-01-21T00:21:55.812" v="39" actId="20577"/>
          <ac:spMkLst>
            <pc:docMk/>
            <pc:sldMk cId="2608936111" sldId="260"/>
            <ac:spMk id="10" creationId="{163D1A7E-A29A-F47F-8A52-A8E326F4BD70}"/>
          </ac:spMkLst>
        </pc:spChg>
      </pc:sldChg>
      <pc:sldChg chg="delSp modSp add">
        <pc:chgData name="Noah N. Hough, GPSS Vice President of Administration" userId="S::gpssvpadmin@uw.edu::1ae2dabc-bfe4-47f9-9b76-3dc81f32d6da" providerId="AD" clId="Web-{AD9E603A-0F6E-4784-C44B-8A297E9F2F32}" dt="2025-01-21T00:22:02.563" v="42" actId="20577"/>
        <pc:sldMkLst>
          <pc:docMk/>
          <pc:sldMk cId="4214535782" sldId="261"/>
        </pc:sldMkLst>
        <pc:spChg chg="mod">
          <ac:chgData name="Noah N. Hough, GPSS Vice President of Administration" userId="S::gpssvpadmin@uw.edu::1ae2dabc-bfe4-47f9-9b76-3dc81f32d6da" providerId="AD" clId="Web-{AD9E603A-0F6E-4784-C44B-8A297E9F2F32}" dt="2025-01-21T00:21:58.594" v="40" actId="20577"/>
          <ac:spMkLst>
            <pc:docMk/>
            <pc:sldMk cId="4214535782" sldId="261"/>
            <ac:spMk id="176" creationId="{00000000-0000-0000-0000-000000000000}"/>
          </ac:spMkLst>
        </pc:spChg>
      </pc:sldChg>
      <pc:sldChg chg="modSp add">
        <pc:chgData name="Noah N. Hough, GPSS Vice President of Administration" userId="S::gpssvpadmin@uw.edu::1ae2dabc-bfe4-47f9-9b76-3dc81f32d6da" providerId="AD" clId="Web-{AD9E603A-0F6E-4784-C44B-8A297E9F2F32}" dt="2025-01-21T00:22:07.219" v="43" actId="20577"/>
        <pc:sldMkLst>
          <pc:docMk/>
          <pc:sldMk cId="281484619" sldId="262"/>
        </pc:sldMkLst>
      </pc:sldChg>
      <pc:sldChg chg="delSp modSp add">
        <pc:chgData name="Noah N. Hough, GPSS Vice President of Administration" userId="S::gpssvpadmin@uw.edu::1ae2dabc-bfe4-47f9-9b76-3dc81f32d6da" providerId="AD" clId="Web-{AD9E603A-0F6E-4784-C44B-8A297E9F2F32}" dt="2025-01-21T00:22:15.251" v="46" actId="20577"/>
        <pc:sldMkLst>
          <pc:docMk/>
          <pc:sldMk cId="1855413334" sldId="263"/>
        </pc:sldMkLst>
        <pc:spChg chg="mod">
          <ac:chgData name="Noah N. Hough, GPSS Vice President of Administration" userId="S::gpssvpadmin@uw.edu::1ae2dabc-bfe4-47f9-9b76-3dc81f32d6da" providerId="AD" clId="Web-{AD9E603A-0F6E-4784-C44B-8A297E9F2F32}" dt="2025-01-21T00:22:10.891" v="44" actId="20577"/>
          <ac:spMkLst>
            <pc:docMk/>
            <pc:sldMk cId="1855413334" sldId="263"/>
            <ac:spMk id="534" creationId="{00000000-0000-0000-0000-000000000000}"/>
          </ac:spMkLst>
        </pc:spChg>
      </pc:sldChg>
      <pc:sldChg chg="modSp add del">
        <pc:chgData name="Noah N. Hough, GPSS Vice President of Administration" userId="S::gpssvpadmin@uw.edu::1ae2dabc-bfe4-47f9-9b76-3dc81f32d6da" providerId="AD" clId="Web-{AD9E603A-0F6E-4784-C44B-8A297E9F2F32}" dt="2025-01-21T00:22:48.283" v="51"/>
        <pc:sldMkLst>
          <pc:docMk/>
          <pc:sldMk cId="3597640803" sldId="264"/>
        </pc:sldMkLst>
      </pc:sldChg>
      <pc:sldChg chg="add del">
        <pc:chgData name="Noah N. Hough, GPSS Vice President of Administration" userId="S::gpssvpadmin@uw.edu::1ae2dabc-bfe4-47f9-9b76-3dc81f32d6da" providerId="AD" clId="Web-{AD9E603A-0F6E-4784-C44B-8A297E9F2F32}" dt="2025-01-21T00:22:51.533" v="52"/>
        <pc:sldMkLst>
          <pc:docMk/>
          <pc:sldMk cId="3701574294" sldId="265"/>
        </pc:sldMkLst>
      </pc:sldChg>
      <pc:sldChg chg="modSp add">
        <pc:chgData name="Noah N. Hough, GPSS Vice President of Administration" userId="S::gpssvpadmin@uw.edu::1ae2dabc-bfe4-47f9-9b76-3dc81f32d6da" providerId="AD" clId="Web-{AD9E603A-0F6E-4784-C44B-8A297E9F2F32}" dt="2025-01-21T00:22:59.549" v="54" actId="20577"/>
        <pc:sldMkLst>
          <pc:docMk/>
          <pc:sldMk cId="2563917260" sldId="266"/>
        </pc:sldMkLst>
        <pc:spChg chg="mod">
          <ac:chgData name="Noah N. Hough, GPSS Vice President of Administration" userId="S::gpssvpadmin@uw.edu::1ae2dabc-bfe4-47f9-9b76-3dc81f32d6da" providerId="AD" clId="Web-{AD9E603A-0F6E-4784-C44B-8A297E9F2F32}" dt="2025-01-21T00:22:56.736" v="53" actId="20577"/>
          <ac:spMkLst>
            <pc:docMk/>
            <pc:sldMk cId="2563917260" sldId="266"/>
            <ac:spMk id="2" creationId="{8C228D8F-8159-71E1-B51C-46EB2DEC0095}"/>
          </ac:spMkLst>
        </pc:spChg>
        <pc:spChg chg="mod">
          <ac:chgData name="Noah N. Hough, GPSS Vice President of Administration" userId="S::gpssvpadmin@uw.edu::1ae2dabc-bfe4-47f9-9b76-3dc81f32d6da" providerId="AD" clId="Web-{AD9E603A-0F6E-4784-C44B-8A297E9F2F32}" dt="2025-01-21T00:22:59.549" v="54" actId="20577"/>
          <ac:spMkLst>
            <pc:docMk/>
            <pc:sldMk cId="2563917260" sldId="266"/>
            <ac:spMk id="6" creationId="{D11784A6-D970-167D-CA4A-85E5111863D5}"/>
          </ac:spMkLst>
        </pc:spChg>
      </pc:sldChg>
      <pc:sldMasterChg chg="add addSldLayout">
        <pc:chgData name="Noah N. Hough, GPSS Vice President of Administration" userId="S::gpssvpadmin@uw.edu::1ae2dabc-bfe4-47f9-9b76-3dc81f32d6da" providerId="AD" clId="Web-{AD9E603A-0F6E-4784-C44B-8A297E9F2F32}" dt="2025-01-21T00:20:05.965" v="7"/>
        <pc:sldMasterMkLst>
          <pc:docMk/>
          <pc:sldMasterMk cId="0" sldId="2147483678"/>
        </pc:sldMasterMkLst>
        <pc:sldLayoutChg chg="add">
          <pc:chgData name="Noah N. Hough, GPSS Vice President of Administration" userId="S::gpssvpadmin@uw.edu::1ae2dabc-bfe4-47f9-9b76-3dc81f32d6da" providerId="AD" clId="Web-{AD9E603A-0F6E-4784-C44B-8A297E9F2F32}" dt="2025-01-21T00:19:43.808" v="0"/>
          <pc:sldLayoutMkLst>
            <pc:docMk/>
            <pc:sldMasterMk cId="0" sldId="2147483678"/>
            <pc:sldLayoutMk cId="0" sldId="2147483700"/>
          </pc:sldLayoutMkLst>
        </pc:sldLayoutChg>
        <pc:sldLayoutChg chg="add">
          <pc:chgData name="Noah N. Hough, GPSS Vice President of Administration" userId="S::gpssvpadmin@uw.edu::1ae2dabc-bfe4-47f9-9b76-3dc81f32d6da" providerId="AD" clId="Web-{AD9E603A-0F6E-4784-C44B-8A297E9F2F32}" dt="2025-01-21T00:19:45.871" v="1"/>
          <pc:sldLayoutMkLst>
            <pc:docMk/>
            <pc:sldMasterMk cId="0" sldId="2147483678"/>
            <pc:sldLayoutMk cId="0" sldId="2147483705"/>
          </pc:sldLayoutMkLst>
        </pc:sldLayoutChg>
        <pc:sldLayoutChg chg="add">
          <pc:chgData name="Noah N. Hough, GPSS Vice President of Administration" userId="S::gpssvpadmin@uw.edu::1ae2dabc-bfe4-47f9-9b76-3dc81f32d6da" providerId="AD" clId="Web-{AD9E603A-0F6E-4784-C44B-8A297E9F2F32}" dt="2025-01-21T00:19:47.589" v="2"/>
          <pc:sldLayoutMkLst>
            <pc:docMk/>
            <pc:sldMasterMk cId="0" sldId="2147483678"/>
            <pc:sldLayoutMk cId="0" sldId="2147483711"/>
          </pc:sldLayoutMkLst>
        </pc:sldLayoutChg>
        <pc:sldLayoutChg chg="add">
          <pc:chgData name="Noah N. Hough, GPSS Vice President of Administration" userId="S::gpssvpadmin@uw.edu::1ae2dabc-bfe4-47f9-9b76-3dc81f32d6da" providerId="AD" clId="Web-{AD9E603A-0F6E-4784-C44B-8A297E9F2F32}" dt="2025-01-21T00:20:05.965" v="7"/>
          <pc:sldLayoutMkLst>
            <pc:docMk/>
            <pc:sldMasterMk cId="0" sldId="2147483678"/>
            <pc:sldLayoutMk cId="0" sldId="2147483713"/>
          </pc:sldLayoutMkLst>
        </pc:sldLayoutChg>
      </pc:sldMasterChg>
    </pc:docChg>
  </pc:docChgLst>
  <pc:docChgLst>
    <pc:chgData name="Edith Dale, GPSS Vice President Equity and Inclusion" userId="S::gpssvpei@uw.edu::aa8ed126-f4b6-4897-a007-2fe23cb6b068" providerId="AD" clId="Web-{4D2C80D3-A6CE-1949-45C5-0A592F423CFB}"/>
    <pc:docChg chg="modSld">
      <pc:chgData name="Edith Dale, GPSS Vice President Equity and Inclusion" userId="S::gpssvpei@uw.edu::aa8ed126-f4b6-4897-a007-2fe23cb6b068" providerId="AD" clId="Web-{4D2C80D3-A6CE-1949-45C5-0A592F423CFB}" dt="2025-01-23T01:43:52.466" v="99" actId="1076"/>
      <pc:docMkLst>
        <pc:docMk/>
      </pc:docMkLst>
      <pc:sldChg chg="modNotes">
        <pc:chgData name="Edith Dale, GPSS Vice President Equity and Inclusion" userId="S::gpssvpei@uw.edu::aa8ed126-f4b6-4897-a007-2fe23cb6b068" providerId="AD" clId="Web-{4D2C80D3-A6CE-1949-45C5-0A592F423CFB}" dt="2025-01-23T00:38:38.646" v="98"/>
        <pc:sldMkLst>
          <pc:docMk/>
          <pc:sldMk cId="281484619" sldId="262"/>
        </pc:sldMkLst>
      </pc:sldChg>
      <pc:sldChg chg="modSp">
        <pc:chgData name="Edith Dale, GPSS Vice President Equity and Inclusion" userId="S::gpssvpei@uw.edu::aa8ed126-f4b6-4897-a007-2fe23cb6b068" providerId="AD" clId="Web-{4D2C80D3-A6CE-1949-45C5-0A592F423CFB}" dt="2025-01-23T01:43:52.466" v="99" actId="1076"/>
        <pc:sldMkLst>
          <pc:docMk/>
          <pc:sldMk cId="356622957" sldId="283"/>
        </pc:sldMkLst>
        <pc:picChg chg="mod">
          <ac:chgData name="Edith Dale, GPSS Vice President Equity and Inclusion" userId="S::gpssvpei@uw.edu::aa8ed126-f4b6-4897-a007-2fe23cb6b068" providerId="AD" clId="Web-{4D2C80D3-A6CE-1949-45C5-0A592F423CFB}" dt="2025-01-23T01:43:52.466" v="99" actId="1076"/>
          <ac:picMkLst>
            <pc:docMk/>
            <pc:sldMk cId="356622957" sldId="283"/>
            <ac:picMk id="2" creationId="{55B9B52A-5B23-86D3-6FB6-29A4DC08E1B9}"/>
          </ac:picMkLst>
        </pc:picChg>
      </pc:sldChg>
    </pc:docChg>
  </pc:docChgLst>
  <pc:docChgLst>
    <pc:chgData name="Noah N. Hough, GPSS Vice President of Administration" userId="S::gpssvpadmin@uw.edu::1ae2dabc-bfe4-47f9-9b76-3dc81f32d6da" providerId="AD" clId="Web-{1B8211D6-4196-1098-4762-1DEA243C0591}"/>
    <pc:docChg chg="addSld delSld modSld sldOrd">
      <pc:chgData name="Noah N. Hough, GPSS Vice President of Administration" userId="S::gpssvpadmin@uw.edu::1ae2dabc-bfe4-47f9-9b76-3dc81f32d6da" providerId="AD" clId="Web-{1B8211D6-4196-1098-4762-1DEA243C0591}" dt="2025-01-22T18:21:33.642" v="351" actId="1076"/>
      <pc:docMkLst>
        <pc:docMk/>
      </pc:docMkLst>
      <pc:sldChg chg="addSp modSp">
        <pc:chgData name="Noah N. Hough, GPSS Vice President of Administration" userId="S::gpssvpadmin@uw.edu::1ae2dabc-bfe4-47f9-9b76-3dc81f32d6da" providerId="AD" clId="Web-{1B8211D6-4196-1098-4762-1DEA243C0591}" dt="2025-01-22T16:48:30.724" v="19" actId="1076"/>
        <pc:sldMkLst>
          <pc:docMk/>
          <pc:sldMk cId="2982876263" sldId="257"/>
        </pc:sldMkLst>
        <pc:spChg chg="mod">
          <ac:chgData name="Noah N. Hough, GPSS Vice President of Administration" userId="S::gpssvpadmin@uw.edu::1ae2dabc-bfe4-47f9-9b76-3dc81f32d6da" providerId="AD" clId="Web-{1B8211D6-4196-1098-4762-1DEA243C0591}" dt="2025-01-22T16:48:23.661" v="15" actId="20577"/>
          <ac:spMkLst>
            <pc:docMk/>
            <pc:sldMk cId="2982876263" sldId="257"/>
            <ac:spMk id="7" creationId="{D4D859C0-D21C-8DF1-3895-601F0E1CDAE7}"/>
          </ac:spMkLst>
        </pc:spChg>
        <pc:spChg chg="mod">
          <ac:chgData name="Noah N. Hough, GPSS Vice President of Administration" userId="S::gpssvpadmin@uw.edu::1ae2dabc-bfe4-47f9-9b76-3dc81f32d6da" providerId="AD" clId="Web-{1B8211D6-4196-1098-4762-1DEA243C0591}" dt="2025-01-22T16:48:07.628" v="10" actId="20577"/>
          <ac:spMkLst>
            <pc:docMk/>
            <pc:sldMk cId="2982876263" sldId="257"/>
            <ac:spMk id="8" creationId="{A1DF83EC-B482-9309-B198-369AAA719644}"/>
          </ac:spMkLst>
        </pc:spChg>
        <pc:picChg chg="add mod">
          <ac:chgData name="Noah N. Hough, GPSS Vice President of Administration" userId="S::gpssvpadmin@uw.edu::1ae2dabc-bfe4-47f9-9b76-3dc81f32d6da" providerId="AD" clId="Web-{1B8211D6-4196-1098-4762-1DEA243C0591}" dt="2025-01-22T16:48:30.724" v="19" actId="1076"/>
          <ac:picMkLst>
            <pc:docMk/>
            <pc:sldMk cId="2982876263" sldId="257"/>
            <ac:picMk id="2" creationId="{BCD35365-FBB1-B773-89F6-FB1BE41E8828}"/>
          </ac:picMkLst>
        </pc:picChg>
      </pc:sldChg>
      <pc:sldChg chg="addSp modSp">
        <pc:chgData name="Noah N. Hough, GPSS Vice President of Administration" userId="S::gpssvpadmin@uw.edu::1ae2dabc-bfe4-47f9-9b76-3dc81f32d6da" providerId="AD" clId="Web-{1B8211D6-4196-1098-4762-1DEA243C0591}" dt="2025-01-22T17:00:22.978" v="51" actId="1076"/>
        <pc:sldMkLst>
          <pc:docMk/>
          <pc:sldMk cId="4093256286" sldId="258"/>
        </pc:sldMkLst>
        <pc:picChg chg="add mod">
          <ac:chgData name="Noah N. Hough, GPSS Vice President of Administration" userId="S::gpssvpadmin@uw.edu::1ae2dabc-bfe4-47f9-9b76-3dc81f32d6da" providerId="AD" clId="Web-{1B8211D6-4196-1098-4762-1DEA243C0591}" dt="2025-01-22T17:00:22.978" v="51" actId="1076"/>
          <ac:picMkLst>
            <pc:docMk/>
            <pc:sldMk cId="4093256286" sldId="258"/>
            <ac:picMk id="2" creationId="{B481DB4D-5472-E9CD-E402-2C0494679BEB}"/>
          </ac:picMkLst>
        </pc:picChg>
      </pc:sldChg>
      <pc:sldChg chg="addSp delSp modSp">
        <pc:chgData name="Noah N. Hough, GPSS Vice President of Administration" userId="S::gpssvpadmin@uw.edu::1ae2dabc-bfe4-47f9-9b76-3dc81f32d6da" providerId="AD" clId="Web-{1B8211D6-4196-1098-4762-1DEA243C0591}" dt="2025-01-22T16:57:53.311" v="36"/>
        <pc:sldMkLst>
          <pc:docMk/>
          <pc:sldMk cId="4068613918" sldId="259"/>
        </pc:sldMkLst>
        <pc:spChg chg="add del mod">
          <ac:chgData name="Noah N. Hough, GPSS Vice President of Administration" userId="S::gpssvpadmin@uw.edu::1ae2dabc-bfe4-47f9-9b76-3dc81f32d6da" providerId="AD" clId="Web-{1B8211D6-4196-1098-4762-1DEA243C0591}" dt="2025-01-22T16:57:53.311" v="36"/>
          <ac:spMkLst>
            <pc:docMk/>
            <pc:sldMk cId="4068613918" sldId="259"/>
            <ac:spMk id="6" creationId="{CD4DA257-0D74-DC94-2419-3B16FAB10525}"/>
          </ac:spMkLst>
        </pc:spChg>
        <pc:spChg chg="mod">
          <ac:chgData name="Noah N. Hough, GPSS Vice President of Administration" userId="S::gpssvpadmin@uw.edu::1ae2dabc-bfe4-47f9-9b76-3dc81f32d6da" providerId="AD" clId="Web-{1B8211D6-4196-1098-4762-1DEA243C0591}" dt="2025-01-22T16:49:11.039" v="26" actId="1076"/>
          <ac:spMkLst>
            <pc:docMk/>
            <pc:sldMk cId="4068613918" sldId="259"/>
            <ac:spMk id="7" creationId="{2DD55855-4E26-7D7B-D824-AEB3FACAAA77}"/>
          </ac:spMkLst>
        </pc:spChg>
        <pc:picChg chg="add mod">
          <ac:chgData name="Noah N. Hough, GPSS Vice President of Administration" userId="S::gpssvpadmin@uw.edu::1ae2dabc-bfe4-47f9-9b76-3dc81f32d6da" providerId="AD" clId="Web-{1B8211D6-4196-1098-4762-1DEA243C0591}" dt="2025-01-22T16:57:24.903" v="28" actId="1076"/>
          <ac:picMkLst>
            <pc:docMk/>
            <pc:sldMk cId="4068613918" sldId="259"/>
            <ac:picMk id="4" creationId="{BF145DC7-5FAE-2203-BA07-1ECD6EC0D7DD}"/>
          </ac:picMkLst>
        </pc:picChg>
      </pc:sldChg>
      <pc:sldChg chg="addSp modSp">
        <pc:chgData name="Noah N. Hough, GPSS Vice President of Administration" userId="S::gpssvpadmin@uw.edu::1ae2dabc-bfe4-47f9-9b76-3dc81f32d6da" providerId="AD" clId="Web-{1B8211D6-4196-1098-4762-1DEA243C0591}" dt="2025-01-22T16:59:41.725" v="45" actId="20577"/>
        <pc:sldMkLst>
          <pc:docMk/>
          <pc:sldMk cId="2608936111" sldId="260"/>
        </pc:sldMkLst>
        <pc:spChg chg="mod">
          <ac:chgData name="Noah N. Hough, GPSS Vice President of Administration" userId="S::gpssvpadmin@uw.edu::1ae2dabc-bfe4-47f9-9b76-3dc81f32d6da" providerId="AD" clId="Web-{1B8211D6-4196-1098-4762-1DEA243C0591}" dt="2025-01-22T16:58:11.469" v="43" actId="20577"/>
          <ac:spMkLst>
            <pc:docMk/>
            <pc:sldMk cId="2608936111" sldId="260"/>
            <ac:spMk id="10" creationId="{163D1A7E-A29A-F47F-8A52-A8E326F4BD70}"/>
          </ac:spMkLst>
        </pc:spChg>
        <pc:spChg chg="mod">
          <ac:chgData name="Noah N. Hough, GPSS Vice President of Administration" userId="S::gpssvpadmin@uw.edu::1ae2dabc-bfe4-47f9-9b76-3dc81f32d6da" providerId="AD" clId="Web-{1B8211D6-4196-1098-4762-1DEA243C0591}" dt="2025-01-22T16:59:41.725" v="45" actId="20577"/>
          <ac:spMkLst>
            <pc:docMk/>
            <pc:sldMk cId="2608936111" sldId="260"/>
            <ac:spMk id="168" creationId="{00000000-0000-0000-0000-000000000000}"/>
          </ac:spMkLst>
        </pc:spChg>
        <pc:picChg chg="add mod">
          <ac:chgData name="Noah N. Hough, GPSS Vice President of Administration" userId="S::gpssvpadmin@uw.edu::1ae2dabc-bfe4-47f9-9b76-3dc81f32d6da" providerId="AD" clId="Web-{1B8211D6-4196-1098-4762-1DEA243C0591}" dt="2025-01-22T16:58:13.234" v="44" actId="1076"/>
          <ac:picMkLst>
            <pc:docMk/>
            <pc:sldMk cId="2608936111" sldId="260"/>
            <ac:picMk id="5" creationId="{12D7A76D-24FC-DA21-4E0D-B16EE487D788}"/>
          </ac:picMkLst>
        </pc:picChg>
      </pc:sldChg>
      <pc:sldChg chg="addSp delSp modSp">
        <pc:chgData name="Noah N. Hough, GPSS Vice President of Administration" userId="S::gpssvpadmin@uw.edu::1ae2dabc-bfe4-47f9-9b76-3dc81f32d6da" providerId="AD" clId="Web-{1B8211D6-4196-1098-4762-1DEA243C0591}" dt="2025-01-22T17:00:18.665" v="50" actId="1076"/>
        <pc:sldMkLst>
          <pc:docMk/>
          <pc:sldMk cId="4214535782" sldId="261"/>
        </pc:sldMkLst>
        <pc:spChg chg="del mod">
          <ac:chgData name="Noah N. Hough, GPSS Vice President of Administration" userId="S::gpssvpadmin@uw.edu::1ae2dabc-bfe4-47f9-9b76-3dc81f32d6da" providerId="AD" clId="Web-{1B8211D6-4196-1098-4762-1DEA243C0591}" dt="2025-01-22T17:00:00.195" v="47"/>
          <ac:spMkLst>
            <pc:docMk/>
            <pc:sldMk cId="4214535782" sldId="261"/>
            <ac:spMk id="178" creationId="{00000000-0000-0000-0000-000000000000}"/>
          </ac:spMkLst>
        </pc:spChg>
        <pc:picChg chg="add mod">
          <ac:chgData name="Noah N. Hough, GPSS Vice President of Administration" userId="S::gpssvpadmin@uw.edu::1ae2dabc-bfe4-47f9-9b76-3dc81f32d6da" providerId="AD" clId="Web-{1B8211D6-4196-1098-4762-1DEA243C0591}" dt="2025-01-22T17:00:18.665" v="50" actId="1076"/>
          <ac:picMkLst>
            <pc:docMk/>
            <pc:sldMk cId="4214535782" sldId="261"/>
            <ac:picMk id="3" creationId="{5A81718B-9023-7A89-834C-012A49F0DCB1}"/>
          </ac:picMkLst>
        </pc:picChg>
      </pc:sldChg>
      <pc:sldChg chg="delSp">
        <pc:chgData name="Noah N. Hough, GPSS Vice President of Administration" userId="S::gpssvpadmin@uw.edu::1ae2dabc-bfe4-47f9-9b76-3dc81f32d6da" providerId="AD" clId="Web-{1B8211D6-4196-1098-4762-1DEA243C0591}" dt="2025-01-22T17:00:12.008" v="49"/>
        <pc:sldMkLst>
          <pc:docMk/>
          <pc:sldMk cId="281484619" sldId="262"/>
        </pc:sldMkLst>
        <pc:spChg chg="del">
          <ac:chgData name="Noah N. Hough, GPSS Vice President of Administration" userId="S::gpssvpadmin@uw.edu::1ae2dabc-bfe4-47f9-9b76-3dc81f32d6da" providerId="AD" clId="Web-{1B8211D6-4196-1098-4762-1DEA243C0591}" dt="2025-01-22T17:00:12.008" v="49"/>
          <ac:spMkLst>
            <pc:docMk/>
            <pc:sldMk cId="281484619" sldId="262"/>
            <ac:spMk id="557" creationId="{00000000-0000-0000-0000-000000000000}"/>
          </ac:spMkLst>
        </pc:spChg>
      </pc:sldChg>
      <pc:sldChg chg="addSp delSp modSp">
        <pc:chgData name="Noah N. Hough, GPSS Vice President of Administration" userId="S::gpssvpadmin@uw.edu::1ae2dabc-bfe4-47f9-9b76-3dc81f32d6da" providerId="AD" clId="Web-{1B8211D6-4196-1098-4762-1DEA243C0591}" dt="2025-01-22T17:00:34.151" v="55" actId="1076"/>
        <pc:sldMkLst>
          <pc:docMk/>
          <pc:sldMk cId="1855413334" sldId="263"/>
        </pc:sldMkLst>
        <pc:spChg chg="del">
          <ac:chgData name="Noah N. Hough, GPSS Vice President of Administration" userId="S::gpssvpadmin@uw.edu::1ae2dabc-bfe4-47f9-9b76-3dc81f32d6da" providerId="AD" clId="Web-{1B8211D6-4196-1098-4762-1DEA243C0591}" dt="2025-01-22T17:00:30.947" v="54"/>
          <ac:spMkLst>
            <pc:docMk/>
            <pc:sldMk cId="1855413334" sldId="263"/>
            <ac:spMk id="536" creationId="{00000000-0000-0000-0000-000000000000}"/>
          </ac:spMkLst>
        </pc:spChg>
        <pc:picChg chg="add mod">
          <ac:chgData name="Noah N. Hough, GPSS Vice President of Administration" userId="S::gpssvpadmin@uw.edu::1ae2dabc-bfe4-47f9-9b76-3dc81f32d6da" providerId="AD" clId="Web-{1B8211D6-4196-1098-4762-1DEA243C0591}" dt="2025-01-22T17:00:34.151" v="55" actId="1076"/>
          <ac:picMkLst>
            <pc:docMk/>
            <pc:sldMk cId="1855413334" sldId="263"/>
            <ac:picMk id="3" creationId="{5FE49E89-B758-7D86-EC63-1CAEFC8F0B87}"/>
          </ac:picMkLst>
        </pc:picChg>
      </pc:sldChg>
      <pc:sldChg chg="addSp delSp modSp">
        <pc:chgData name="Noah N. Hough, GPSS Vice President of Administration" userId="S::gpssvpadmin@uw.edu::1ae2dabc-bfe4-47f9-9b76-3dc81f32d6da" providerId="AD" clId="Web-{1B8211D6-4196-1098-4762-1DEA243C0591}" dt="2025-01-22T18:15:21.520" v="329" actId="1076"/>
        <pc:sldMkLst>
          <pc:docMk/>
          <pc:sldMk cId="2563917260" sldId="266"/>
        </pc:sldMkLst>
        <pc:spChg chg="del">
          <ac:chgData name="Noah N. Hough, GPSS Vice President of Administration" userId="S::gpssvpadmin@uw.edu::1ae2dabc-bfe4-47f9-9b76-3dc81f32d6da" providerId="AD" clId="Web-{1B8211D6-4196-1098-4762-1DEA243C0591}" dt="2025-01-22T18:14:38.300" v="322"/>
          <ac:spMkLst>
            <pc:docMk/>
            <pc:sldMk cId="2563917260" sldId="266"/>
            <ac:spMk id="3" creationId="{36C1C3CB-44B7-9971-17FD-570203FAF330}"/>
          </ac:spMkLst>
        </pc:spChg>
        <pc:picChg chg="add mod modCrop">
          <ac:chgData name="Noah N. Hough, GPSS Vice President of Administration" userId="S::gpssvpadmin@uw.edu::1ae2dabc-bfe4-47f9-9b76-3dc81f32d6da" providerId="AD" clId="Web-{1B8211D6-4196-1098-4762-1DEA243C0591}" dt="2025-01-22T18:14:51.691" v="326"/>
          <ac:picMkLst>
            <pc:docMk/>
            <pc:sldMk cId="2563917260" sldId="266"/>
            <ac:picMk id="5" creationId="{B7450109-17A3-A0AF-6338-46B01EC634C4}"/>
          </ac:picMkLst>
        </pc:picChg>
        <pc:picChg chg="del">
          <ac:chgData name="Noah N. Hough, GPSS Vice President of Administration" userId="S::gpssvpadmin@uw.edu::1ae2dabc-bfe4-47f9-9b76-3dc81f32d6da" providerId="AD" clId="Web-{1B8211D6-4196-1098-4762-1DEA243C0591}" dt="2025-01-22T18:14:26.815" v="316"/>
          <ac:picMkLst>
            <pc:docMk/>
            <pc:sldMk cId="2563917260" sldId="266"/>
            <ac:picMk id="7" creationId="{7A54906F-52C0-702C-8203-C3A75BA186CC}"/>
          </ac:picMkLst>
        </pc:picChg>
        <pc:picChg chg="del mod">
          <ac:chgData name="Noah N. Hough, GPSS Vice President of Administration" userId="S::gpssvpadmin@uw.edu::1ae2dabc-bfe4-47f9-9b76-3dc81f32d6da" providerId="AD" clId="Web-{1B8211D6-4196-1098-4762-1DEA243C0591}" dt="2025-01-22T18:14:30.815" v="318"/>
          <ac:picMkLst>
            <pc:docMk/>
            <pc:sldMk cId="2563917260" sldId="266"/>
            <ac:picMk id="8" creationId="{4A9FC10E-7A39-B470-7107-ACE3C0D866AB}"/>
          </ac:picMkLst>
        </pc:picChg>
        <pc:picChg chg="add mod">
          <ac:chgData name="Noah N. Hough, GPSS Vice President of Administration" userId="S::gpssvpadmin@uw.edu::1ae2dabc-bfe4-47f9-9b76-3dc81f32d6da" providerId="AD" clId="Web-{1B8211D6-4196-1098-4762-1DEA243C0591}" dt="2025-01-22T18:15:21.520" v="329" actId="1076"/>
          <ac:picMkLst>
            <pc:docMk/>
            <pc:sldMk cId="2563917260" sldId="266"/>
            <ac:picMk id="9" creationId="{05593ED0-6BD2-F602-20E6-12AB3C205538}"/>
          </ac:picMkLst>
        </pc:picChg>
      </pc:sldChg>
      <pc:sldChg chg="delSp">
        <pc:chgData name="Noah N. Hough, GPSS Vice President of Administration" userId="S::gpssvpadmin@uw.edu::1ae2dabc-bfe4-47f9-9b76-3dc81f32d6da" providerId="AD" clId="Web-{1B8211D6-4196-1098-4762-1DEA243C0591}" dt="2025-01-22T17:14:46.931" v="123"/>
        <pc:sldMkLst>
          <pc:docMk/>
          <pc:sldMk cId="4138656466" sldId="268"/>
        </pc:sldMkLst>
        <pc:spChg chg="del">
          <ac:chgData name="Noah N. Hough, GPSS Vice President of Administration" userId="S::gpssvpadmin@uw.edu::1ae2dabc-bfe4-47f9-9b76-3dc81f32d6da" providerId="AD" clId="Web-{1B8211D6-4196-1098-4762-1DEA243C0591}" dt="2025-01-22T17:14:46.931" v="123"/>
          <ac:spMkLst>
            <pc:docMk/>
            <pc:sldMk cId="4138656466" sldId="268"/>
            <ac:spMk id="536" creationId="{00000000-0000-0000-0000-000000000000}"/>
          </ac:spMkLst>
        </pc:spChg>
      </pc:sldChg>
      <pc:sldChg chg="delSp modSp add replId">
        <pc:chgData name="Noah N. Hough, GPSS Vice President of Administration" userId="S::gpssvpadmin@uw.edu::1ae2dabc-bfe4-47f9-9b76-3dc81f32d6da" providerId="AD" clId="Web-{1B8211D6-4196-1098-4762-1DEA243C0591}" dt="2025-01-22T17:04:03.119" v="67" actId="20577"/>
        <pc:sldMkLst>
          <pc:docMk/>
          <pc:sldMk cId="3784526986" sldId="269"/>
        </pc:sldMkLst>
        <pc:spChg chg="mod">
          <ac:chgData name="Noah N. Hough, GPSS Vice President of Administration" userId="S::gpssvpadmin@uw.edu::1ae2dabc-bfe4-47f9-9b76-3dc81f32d6da" providerId="AD" clId="Web-{1B8211D6-4196-1098-4762-1DEA243C0591}" dt="2025-01-22T17:04:03.119" v="67" actId="20577"/>
          <ac:spMkLst>
            <pc:docMk/>
            <pc:sldMk cId="3784526986" sldId="269"/>
            <ac:spMk id="534" creationId="{00000000-0000-0000-0000-000000000000}"/>
          </ac:spMkLst>
        </pc:spChg>
        <pc:spChg chg="mod">
          <ac:chgData name="Noah N. Hough, GPSS Vice President of Administration" userId="S::gpssvpadmin@uw.edu::1ae2dabc-bfe4-47f9-9b76-3dc81f32d6da" providerId="AD" clId="Web-{1B8211D6-4196-1098-4762-1DEA243C0591}" dt="2025-01-22T17:03:32.710" v="57" actId="20577"/>
          <ac:spMkLst>
            <pc:docMk/>
            <pc:sldMk cId="3784526986" sldId="269"/>
            <ac:spMk id="535" creationId="{00000000-0000-0000-0000-000000000000}"/>
          </ac:spMkLst>
        </pc:spChg>
        <pc:spChg chg="del">
          <ac:chgData name="Noah N. Hough, GPSS Vice President of Administration" userId="S::gpssvpadmin@uw.edu::1ae2dabc-bfe4-47f9-9b76-3dc81f32d6da" providerId="AD" clId="Web-{1B8211D6-4196-1098-4762-1DEA243C0591}" dt="2025-01-22T17:03:36.695" v="58"/>
          <ac:spMkLst>
            <pc:docMk/>
            <pc:sldMk cId="3784526986" sldId="269"/>
            <ac:spMk id="536" creationId="{00000000-0000-0000-0000-000000000000}"/>
          </ac:spMkLst>
        </pc:spChg>
      </pc:sldChg>
      <pc:sldChg chg="modSp add replId">
        <pc:chgData name="Noah N. Hough, GPSS Vice President of Administration" userId="S::gpssvpadmin@uw.edu::1ae2dabc-bfe4-47f9-9b76-3dc81f32d6da" providerId="AD" clId="Web-{1B8211D6-4196-1098-4762-1DEA243C0591}" dt="2025-01-22T17:04:31.777" v="73" actId="20577"/>
        <pc:sldMkLst>
          <pc:docMk/>
          <pc:sldMk cId="294156971" sldId="270"/>
        </pc:sldMkLst>
        <pc:spChg chg="mod">
          <ac:chgData name="Noah N. Hough, GPSS Vice President of Administration" userId="S::gpssvpadmin@uw.edu::1ae2dabc-bfe4-47f9-9b76-3dc81f32d6da" providerId="AD" clId="Web-{1B8211D6-4196-1098-4762-1DEA243C0591}" dt="2025-01-22T17:04:28.964" v="72" actId="20577"/>
          <ac:spMkLst>
            <pc:docMk/>
            <pc:sldMk cId="294156971" sldId="270"/>
            <ac:spMk id="534" creationId="{00000000-0000-0000-0000-000000000000}"/>
          </ac:spMkLst>
        </pc:spChg>
        <pc:spChg chg="mod">
          <ac:chgData name="Noah N. Hough, GPSS Vice President of Administration" userId="S::gpssvpadmin@uw.edu::1ae2dabc-bfe4-47f9-9b76-3dc81f32d6da" providerId="AD" clId="Web-{1B8211D6-4196-1098-4762-1DEA243C0591}" dt="2025-01-22T17:04:31.777" v="73" actId="20577"/>
          <ac:spMkLst>
            <pc:docMk/>
            <pc:sldMk cId="294156971" sldId="270"/>
            <ac:spMk id="535" creationId="{00000000-0000-0000-0000-000000000000}"/>
          </ac:spMkLst>
        </pc:spChg>
      </pc:sldChg>
      <pc:sldChg chg="modSp add replId">
        <pc:chgData name="Noah N. Hough, GPSS Vice President of Administration" userId="S::gpssvpadmin@uw.edu::1ae2dabc-bfe4-47f9-9b76-3dc81f32d6da" providerId="AD" clId="Web-{1B8211D6-4196-1098-4762-1DEA243C0591}" dt="2025-01-22T17:04:46.669" v="75" actId="20577"/>
        <pc:sldMkLst>
          <pc:docMk/>
          <pc:sldMk cId="2676333887" sldId="271"/>
        </pc:sldMkLst>
        <pc:spChg chg="mod">
          <ac:chgData name="Noah N. Hough, GPSS Vice President of Administration" userId="S::gpssvpadmin@uw.edu::1ae2dabc-bfe4-47f9-9b76-3dc81f32d6da" providerId="AD" clId="Web-{1B8211D6-4196-1098-4762-1DEA243C0591}" dt="2025-01-22T17:04:46.669" v="75" actId="20577"/>
          <ac:spMkLst>
            <pc:docMk/>
            <pc:sldMk cId="2676333887" sldId="271"/>
            <ac:spMk id="534" creationId="{00000000-0000-0000-0000-000000000000}"/>
          </ac:spMkLst>
        </pc:spChg>
      </pc:sldChg>
      <pc:sldChg chg="modSp add replId">
        <pc:chgData name="Noah N. Hough, GPSS Vice President of Administration" userId="S::gpssvpadmin@uw.edu::1ae2dabc-bfe4-47f9-9b76-3dc81f32d6da" providerId="AD" clId="Web-{1B8211D6-4196-1098-4762-1DEA243C0591}" dt="2025-01-22T17:05:07.467" v="79" actId="20577"/>
        <pc:sldMkLst>
          <pc:docMk/>
          <pc:sldMk cId="1526108914" sldId="272"/>
        </pc:sldMkLst>
        <pc:spChg chg="mod">
          <ac:chgData name="Noah N. Hough, GPSS Vice President of Administration" userId="S::gpssvpadmin@uw.edu::1ae2dabc-bfe4-47f9-9b76-3dc81f32d6da" providerId="AD" clId="Web-{1B8211D6-4196-1098-4762-1DEA243C0591}" dt="2025-01-22T17:05:05.186" v="78" actId="20577"/>
          <ac:spMkLst>
            <pc:docMk/>
            <pc:sldMk cId="1526108914" sldId="272"/>
            <ac:spMk id="534" creationId="{00000000-0000-0000-0000-000000000000}"/>
          </ac:spMkLst>
        </pc:spChg>
        <pc:spChg chg="mod">
          <ac:chgData name="Noah N. Hough, GPSS Vice President of Administration" userId="S::gpssvpadmin@uw.edu::1ae2dabc-bfe4-47f9-9b76-3dc81f32d6da" providerId="AD" clId="Web-{1B8211D6-4196-1098-4762-1DEA243C0591}" dt="2025-01-22T17:05:07.467" v="79" actId="20577"/>
          <ac:spMkLst>
            <pc:docMk/>
            <pc:sldMk cId="1526108914" sldId="272"/>
            <ac:spMk id="535" creationId="{00000000-0000-0000-0000-000000000000}"/>
          </ac:spMkLst>
        </pc:spChg>
      </pc:sldChg>
      <pc:sldChg chg="modSp add replId">
        <pc:chgData name="Noah N. Hough, GPSS Vice President of Administration" userId="S::gpssvpadmin@uw.edu::1ae2dabc-bfe4-47f9-9b76-3dc81f32d6da" providerId="AD" clId="Web-{1B8211D6-4196-1098-4762-1DEA243C0591}" dt="2025-01-22T17:05:23.953" v="82" actId="20577"/>
        <pc:sldMkLst>
          <pc:docMk/>
          <pc:sldMk cId="2403517488" sldId="273"/>
        </pc:sldMkLst>
        <pc:spChg chg="mod">
          <ac:chgData name="Noah N. Hough, GPSS Vice President of Administration" userId="S::gpssvpadmin@uw.edu::1ae2dabc-bfe4-47f9-9b76-3dc81f32d6da" providerId="AD" clId="Web-{1B8211D6-4196-1098-4762-1DEA243C0591}" dt="2025-01-22T17:05:19.843" v="81" actId="20577"/>
          <ac:spMkLst>
            <pc:docMk/>
            <pc:sldMk cId="2403517488" sldId="273"/>
            <ac:spMk id="534" creationId="{00000000-0000-0000-0000-000000000000}"/>
          </ac:spMkLst>
        </pc:spChg>
        <pc:spChg chg="mod">
          <ac:chgData name="Noah N. Hough, GPSS Vice President of Administration" userId="S::gpssvpadmin@uw.edu::1ae2dabc-bfe4-47f9-9b76-3dc81f32d6da" providerId="AD" clId="Web-{1B8211D6-4196-1098-4762-1DEA243C0591}" dt="2025-01-22T17:05:23.953" v="82" actId="20577"/>
          <ac:spMkLst>
            <pc:docMk/>
            <pc:sldMk cId="2403517488" sldId="273"/>
            <ac:spMk id="535" creationId="{00000000-0000-0000-0000-000000000000}"/>
          </ac:spMkLst>
        </pc:spChg>
      </pc:sldChg>
      <pc:sldChg chg="addSp delSp modSp new">
        <pc:chgData name="Noah N. Hough, GPSS Vice President of Administration" userId="S::gpssvpadmin@uw.edu::1ae2dabc-bfe4-47f9-9b76-3dc81f32d6da" providerId="AD" clId="Web-{1B8211D6-4196-1098-4762-1DEA243C0591}" dt="2025-01-22T17:14:29.007" v="122" actId="1076"/>
        <pc:sldMkLst>
          <pc:docMk/>
          <pc:sldMk cId="2415011826" sldId="274"/>
        </pc:sldMkLst>
        <pc:spChg chg="mod">
          <ac:chgData name="Noah N. Hough, GPSS Vice President of Administration" userId="S::gpssvpadmin@uw.edu::1ae2dabc-bfe4-47f9-9b76-3dc81f32d6da" providerId="AD" clId="Web-{1B8211D6-4196-1098-4762-1DEA243C0591}" dt="2025-01-22T17:14:05.568" v="112" actId="20577"/>
          <ac:spMkLst>
            <pc:docMk/>
            <pc:sldMk cId="2415011826" sldId="274"/>
            <ac:spMk id="2" creationId="{2C51D902-674F-B462-9155-C60B0542D68D}"/>
          </ac:spMkLst>
        </pc:spChg>
        <pc:spChg chg="add del mod">
          <ac:chgData name="Noah N. Hough, GPSS Vice President of Administration" userId="S::gpssvpadmin@uw.edu::1ae2dabc-bfe4-47f9-9b76-3dc81f32d6da" providerId="AD" clId="Web-{1B8211D6-4196-1098-4762-1DEA243C0591}" dt="2025-01-22T17:14:14.147" v="116"/>
          <ac:spMkLst>
            <pc:docMk/>
            <pc:sldMk cId="2415011826" sldId="274"/>
            <ac:spMk id="4" creationId="{9367F100-755D-1D2E-865B-10C67EB5158B}"/>
          </ac:spMkLst>
        </pc:spChg>
        <pc:spChg chg="add mod">
          <ac:chgData name="Noah N. Hough, GPSS Vice President of Administration" userId="S::gpssvpadmin@uw.edu::1ae2dabc-bfe4-47f9-9b76-3dc81f32d6da" providerId="AD" clId="Web-{1B8211D6-4196-1098-4762-1DEA243C0591}" dt="2025-01-22T17:14:29.007" v="122" actId="1076"/>
          <ac:spMkLst>
            <pc:docMk/>
            <pc:sldMk cId="2415011826" sldId="274"/>
            <ac:spMk id="5" creationId="{2BCEF0C4-0356-23AA-95EF-5BEF2F657450}"/>
          </ac:spMkLst>
        </pc:spChg>
      </pc:sldChg>
      <pc:sldChg chg="delSp modSp add ord">
        <pc:chgData name="Noah N. Hough, GPSS Vice President of Administration" userId="S::gpssvpadmin@uw.edu::1ae2dabc-bfe4-47f9-9b76-3dc81f32d6da" providerId="AD" clId="Web-{1B8211D6-4196-1098-4762-1DEA243C0591}" dt="2025-01-22T17:13:28.597" v="106" actId="20577"/>
        <pc:sldMkLst>
          <pc:docMk/>
          <pc:sldMk cId="2982556783" sldId="275"/>
        </pc:sldMkLst>
        <pc:spChg chg="mod">
          <ac:chgData name="Noah N. Hough, GPSS Vice President of Administration" userId="S::gpssvpadmin@uw.edu::1ae2dabc-bfe4-47f9-9b76-3dc81f32d6da" providerId="AD" clId="Web-{1B8211D6-4196-1098-4762-1DEA243C0591}" dt="2025-01-22T17:12:55.032" v="96" actId="20577"/>
          <ac:spMkLst>
            <pc:docMk/>
            <pc:sldMk cId="2982556783" sldId="275"/>
            <ac:spMk id="2" creationId="{96FF62A0-1E3E-ACF8-3880-96A01A1845DF}"/>
          </ac:spMkLst>
        </pc:spChg>
        <pc:spChg chg="del">
          <ac:chgData name="Noah N. Hough, GPSS Vice President of Administration" userId="S::gpssvpadmin@uw.edu::1ae2dabc-bfe4-47f9-9b76-3dc81f32d6da" providerId="AD" clId="Web-{1B8211D6-4196-1098-4762-1DEA243C0591}" dt="2025-01-22T17:13:01.720" v="97"/>
          <ac:spMkLst>
            <pc:docMk/>
            <pc:sldMk cId="2982556783" sldId="275"/>
            <ac:spMk id="3" creationId="{074F1C07-E38D-C5EE-ECB3-1F816BCCD51B}"/>
          </ac:spMkLst>
        </pc:spChg>
        <pc:spChg chg="mod">
          <ac:chgData name="Noah N. Hough, GPSS Vice President of Administration" userId="S::gpssvpadmin@uw.edu::1ae2dabc-bfe4-47f9-9b76-3dc81f32d6da" providerId="AD" clId="Web-{1B8211D6-4196-1098-4762-1DEA243C0591}" dt="2025-01-22T17:13:28.597" v="106" actId="20577"/>
          <ac:spMkLst>
            <pc:docMk/>
            <pc:sldMk cId="2982556783" sldId="275"/>
            <ac:spMk id="4" creationId="{A815ACC8-CF99-3D6E-5EBC-7382175DBA30}"/>
          </ac:spMkLst>
        </pc:spChg>
      </pc:sldChg>
      <pc:sldChg chg="modSp add replId">
        <pc:chgData name="Noah N. Hough, GPSS Vice President of Administration" userId="S::gpssvpadmin@uw.edu::1ae2dabc-bfe4-47f9-9b76-3dc81f32d6da" providerId="AD" clId="Web-{1B8211D6-4196-1098-4762-1DEA243C0591}" dt="2025-01-22T17:13:56.443" v="111" actId="20577"/>
        <pc:sldMkLst>
          <pc:docMk/>
          <pc:sldMk cId="1406016194" sldId="276"/>
        </pc:sldMkLst>
        <pc:spChg chg="mod">
          <ac:chgData name="Noah N. Hough, GPSS Vice President of Administration" userId="S::gpssvpadmin@uw.edu::1ae2dabc-bfe4-47f9-9b76-3dc81f32d6da" providerId="AD" clId="Web-{1B8211D6-4196-1098-4762-1DEA243C0591}" dt="2025-01-22T17:13:56.443" v="111" actId="20577"/>
          <ac:spMkLst>
            <pc:docMk/>
            <pc:sldMk cId="1406016194" sldId="276"/>
            <ac:spMk id="2" creationId="{96FF62A0-1E3E-ACF8-3880-96A01A1845DF}"/>
          </ac:spMkLst>
        </pc:spChg>
      </pc:sldChg>
      <pc:sldChg chg="new del">
        <pc:chgData name="Noah N. Hough, GPSS Vice President of Administration" userId="S::gpssvpadmin@uw.edu::1ae2dabc-bfe4-47f9-9b76-3dc81f32d6da" providerId="AD" clId="Web-{1B8211D6-4196-1098-4762-1DEA243C0591}" dt="2025-01-22T17:13:49.645" v="108"/>
        <pc:sldMkLst>
          <pc:docMk/>
          <pc:sldMk cId="1467190151" sldId="276"/>
        </pc:sldMkLst>
      </pc:sldChg>
      <pc:sldChg chg="addSp delSp modSp new mod modClrScheme chgLayout">
        <pc:chgData name="Noah N. Hough, GPSS Vice President of Administration" userId="S::gpssvpadmin@uw.edu::1ae2dabc-bfe4-47f9-9b76-3dc81f32d6da" providerId="AD" clId="Web-{1B8211D6-4196-1098-4762-1DEA243C0591}" dt="2025-01-22T17:16:22.328" v="131" actId="14100"/>
        <pc:sldMkLst>
          <pc:docMk/>
          <pc:sldMk cId="4106963964" sldId="277"/>
        </pc:sldMkLst>
        <pc:spChg chg="del mod ord">
          <ac:chgData name="Noah N. Hough, GPSS Vice President of Administration" userId="S::gpssvpadmin@uw.edu::1ae2dabc-bfe4-47f9-9b76-3dc81f32d6da" providerId="AD" clId="Web-{1B8211D6-4196-1098-4762-1DEA243C0591}" dt="2025-01-22T17:15:06.995" v="126"/>
          <ac:spMkLst>
            <pc:docMk/>
            <pc:sldMk cId="4106963964" sldId="277"/>
            <ac:spMk id="2" creationId="{F967E774-FAE3-2526-440F-EAB414BA2543}"/>
          </ac:spMkLst>
        </pc:spChg>
        <pc:spChg chg="del mod ord">
          <ac:chgData name="Noah N. Hough, GPSS Vice President of Administration" userId="S::gpssvpadmin@uw.edu::1ae2dabc-bfe4-47f9-9b76-3dc81f32d6da" providerId="AD" clId="Web-{1B8211D6-4196-1098-4762-1DEA243C0591}" dt="2025-01-22T17:15:08.932" v="127"/>
          <ac:spMkLst>
            <pc:docMk/>
            <pc:sldMk cId="4106963964" sldId="277"/>
            <ac:spMk id="3" creationId="{764D7C30-A6F3-7CA0-801A-DD762EE403C7}"/>
          </ac:spMkLst>
        </pc:spChg>
        <pc:picChg chg="add mod">
          <ac:chgData name="Noah N. Hough, GPSS Vice President of Administration" userId="S::gpssvpadmin@uw.edu::1ae2dabc-bfe4-47f9-9b76-3dc81f32d6da" providerId="AD" clId="Web-{1B8211D6-4196-1098-4762-1DEA243C0591}" dt="2025-01-22T17:16:22.328" v="131" actId="14100"/>
          <ac:picMkLst>
            <pc:docMk/>
            <pc:sldMk cId="4106963964" sldId="277"/>
            <ac:picMk id="4" creationId="{CAB48C63-4C34-5A39-E0E3-817412B45B58}"/>
          </ac:picMkLst>
        </pc:picChg>
      </pc:sldChg>
      <pc:sldChg chg="addSp delSp modSp new mod setBg modClrScheme chgLayout">
        <pc:chgData name="Noah N. Hough, GPSS Vice President of Administration" userId="S::gpssvpadmin@uw.edu::1ae2dabc-bfe4-47f9-9b76-3dc81f32d6da" providerId="AD" clId="Web-{1B8211D6-4196-1098-4762-1DEA243C0591}" dt="2025-01-22T17:19:54.312" v="163"/>
        <pc:sldMkLst>
          <pc:docMk/>
          <pc:sldMk cId="3438641768" sldId="278"/>
        </pc:sldMkLst>
        <pc:spChg chg="del">
          <ac:chgData name="Noah N. Hough, GPSS Vice President of Administration" userId="S::gpssvpadmin@uw.edu::1ae2dabc-bfe4-47f9-9b76-3dc81f32d6da" providerId="AD" clId="Web-{1B8211D6-4196-1098-4762-1DEA243C0591}" dt="2025-01-22T17:17:08.519" v="133"/>
          <ac:spMkLst>
            <pc:docMk/>
            <pc:sldMk cId="3438641768" sldId="278"/>
            <ac:spMk id="2" creationId="{3A198683-16AC-C85A-7D1C-2FE7A68E0362}"/>
          </ac:spMkLst>
        </pc:spChg>
        <pc:spChg chg="del">
          <ac:chgData name="Noah N. Hough, GPSS Vice President of Administration" userId="S::gpssvpadmin@uw.edu::1ae2dabc-bfe4-47f9-9b76-3dc81f32d6da" providerId="AD" clId="Web-{1B8211D6-4196-1098-4762-1DEA243C0591}" dt="2025-01-22T17:17:10.660" v="134"/>
          <ac:spMkLst>
            <pc:docMk/>
            <pc:sldMk cId="3438641768" sldId="278"/>
            <ac:spMk id="3" creationId="{E8AC459D-1EFD-A7D8-EE7C-B6C34FC72915}"/>
          </ac:spMkLst>
        </pc:spChg>
        <pc:spChg chg="add del">
          <ac:chgData name="Noah N. Hough, GPSS Vice President of Administration" userId="S::gpssvpadmin@uw.edu::1ae2dabc-bfe4-47f9-9b76-3dc81f32d6da" providerId="AD" clId="Web-{1B8211D6-4196-1098-4762-1DEA243C0591}" dt="2025-01-22T17:19:54.312" v="162"/>
          <ac:spMkLst>
            <pc:docMk/>
            <pc:sldMk cId="3438641768" sldId="278"/>
            <ac:spMk id="6" creationId="{6680F1D3-7650-4307-A001-0163AD371D29}"/>
          </ac:spMkLst>
        </pc:spChg>
        <pc:spChg chg="add del">
          <ac:chgData name="Noah N. Hough, GPSS Vice President of Administration" userId="S::gpssvpadmin@uw.edu::1ae2dabc-bfe4-47f9-9b76-3dc81f32d6da" providerId="AD" clId="Web-{1B8211D6-4196-1098-4762-1DEA243C0591}" dt="2025-01-22T17:19:47.452" v="156"/>
          <ac:spMkLst>
            <pc:docMk/>
            <pc:sldMk cId="3438641768" sldId="278"/>
            <ac:spMk id="9" creationId="{42A4FC2C-047E-45A5-965D-8E1E3BF09BC6}"/>
          </ac:spMkLst>
        </pc:spChg>
        <pc:spChg chg="add del">
          <ac:chgData name="Noah N. Hough, GPSS Vice President of Administration" userId="S::gpssvpadmin@uw.edu::1ae2dabc-bfe4-47f9-9b76-3dc81f32d6da" providerId="AD" clId="Web-{1B8211D6-4196-1098-4762-1DEA243C0591}" dt="2025-01-22T17:19:49.796" v="158"/>
          <ac:spMkLst>
            <pc:docMk/>
            <pc:sldMk cId="3438641768" sldId="278"/>
            <ac:spMk id="11" creationId="{6680F1D3-7650-4307-A001-0163AD371D29}"/>
          </ac:spMkLst>
        </pc:spChg>
        <pc:picChg chg="add mod">
          <ac:chgData name="Noah N. Hough, GPSS Vice President of Administration" userId="S::gpssvpadmin@uw.edu::1ae2dabc-bfe4-47f9-9b76-3dc81f32d6da" providerId="AD" clId="Web-{1B8211D6-4196-1098-4762-1DEA243C0591}" dt="2025-01-22T17:19:54.312" v="163"/>
          <ac:picMkLst>
            <pc:docMk/>
            <pc:sldMk cId="3438641768" sldId="278"/>
            <ac:picMk id="4" creationId="{2F61B358-E9FA-F740-D35F-3CDFF83BACC8}"/>
          </ac:picMkLst>
        </pc:picChg>
      </pc:sldChg>
      <pc:sldChg chg="addSp delSp modSp new del">
        <pc:chgData name="Noah N. Hough, GPSS Vice President of Administration" userId="S::gpssvpadmin@uw.edu::1ae2dabc-bfe4-47f9-9b76-3dc81f32d6da" providerId="AD" clId="Web-{1B8211D6-4196-1098-4762-1DEA243C0591}" dt="2025-01-22T17:20:04.313" v="164"/>
        <pc:sldMkLst>
          <pc:docMk/>
          <pc:sldMk cId="34343341" sldId="279"/>
        </pc:sldMkLst>
        <pc:picChg chg="add del mod">
          <ac:chgData name="Noah N. Hough, GPSS Vice President of Administration" userId="S::gpssvpadmin@uw.edu::1ae2dabc-bfe4-47f9-9b76-3dc81f32d6da" providerId="AD" clId="Web-{1B8211D6-4196-1098-4762-1DEA243C0591}" dt="2025-01-22T17:19:25.529" v="151"/>
          <ac:picMkLst>
            <pc:docMk/>
            <pc:sldMk cId="34343341" sldId="279"/>
            <ac:picMk id="4" creationId="{04D738FB-1C9F-A204-0655-454C639BBA59}"/>
          </ac:picMkLst>
        </pc:picChg>
      </pc:sldChg>
      <pc:sldChg chg="addSp modSp new">
        <pc:chgData name="Noah N. Hough, GPSS Vice President of Administration" userId="S::gpssvpadmin@uw.edu::1ae2dabc-bfe4-47f9-9b76-3dc81f32d6da" providerId="AD" clId="Web-{1B8211D6-4196-1098-4762-1DEA243C0591}" dt="2025-01-22T17:19:32.063" v="153"/>
        <pc:sldMkLst>
          <pc:docMk/>
          <pc:sldMk cId="3283693250" sldId="280"/>
        </pc:sldMkLst>
        <pc:picChg chg="add mod">
          <ac:chgData name="Noah N. Hough, GPSS Vice President of Administration" userId="S::gpssvpadmin@uw.edu::1ae2dabc-bfe4-47f9-9b76-3dc81f32d6da" providerId="AD" clId="Web-{1B8211D6-4196-1098-4762-1DEA243C0591}" dt="2025-01-22T17:19:32.063" v="153"/>
          <ac:picMkLst>
            <pc:docMk/>
            <pc:sldMk cId="3283693250" sldId="280"/>
            <ac:picMk id="2" creationId="{060FB85B-DCE2-D145-24D9-B06801B92DD3}"/>
          </ac:picMkLst>
        </pc:picChg>
      </pc:sldChg>
      <pc:sldChg chg="addSp modSp new">
        <pc:chgData name="Noah N. Hough, GPSS Vice President of Administration" userId="S::gpssvpadmin@uw.edu::1ae2dabc-bfe4-47f9-9b76-3dc81f32d6da" providerId="AD" clId="Web-{1B8211D6-4196-1098-4762-1DEA243C0591}" dt="2025-01-22T17:20:31.205" v="168"/>
        <pc:sldMkLst>
          <pc:docMk/>
          <pc:sldMk cId="1708450738" sldId="281"/>
        </pc:sldMkLst>
        <pc:picChg chg="add mod">
          <ac:chgData name="Noah N. Hough, GPSS Vice President of Administration" userId="S::gpssvpadmin@uw.edu::1ae2dabc-bfe4-47f9-9b76-3dc81f32d6da" providerId="AD" clId="Web-{1B8211D6-4196-1098-4762-1DEA243C0591}" dt="2025-01-22T17:20:31.205" v="168"/>
          <ac:picMkLst>
            <pc:docMk/>
            <pc:sldMk cId="1708450738" sldId="281"/>
            <ac:picMk id="2" creationId="{6ED980E5-D626-4965-0278-DFA8A2D4937A}"/>
          </ac:picMkLst>
        </pc:picChg>
      </pc:sldChg>
      <pc:sldChg chg="addSp modSp add replId">
        <pc:chgData name="Noah N. Hough, GPSS Vice President of Administration" userId="S::gpssvpadmin@uw.edu::1ae2dabc-bfe4-47f9-9b76-3dc81f32d6da" providerId="AD" clId="Web-{1B8211D6-4196-1098-4762-1DEA243C0591}" dt="2025-01-22T17:20:41.675" v="169"/>
        <pc:sldMkLst>
          <pc:docMk/>
          <pc:sldMk cId="3114055097" sldId="282"/>
        </pc:sldMkLst>
        <pc:picChg chg="add mod">
          <ac:chgData name="Noah N. Hough, GPSS Vice President of Administration" userId="S::gpssvpadmin@uw.edu::1ae2dabc-bfe4-47f9-9b76-3dc81f32d6da" providerId="AD" clId="Web-{1B8211D6-4196-1098-4762-1DEA243C0591}" dt="2025-01-22T17:20:41.675" v="169"/>
          <ac:picMkLst>
            <pc:docMk/>
            <pc:sldMk cId="3114055097" sldId="282"/>
            <ac:picMk id="2" creationId="{CB3F9623-5032-5510-573F-7132791A3218}"/>
          </ac:picMkLst>
        </pc:picChg>
      </pc:sldChg>
      <pc:sldChg chg="addSp modSp add replId">
        <pc:chgData name="Noah N. Hough, GPSS Vice President of Administration" userId="S::gpssvpadmin@uw.edu::1ae2dabc-bfe4-47f9-9b76-3dc81f32d6da" providerId="AD" clId="Web-{1B8211D6-4196-1098-4762-1DEA243C0591}" dt="2025-01-22T17:21:02.067" v="170"/>
        <pc:sldMkLst>
          <pc:docMk/>
          <pc:sldMk cId="356622957" sldId="283"/>
        </pc:sldMkLst>
        <pc:picChg chg="add mod">
          <ac:chgData name="Noah N. Hough, GPSS Vice President of Administration" userId="S::gpssvpadmin@uw.edu::1ae2dabc-bfe4-47f9-9b76-3dc81f32d6da" providerId="AD" clId="Web-{1B8211D6-4196-1098-4762-1DEA243C0591}" dt="2025-01-22T17:21:02.067" v="170"/>
          <ac:picMkLst>
            <pc:docMk/>
            <pc:sldMk cId="356622957" sldId="283"/>
            <ac:picMk id="2" creationId="{55B9B52A-5B23-86D3-6FB6-29A4DC08E1B9}"/>
          </ac:picMkLst>
        </pc:picChg>
      </pc:sldChg>
      <pc:sldChg chg="new del">
        <pc:chgData name="Noah N. Hough, GPSS Vice President of Administration" userId="S::gpssvpadmin@uw.edu::1ae2dabc-bfe4-47f9-9b76-3dc81f32d6da" providerId="AD" clId="Web-{1B8211D6-4196-1098-4762-1DEA243C0591}" dt="2025-01-22T17:27:36.564" v="212"/>
        <pc:sldMkLst>
          <pc:docMk/>
          <pc:sldMk cId="1118627574" sldId="284"/>
        </pc:sldMkLst>
      </pc:sldChg>
      <pc:sldChg chg="addSp delSp modSp add">
        <pc:chgData name="Noah N. Hough, GPSS Vice President of Administration" userId="S::gpssvpadmin@uw.edu::1ae2dabc-bfe4-47f9-9b76-3dc81f32d6da" providerId="AD" clId="Web-{1B8211D6-4196-1098-4762-1DEA243C0591}" dt="2025-01-22T17:25:50.760" v="192" actId="20577"/>
        <pc:sldMkLst>
          <pc:docMk/>
          <pc:sldMk cId="3542536722" sldId="285"/>
        </pc:sldMkLst>
        <pc:spChg chg="mod">
          <ac:chgData name="Noah N. Hough, GPSS Vice President of Administration" userId="S::gpssvpadmin@uw.edu::1ae2dabc-bfe4-47f9-9b76-3dc81f32d6da" providerId="AD" clId="Web-{1B8211D6-4196-1098-4762-1DEA243C0591}" dt="2025-01-22T17:23:40.282" v="174" actId="20577"/>
          <ac:spMkLst>
            <pc:docMk/>
            <pc:sldMk cId="3542536722" sldId="285"/>
            <ac:spMk id="2" creationId="{91D55B10-CE9B-C80D-7BEE-8FE2719A0A28}"/>
          </ac:spMkLst>
        </pc:spChg>
        <pc:spChg chg="del">
          <ac:chgData name="Noah N. Hough, GPSS Vice President of Administration" userId="S::gpssvpadmin@uw.edu::1ae2dabc-bfe4-47f9-9b76-3dc81f32d6da" providerId="AD" clId="Web-{1B8211D6-4196-1098-4762-1DEA243C0591}" dt="2025-01-22T17:24:58.553" v="185"/>
          <ac:spMkLst>
            <pc:docMk/>
            <pc:sldMk cId="3542536722" sldId="285"/>
            <ac:spMk id="3" creationId="{1D255A6D-C13E-3C26-0941-5616D1088DFF}"/>
          </ac:spMkLst>
        </pc:spChg>
        <pc:spChg chg="mod">
          <ac:chgData name="Noah N. Hough, GPSS Vice President of Administration" userId="S::gpssvpadmin@uw.edu::1ae2dabc-bfe4-47f9-9b76-3dc81f32d6da" providerId="AD" clId="Web-{1B8211D6-4196-1098-4762-1DEA243C0591}" dt="2025-01-22T17:25:50.760" v="192" actId="20577"/>
          <ac:spMkLst>
            <pc:docMk/>
            <pc:sldMk cId="3542536722" sldId="285"/>
            <ac:spMk id="4" creationId="{3CAD00FC-CCD2-AD7A-AD53-9A508AD9133E}"/>
          </ac:spMkLst>
        </pc:spChg>
        <pc:picChg chg="add mod">
          <ac:chgData name="Noah N. Hough, GPSS Vice President of Administration" userId="S::gpssvpadmin@uw.edu::1ae2dabc-bfe4-47f9-9b76-3dc81f32d6da" providerId="AD" clId="Web-{1B8211D6-4196-1098-4762-1DEA243C0591}" dt="2025-01-22T17:25:26.195" v="188" actId="1076"/>
          <ac:picMkLst>
            <pc:docMk/>
            <pc:sldMk cId="3542536722" sldId="285"/>
            <ac:picMk id="5" creationId="{1A6CA158-8CCD-E3E1-252A-29E5D9D116C9}"/>
          </ac:picMkLst>
        </pc:picChg>
        <pc:picChg chg="add del mod">
          <ac:chgData name="Noah N. Hough, GPSS Vice President of Administration" userId="S::gpssvpadmin@uw.edu::1ae2dabc-bfe4-47f9-9b76-3dc81f32d6da" providerId="AD" clId="Web-{1B8211D6-4196-1098-4762-1DEA243C0591}" dt="2025-01-22T17:25:33.274" v="191"/>
          <ac:picMkLst>
            <pc:docMk/>
            <pc:sldMk cId="3542536722" sldId="285"/>
            <ac:picMk id="6" creationId="{C4BCD75B-ED49-2D6B-3E5D-3864C41621AE}"/>
          </ac:picMkLst>
        </pc:picChg>
        <pc:picChg chg="del">
          <ac:chgData name="Noah N. Hough, GPSS Vice President of Administration" userId="S::gpssvpadmin@uw.edu::1ae2dabc-bfe4-47f9-9b76-3dc81f32d6da" providerId="AD" clId="Web-{1B8211D6-4196-1098-4762-1DEA243C0591}" dt="2025-01-22T17:24:56.678" v="184"/>
          <ac:picMkLst>
            <pc:docMk/>
            <pc:sldMk cId="3542536722" sldId="285"/>
            <ac:picMk id="7" creationId="{CC7D6B6E-3483-FF76-4F32-7BAF4BF26098}"/>
          </ac:picMkLst>
        </pc:picChg>
      </pc:sldChg>
      <pc:sldChg chg="addSp modSp new del mod modClrScheme chgLayout">
        <pc:chgData name="Noah N. Hough, GPSS Vice President of Administration" userId="S::gpssvpadmin@uw.edu::1ae2dabc-bfe4-47f9-9b76-3dc81f32d6da" providerId="AD" clId="Web-{1B8211D6-4196-1098-4762-1DEA243C0591}" dt="2025-01-22T17:26:36.560" v="198"/>
        <pc:sldMkLst>
          <pc:docMk/>
          <pc:sldMk cId="1453431653" sldId="286"/>
        </pc:sldMkLst>
        <pc:spChg chg="mod ord">
          <ac:chgData name="Noah N. Hough, GPSS Vice President of Administration" userId="S::gpssvpadmin@uw.edu::1ae2dabc-bfe4-47f9-9b76-3dc81f32d6da" providerId="AD" clId="Web-{1B8211D6-4196-1098-4762-1DEA243C0591}" dt="2025-01-22T17:26:08.808" v="194"/>
          <ac:spMkLst>
            <pc:docMk/>
            <pc:sldMk cId="1453431653" sldId="286"/>
            <ac:spMk id="2" creationId="{40C9D9DB-61AE-55A4-726A-2869541AF5D8}"/>
          </ac:spMkLst>
        </pc:spChg>
        <pc:spChg chg="mod ord">
          <ac:chgData name="Noah N. Hough, GPSS Vice President of Administration" userId="S::gpssvpadmin@uw.edu::1ae2dabc-bfe4-47f9-9b76-3dc81f32d6da" providerId="AD" clId="Web-{1B8211D6-4196-1098-4762-1DEA243C0591}" dt="2025-01-22T17:26:08.808" v="194"/>
          <ac:spMkLst>
            <pc:docMk/>
            <pc:sldMk cId="1453431653" sldId="286"/>
            <ac:spMk id="3" creationId="{9031F4AC-9583-DAF9-7A4C-A9D8A60618AD}"/>
          </ac:spMkLst>
        </pc:spChg>
        <pc:spChg chg="add mod ord">
          <ac:chgData name="Noah N. Hough, GPSS Vice President of Administration" userId="S::gpssvpadmin@uw.edu::1ae2dabc-bfe4-47f9-9b76-3dc81f32d6da" providerId="AD" clId="Web-{1B8211D6-4196-1098-4762-1DEA243C0591}" dt="2025-01-22T17:26:08.808" v="194"/>
          <ac:spMkLst>
            <pc:docMk/>
            <pc:sldMk cId="1453431653" sldId="286"/>
            <ac:spMk id="4" creationId="{B6C4578D-9E71-78F5-F363-F77A6DFA8D4A}"/>
          </ac:spMkLst>
        </pc:spChg>
        <pc:spChg chg="add mod ord">
          <ac:chgData name="Noah N. Hough, GPSS Vice President of Administration" userId="S::gpssvpadmin@uw.edu::1ae2dabc-bfe4-47f9-9b76-3dc81f32d6da" providerId="AD" clId="Web-{1B8211D6-4196-1098-4762-1DEA243C0591}" dt="2025-01-22T17:26:08.808" v="194"/>
          <ac:spMkLst>
            <pc:docMk/>
            <pc:sldMk cId="1453431653" sldId="286"/>
            <ac:spMk id="5" creationId="{4CC5C219-6D4F-D82F-7068-93166E759E54}"/>
          </ac:spMkLst>
        </pc:spChg>
      </pc:sldChg>
      <pc:sldChg chg="addSp delSp modSp add ord">
        <pc:chgData name="Noah N. Hough, GPSS Vice President of Administration" userId="S::gpssvpadmin@uw.edu::1ae2dabc-bfe4-47f9-9b76-3dc81f32d6da" providerId="AD" clId="Web-{1B8211D6-4196-1098-4762-1DEA243C0591}" dt="2025-01-22T18:21:33.642" v="351" actId="1076"/>
        <pc:sldMkLst>
          <pc:docMk/>
          <pc:sldMk cId="2064429160" sldId="287"/>
        </pc:sldMkLst>
        <pc:spChg chg="mod">
          <ac:chgData name="Noah N. Hough, GPSS Vice President of Administration" userId="S::gpssvpadmin@uw.edu::1ae2dabc-bfe4-47f9-9b76-3dc81f32d6da" providerId="AD" clId="Web-{1B8211D6-4196-1098-4762-1DEA243C0591}" dt="2025-01-22T17:26:49.691" v="201" actId="14100"/>
          <ac:spMkLst>
            <pc:docMk/>
            <pc:sldMk cId="2064429160" sldId="287"/>
            <ac:spMk id="2" creationId="{93FF3311-29FB-3440-E642-B97AAE4CB4D5}"/>
          </ac:spMkLst>
        </pc:spChg>
        <pc:spChg chg="del">
          <ac:chgData name="Noah N. Hough, GPSS Vice President of Administration" userId="S::gpssvpadmin@uw.edu::1ae2dabc-bfe4-47f9-9b76-3dc81f32d6da" providerId="AD" clId="Web-{1B8211D6-4196-1098-4762-1DEA243C0591}" dt="2025-01-22T18:18:15.448" v="343"/>
          <ac:spMkLst>
            <pc:docMk/>
            <pc:sldMk cId="2064429160" sldId="287"/>
            <ac:spMk id="3" creationId="{B40FD672-6BE1-0B8F-E878-8C239F294532}"/>
          </ac:spMkLst>
        </pc:spChg>
        <pc:spChg chg="mod">
          <ac:chgData name="Noah N. Hough, GPSS Vice President of Administration" userId="S::gpssvpadmin@uw.edu::1ae2dabc-bfe4-47f9-9b76-3dc81f32d6da" providerId="AD" clId="Web-{1B8211D6-4196-1098-4762-1DEA243C0591}" dt="2025-01-22T18:21:23.001" v="348" actId="20577"/>
          <ac:spMkLst>
            <pc:docMk/>
            <pc:sldMk cId="2064429160" sldId="287"/>
            <ac:spMk id="4" creationId="{9EFB5B83-C2B9-ED6C-CB79-8192981344FD}"/>
          </ac:spMkLst>
        </pc:spChg>
        <pc:picChg chg="add mod">
          <ac:chgData name="Noah N. Hough, GPSS Vice President of Administration" userId="S::gpssvpadmin@uw.edu::1ae2dabc-bfe4-47f9-9b76-3dc81f32d6da" providerId="AD" clId="Web-{1B8211D6-4196-1098-4762-1DEA243C0591}" dt="2025-01-22T18:21:33.642" v="351" actId="1076"/>
          <ac:picMkLst>
            <pc:docMk/>
            <pc:sldMk cId="2064429160" sldId="287"/>
            <ac:picMk id="5" creationId="{58DD22D9-5FDF-5D79-BDE2-FC5A9C595810}"/>
          </ac:picMkLst>
        </pc:picChg>
        <pc:picChg chg="del">
          <ac:chgData name="Noah N. Hough, GPSS Vice President of Administration" userId="S::gpssvpadmin@uw.edu::1ae2dabc-bfe4-47f9-9b76-3dc81f32d6da" providerId="AD" clId="Web-{1B8211D6-4196-1098-4762-1DEA243C0591}" dt="2025-01-22T17:26:59.093" v="204"/>
          <ac:picMkLst>
            <pc:docMk/>
            <pc:sldMk cId="2064429160" sldId="287"/>
            <ac:picMk id="6" creationId="{654C292A-B439-3702-70C8-B27B400F368C}"/>
          </ac:picMkLst>
        </pc:picChg>
      </pc:sldChg>
      <pc:sldChg chg="addSp delSp modSp add ord replId">
        <pc:chgData name="Noah N. Hough, GPSS Vice President of Administration" userId="S::gpssvpadmin@uw.edu::1ae2dabc-bfe4-47f9-9b76-3dc81f32d6da" providerId="AD" clId="Web-{1B8211D6-4196-1098-4762-1DEA243C0591}" dt="2025-01-22T18:17:59.901" v="342" actId="1076"/>
        <pc:sldMkLst>
          <pc:docMk/>
          <pc:sldMk cId="1267681611" sldId="288"/>
        </pc:sldMkLst>
        <pc:spChg chg="mod">
          <ac:chgData name="Noah N. Hough, GPSS Vice President of Administration" userId="S::gpssvpadmin@uw.edu::1ae2dabc-bfe4-47f9-9b76-3dc81f32d6da" providerId="AD" clId="Web-{1B8211D6-4196-1098-4762-1DEA243C0591}" dt="2025-01-22T17:27:27.301" v="209" actId="20577"/>
          <ac:spMkLst>
            <pc:docMk/>
            <pc:sldMk cId="1267681611" sldId="288"/>
            <ac:spMk id="2" creationId="{91D55B10-CE9B-C80D-7BEE-8FE2719A0A28}"/>
          </ac:spMkLst>
        </pc:spChg>
        <pc:spChg chg="mod">
          <ac:chgData name="Noah N. Hough, GPSS Vice President of Administration" userId="S::gpssvpadmin@uw.edu::1ae2dabc-bfe4-47f9-9b76-3dc81f32d6da" providerId="AD" clId="Web-{1B8211D6-4196-1098-4762-1DEA243C0591}" dt="2025-01-22T18:17:41.181" v="339" actId="20577"/>
          <ac:spMkLst>
            <pc:docMk/>
            <pc:sldMk cId="1267681611" sldId="288"/>
            <ac:spMk id="4" creationId="{3CAD00FC-CCD2-AD7A-AD53-9A508AD9133E}"/>
          </ac:spMkLst>
        </pc:spChg>
        <pc:picChg chg="add mod">
          <ac:chgData name="Noah N. Hough, GPSS Vice President of Administration" userId="S::gpssvpadmin@uw.edu::1ae2dabc-bfe4-47f9-9b76-3dc81f32d6da" providerId="AD" clId="Web-{1B8211D6-4196-1098-4762-1DEA243C0591}" dt="2025-01-22T18:17:59.901" v="342" actId="1076"/>
          <ac:picMkLst>
            <pc:docMk/>
            <pc:sldMk cId="1267681611" sldId="288"/>
            <ac:picMk id="3" creationId="{1EAAB486-25AE-A05E-9FFB-BD314DAFECE0}"/>
          </ac:picMkLst>
        </pc:picChg>
        <pc:picChg chg="del">
          <ac:chgData name="Noah N. Hough, GPSS Vice President of Administration" userId="S::gpssvpadmin@uw.edu::1ae2dabc-bfe4-47f9-9b76-3dc81f32d6da" providerId="AD" clId="Web-{1B8211D6-4196-1098-4762-1DEA243C0591}" dt="2025-01-22T17:27:29.190" v="210"/>
          <ac:picMkLst>
            <pc:docMk/>
            <pc:sldMk cId="1267681611" sldId="288"/>
            <ac:picMk id="5" creationId="{1A6CA158-8CCD-E3E1-252A-29E5D9D116C9}"/>
          </ac:picMkLst>
        </pc:picChg>
      </pc:sldChg>
      <pc:sldChg chg="addSp delSp modSp add ord replId">
        <pc:chgData name="Noah N. Hough, GPSS Vice President of Administration" userId="S::gpssvpadmin@uw.edu::1ae2dabc-bfe4-47f9-9b76-3dc81f32d6da" providerId="AD" clId="Web-{1B8211D6-4196-1098-4762-1DEA243C0591}" dt="2025-01-22T18:17:04.617" v="335" actId="1076"/>
        <pc:sldMkLst>
          <pc:docMk/>
          <pc:sldMk cId="3258173680" sldId="289"/>
        </pc:sldMkLst>
        <pc:spChg chg="mod">
          <ac:chgData name="Noah N. Hough, GPSS Vice President of Administration" userId="S::gpssvpadmin@uw.edu::1ae2dabc-bfe4-47f9-9b76-3dc81f32d6da" providerId="AD" clId="Web-{1B8211D6-4196-1098-4762-1DEA243C0591}" dt="2025-01-22T17:27:55.081" v="219" actId="20577"/>
          <ac:spMkLst>
            <pc:docMk/>
            <pc:sldMk cId="3258173680" sldId="289"/>
            <ac:spMk id="2" creationId="{91D55B10-CE9B-C80D-7BEE-8FE2719A0A28}"/>
          </ac:spMkLst>
        </pc:spChg>
        <pc:spChg chg="mod">
          <ac:chgData name="Noah N. Hough, GPSS Vice President of Administration" userId="S::gpssvpadmin@uw.edu::1ae2dabc-bfe4-47f9-9b76-3dc81f32d6da" providerId="AD" clId="Web-{1B8211D6-4196-1098-4762-1DEA243C0591}" dt="2025-01-22T18:16:34.194" v="330" actId="20577"/>
          <ac:spMkLst>
            <pc:docMk/>
            <pc:sldMk cId="3258173680" sldId="289"/>
            <ac:spMk id="4" creationId="{3CAD00FC-CCD2-AD7A-AD53-9A508AD9133E}"/>
          </ac:spMkLst>
        </pc:spChg>
        <pc:picChg chg="add del mod">
          <ac:chgData name="Noah N. Hough, GPSS Vice President of Administration" userId="S::gpssvpadmin@uw.edu::1ae2dabc-bfe4-47f9-9b76-3dc81f32d6da" providerId="AD" clId="Web-{1B8211D6-4196-1098-4762-1DEA243C0591}" dt="2025-01-22T18:16:53.039" v="332"/>
          <ac:picMkLst>
            <pc:docMk/>
            <pc:sldMk cId="3258173680" sldId="289"/>
            <ac:picMk id="3" creationId="{F8074BF5-D31F-A486-94BE-9A9FF078C4BF}"/>
          </ac:picMkLst>
        </pc:picChg>
        <pc:picChg chg="add mod">
          <ac:chgData name="Noah N. Hough, GPSS Vice President of Administration" userId="S::gpssvpadmin@uw.edu::1ae2dabc-bfe4-47f9-9b76-3dc81f32d6da" providerId="AD" clId="Web-{1B8211D6-4196-1098-4762-1DEA243C0591}" dt="2025-01-22T18:17:04.617" v="335" actId="1076"/>
          <ac:picMkLst>
            <pc:docMk/>
            <pc:sldMk cId="3258173680" sldId="289"/>
            <ac:picMk id="5" creationId="{C4DE830E-5002-A39A-59A2-AE89021D77DF}"/>
          </ac:picMkLst>
        </pc:picChg>
      </pc:sldChg>
      <pc:sldChg chg="addSp delSp modSp add ord">
        <pc:chgData name="Noah N. Hough, GPSS Vice President of Administration" userId="S::gpssvpadmin@uw.edu::1ae2dabc-bfe4-47f9-9b76-3dc81f32d6da" providerId="AD" clId="Web-{1B8211D6-4196-1098-4762-1DEA243C0591}" dt="2025-01-22T18:12:46.296" v="315" actId="20577"/>
        <pc:sldMkLst>
          <pc:docMk/>
          <pc:sldMk cId="3597640803" sldId="290"/>
        </pc:sldMkLst>
        <pc:spChg chg="mod">
          <ac:chgData name="Noah N. Hough, GPSS Vice President of Administration" userId="S::gpssvpadmin@uw.edu::1ae2dabc-bfe4-47f9-9b76-3dc81f32d6da" providerId="AD" clId="Web-{1B8211D6-4196-1098-4762-1DEA243C0591}" dt="2025-01-22T18:11:30.606" v="292" actId="20577"/>
          <ac:spMkLst>
            <pc:docMk/>
            <pc:sldMk cId="3597640803" sldId="290"/>
            <ac:spMk id="2" creationId="{480B9B92-C3FE-C1BE-3274-5A356CA22334}"/>
          </ac:spMkLst>
        </pc:spChg>
        <pc:spChg chg="del">
          <ac:chgData name="Noah N. Hough, GPSS Vice President of Administration" userId="S::gpssvpadmin@uw.edu::1ae2dabc-bfe4-47f9-9b76-3dc81f32d6da" providerId="AD" clId="Web-{1B8211D6-4196-1098-4762-1DEA243C0591}" dt="2025-01-22T17:35:49.459" v="266"/>
          <ac:spMkLst>
            <pc:docMk/>
            <pc:sldMk cId="3597640803" sldId="290"/>
            <ac:spMk id="3" creationId="{5B1170CA-69FE-D946-AF49-A2CCD6FE64BB}"/>
          </ac:spMkLst>
        </pc:spChg>
        <pc:spChg chg="del mod">
          <ac:chgData name="Noah N. Hough, GPSS Vice President of Administration" userId="S::gpssvpadmin@uw.edu::1ae2dabc-bfe4-47f9-9b76-3dc81f32d6da" providerId="AD" clId="Web-{1B8211D6-4196-1098-4762-1DEA243C0591}" dt="2025-01-22T18:11:43.575" v="295"/>
          <ac:spMkLst>
            <pc:docMk/>
            <pc:sldMk cId="3597640803" sldId="290"/>
            <ac:spMk id="4" creationId="{57C493E4-768F-70F2-600B-3EAB4298D213}"/>
          </ac:spMkLst>
        </pc:spChg>
        <pc:spChg chg="mod">
          <ac:chgData name="Noah N. Hough, GPSS Vice President of Administration" userId="S::gpssvpadmin@uw.edu::1ae2dabc-bfe4-47f9-9b76-3dc81f32d6da" providerId="AD" clId="Web-{1B8211D6-4196-1098-4762-1DEA243C0591}" dt="2025-01-22T18:11:42.216" v="294" actId="20577"/>
          <ac:spMkLst>
            <pc:docMk/>
            <pc:sldMk cId="3597640803" sldId="290"/>
            <ac:spMk id="5" creationId="{F3FFEBC3-900D-00AC-600D-8EE5FE1480BC}"/>
          </ac:spMkLst>
        </pc:spChg>
        <pc:spChg chg="add mod">
          <ac:chgData name="Noah N. Hough, GPSS Vice President of Administration" userId="S::gpssvpadmin@uw.edu::1ae2dabc-bfe4-47f9-9b76-3dc81f32d6da" providerId="AD" clId="Web-{1B8211D6-4196-1098-4762-1DEA243C0591}" dt="2025-01-22T18:12:46.296" v="315" actId="20577"/>
          <ac:spMkLst>
            <pc:docMk/>
            <pc:sldMk cId="3597640803" sldId="290"/>
            <ac:spMk id="7" creationId="{DA617CF3-98CE-29AA-0BB6-F33E5D024FA7}"/>
          </ac:spMkLst>
        </pc:spChg>
        <pc:spChg chg="add mod">
          <ac:chgData name="Noah N. Hough, GPSS Vice President of Administration" userId="S::gpssvpadmin@uw.edu::1ae2dabc-bfe4-47f9-9b76-3dc81f32d6da" providerId="AD" clId="Web-{1B8211D6-4196-1098-4762-1DEA243C0591}" dt="2025-01-22T18:12:38.421" v="313" actId="20577"/>
          <ac:spMkLst>
            <pc:docMk/>
            <pc:sldMk cId="3597640803" sldId="290"/>
            <ac:spMk id="8" creationId="{EBD6A843-5B9B-D613-7A46-C85C8414819F}"/>
          </ac:spMkLst>
        </pc:spChg>
        <pc:picChg chg="del">
          <ac:chgData name="Noah N. Hough, GPSS Vice President of Administration" userId="S::gpssvpadmin@uw.edu::1ae2dabc-bfe4-47f9-9b76-3dc81f32d6da" providerId="AD" clId="Web-{1B8211D6-4196-1098-4762-1DEA243C0591}" dt="2025-01-22T18:11:40.090" v="293"/>
          <ac:picMkLst>
            <pc:docMk/>
            <pc:sldMk cId="3597640803" sldId="290"/>
            <ac:picMk id="6" creationId="{F3A015FB-CA81-0E2E-C9F0-8AFB790F9724}"/>
          </ac:picMkLst>
        </pc:picChg>
      </pc:sldChg>
      <pc:sldChg chg="delSp modSp add">
        <pc:chgData name="Noah N. Hough, GPSS Vice President of Administration" userId="S::gpssvpadmin@uw.edu::1ae2dabc-bfe4-47f9-9b76-3dc81f32d6da" providerId="AD" clId="Web-{1B8211D6-4196-1098-4762-1DEA243C0591}" dt="2025-01-22T17:35:45.740" v="265"/>
        <pc:sldMkLst>
          <pc:docMk/>
          <pc:sldMk cId="3701574294" sldId="291"/>
        </pc:sldMkLst>
        <pc:spChg chg="mod">
          <ac:chgData name="Noah N. Hough, GPSS Vice President of Administration" userId="S::gpssvpadmin@uw.edu::1ae2dabc-bfe4-47f9-9b76-3dc81f32d6da" providerId="AD" clId="Web-{1B8211D6-4196-1098-4762-1DEA243C0591}" dt="2025-01-22T17:29:09.414" v="234" actId="20577"/>
          <ac:spMkLst>
            <pc:docMk/>
            <pc:sldMk cId="3701574294" sldId="291"/>
            <ac:spMk id="2" creationId="{480B9B92-C3FE-C1BE-3274-5A356CA22334}"/>
          </ac:spMkLst>
        </pc:spChg>
        <pc:spChg chg="del">
          <ac:chgData name="Noah N. Hough, GPSS Vice President of Administration" userId="S::gpssvpadmin@uw.edu::1ae2dabc-bfe4-47f9-9b76-3dc81f32d6da" providerId="AD" clId="Web-{1B8211D6-4196-1098-4762-1DEA243C0591}" dt="2025-01-22T17:35:45.740" v="265"/>
          <ac:spMkLst>
            <pc:docMk/>
            <pc:sldMk cId="3701574294" sldId="291"/>
            <ac:spMk id="3" creationId="{5B1170CA-69FE-D946-AF49-A2CCD6FE64BB}"/>
          </ac:spMkLst>
        </pc:spChg>
        <pc:spChg chg="mod">
          <ac:chgData name="Noah N. Hough, GPSS Vice President of Administration" userId="S::gpssvpadmin@uw.edu::1ae2dabc-bfe4-47f9-9b76-3dc81f32d6da" providerId="AD" clId="Web-{1B8211D6-4196-1098-4762-1DEA243C0591}" dt="2025-01-22T17:29:18.931" v="238" actId="20577"/>
          <ac:spMkLst>
            <pc:docMk/>
            <pc:sldMk cId="3701574294" sldId="291"/>
            <ac:spMk id="4" creationId="{57C493E4-768F-70F2-600B-3EAB4298D213}"/>
          </ac:spMkLst>
        </pc:spChg>
        <pc:spChg chg="mod">
          <ac:chgData name="Noah N. Hough, GPSS Vice President of Administration" userId="S::gpssvpadmin@uw.edu::1ae2dabc-bfe4-47f9-9b76-3dc81f32d6da" providerId="AD" clId="Web-{1B8211D6-4196-1098-4762-1DEA243C0591}" dt="2025-01-22T17:29:24.587" v="240" actId="20577"/>
          <ac:spMkLst>
            <pc:docMk/>
            <pc:sldMk cId="3701574294" sldId="291"/>
            <ac:spMk id="5" creationId="{F3FFEBC3-900D-00AC-600D-8EE5FE1480BC}"/>
          </ac:spMkLst>
        </pc:spChg>
      </pc:sldChg>
      <pc:sldChg chg="delSp modSp add">
        <pc:chgData name="Noah N. Hough, GPSS Vice President of Administration" userId="S::gpssvpadmin@uw.edu::1ae2dabc-bfe4-47f9-9b76-3dc81f32d6da" providerId="AD" clId="Web-{1B8211D6-4196-1098-4762-1DEA243C0591}" dt="2025-01-22T17:34:49.720" v="252"/>
        <pc:sldMkLst>
          <pc:docMk/>
          <pc:sldMk cId="1442407860" sldId="292"/>
        </pc:sldMkLst>
        <pc:spChg chg="mod">
          <ac:chgData name="Noah N. Hough, GPSS Vice President of Administration" userId="S::gpssvpadmin@uw.edu::1ae2dabc-bfe4-47f9-9b76-3dc81f32d6da" providerId="AD" clId="Web-{1B8211D6-4196-1098-4762-1DEA243C0591}" dt="2025-01-22T17:34:30.828" v="247" actId="20577"/>
          <ac:spMkLst>
            <pc:docMk/>
            <pc:sldMk cId="1442407860" sldId="292"/>
            <ac:spMk id="2" creationId="{F9CCEDAA-30D0-2D89-6229-9E280E99A6FA}"/>
          </ac:spMkLst>
        </pc:spChg>
        <pc:spChg chg="del">
          <ac:chgData name="Noah N. Hough, GPSS Vice President of Administration" userId="S::gpssvpadmin@uw.edu::1ae2dabc-bfe4-47f9-9b76-3dc81f32d6da" providerId="AD" clId="Web-{1B8211D6-4196-1098-4762-1DEA243C0591}" dt="2025-01-22T17:34:49.720" v="252"/>
          <ac:spMkLst>
            <pc:docMk/>
            <pc:sldMk cId="1442407860" sldId="292"/>
            <ac:spMk id="3" creationId="{CF9E1688-069C-27CC-EF74-4B8291650923}"/>
          </ac:spMkLst>
        </pc:spChg>
        <pc:spChg chg="mod">
          <ac:chgData name="Noah N. Hough, GPSS Vice President of Administration" userId="S::gpssvpadmin@uw.edu::1ae2dabc-bfe4-47f9-9b76-3dc81f32d6da" providerId="AD" clId="Web-{1B8211D6-4196-1098-4762-1DEA243C0591}" dt="2025-01-22T17:34:45.470" v="251" actId="20577"/>
          <ac:spMkLst>
            <pc:docMk/>
            <pc:sldMk cId="1442407860" sldId="292"/>
            <ac:spMk id="4" creationId="{8320DFBA-2863-B97B-21EE-C55A15F5C355}"/>
          </ac:spMkLst>
        </pc:spChg>
      </pc:sldChg>
      <pc:sldChg chg="delSp modSp add">
        <pc:chgData name="Noah N. Hough, GPSS Vice President of Administration" userId="S::gpssvpadmin@uw.edu::1ae2dabc-bfe4-47f9-9b76-3dc81f32d6da" providerId="AD" clId="Web-{1B8211D6-4196-1098-4762-1DEA243C0591}" dt="2025-01-22T17:35:32.739" v="264" actId="20577"/>
        <pc:sldMkLst>
          <pc:docMk/>
          <pc:sldMk cId="312077074" sldId="293"/>
        </pc:sldMkLst>
        <pc:spChg chg="mod">
          <ac:chgData name="Noah N. Hough, GPSS Vice President of Administration" userId="S::gpssvpadmin@uw.edu::1ae2dabc-bfe4-47f9-9b76-3dc81f32d6da" providerId="AD" clId="Web-{1B8211D6-4196-1098-4762-1DEA243C0591}" dt="2025-01-22T17:35:26.332" v="263" actId="20577"/>
          <ac:spMkLst>
            <pc:docMk/>
            <pc:sldMk cId="312077074" sldId="293"/>
            <ac:spMk id="2" creationId="{1ABF5B1D-F7B3-397E-6EBF-FDA0FAF1760A}"/>
          </ac:spMkLst>
        </pc:spChg>
        <pc:spChg chg="del">
          <ac:chgData name="Noah N. Hough, GPSS Vice President of Administration" userId="S::gpssvpadmin@uw.edu::1ae2dabc-bfe4-47f9-9b76-3dc81f32d6da" providerId="AD" clId="Web-{1B8211D6-4196-1098-4762-1DEA243C0591}" dt="2025-01-22T17:34:58.955" v="253"/>
          <ac:spMkLst>
            <pc:docMk/>
            <pc:sldMk cId="312077074" sldId="293"/>
            <ac:spMk id="3" creationId="{4C61D0BD-CBBF-5152-70BD-D90195B6697B}"/>
          </ac:spMkLst>
        </pc:spChg>
        <pc:spChg chg="mod">
          <ac:chgData name="Noah N. Hough, GPSS Vice President of Administration" userId="S::gpssvpadmin@uw.edu::1ae2dabc-bfe4-47f9-9b76-3dc81f32d6da" providerId="AD" clId="Web-{1B8211D6-4196-1098-4762-1DEA243C0591}" dt="2025-01-22T17:35:32.739" v="264" actId="20577"/>
          <ac:spMkLst>
            <pc:docMk/>
            <pc:sldMk cId="312077074" sldId="293"/>
            <ac:spMk id="4" creationId="{7F089E3F-BB24-B04C-8895-21D343F5A1F2}"/>
          </ac:spMkLst>
        </pc:spChg>
      </pc:sldChg>
      <pc:sldChg chg="addSp delSp modSp new mod setBg modClrScheme chgLayout">
        <pc:chgData name="Noah N. Hough, GPSS Vice President of Administration" userId="S::gpssvpadmin@uw.edu::1ae2dabc-bfe4-47f9-9b76-3dc81f32d6da" providerId="AD" clId="Web-{1B8211D6-4196-1098-4762-1DEA243C0591}" dt="2025-01-22T17:37:43.936" v="274"/>
        <pc:sldMkLst>
          <pc:docMk/>
          <pc:sldMk cId="1922603216" sldId="294"/>
        </pc:sldMkLst>
        <pc:spChg chg="del">
          <ac:chgData name="Noah N. Hough, GPSS Vice President of Administration" userId="S::gpssvpadmin@uw.edu::1ae2dabc-bfe4-47f9-9b76-3dc81f32d6da" providerId="AD" clId="Web-{1B8211D6-4196-1098-4762-1DEA243C0591}" dt="2025-01-22T17:37:19.418" v="268"/>
          <ac:spMkLst>
            <pc:docMk/>
            <pc:sldMk cId="1922603216" sldId="294"/>
            <ac:spMk id="2" creationId="{5D72B509-CFCB-6760-494E-A4EE5587B80E}"/>
          </ac:spMkLst>
        </pc:spChg>
        <pc:spChg chg="del mod ord">
          <ac:chgData name="Noah N. Hough, GPSS Vice President of Administration" userId="S::gpssvpadmin@uw.edu::1ae2dabc-bfe4-47f9-9b76-3dc81f32d6da" providerId="AD" clId="Web-{1B8211D6-4196-1098-4762-1DEA243C0591}" dt="2025-01-22T17:37:43.936" v="274"/>
          <ac:spMkLst>
            <pc:docMk/>
            <pc:sldMk cId="1922603216" sldId="294"/>
            <ac:spMk id="3" creationId="{25D2A3C3-3125-C0C1-3C56-682D1AB930C8}"/>
          </ac:spMkLst>
        </pc:spChg>
        <pc:spChg chg="add">
          <ac:chgData name="Noah N. Hough, GPSS Vice President of Administration" userId="S::gpssvpadmin@uw.edu::1ae2dabc-bfe4-47f9-9b76-3dc81f32d6da" providerId="AD" clId="Web-{1B8211D6-4196-1098-4762-1DEA243C0591}" dt="2025-01-22T17:37:39.670" v="273"/>
          <ac:spMkLst>
            <pc:docMk/>
            <pc:sldMk cId="1922603216" sldId="294"/>
            <ac:spMk id="9" creationId="{32BC26D8-82FB-445E-AA49-62A77D7C1EE0}"/>
          </ac:spMkLst>
        </pc:spChg>
        <pc:spChg chg="add">
          <ac:chgData name="Noah N. Hough, GPSS Vice President of Administration" userId="S::gpssvpadmin@uw.edu::1ae2dabc-bfe4-47f9-9b76-3dc81f32d6da" providerId="AD" clId="Web-{1B8211D6-4196-1098-4762-1DEA243C0591}" dt="2025-01-22T17:37:39.670" v="273"/>
          <ac:spMkLst>
            <pc:docMk/>
            <pc:sldMk cId="1922603216" sldId="294"/>
            <ac:spMk id="11" creationId="{CB44330D-EA18-4254-AA95-EB49948539B8}"/>
          </ac:spMkLst>
        </pc:spChg>
        <pc:picChg chg="add mod">
          <ac:chgData name="Noah N. Hough, GPSS Vice President of Administration" userId="S::gpssvpadmin@uw.edu::1ae2dabc-bfe4-47f9-9b76-3dc81f32d6da" providerId="AD" clId="Web-{1B8211D6-4196-1098-4762-1DEA243C0591}" dt="2025-01-22T17:37:39.670" v="273"/>
          <ac:picMkLst>
            <pc:docMk/>
            <pc:sldMk cId="1922603216" sldId="294"/>
            <ac:picMk id="4" creationId="{F7858A35-4F3E-43FE-69FC-8E86842E2676}"/>
          </ac:picMkLst>
        </pc:picChg>
      </pc:sldChg>
      <pc:sldChg chg="addSp delSp modSp new mod setBg">
        <pc:chgData name="Noah N. Hough, GPSS Vice President of Administration" userId="S::gpssvpadmin@uw.edu::1ae2dabc-bfe4-47f9-9b76-3dc81f32d6da" providerId="AD" clId="Web-{1B8211D6-4196-1098-4762-1DEA243C0591}" dt="2025-01-22T18:07:41.160" v="281" actId="14100"/>
        <pc:sldMkLst>
          <pc:docMk/>
          <pc:sldMk cId="447882648" sldId="295"/>
        </pc:sldMkLst>
        <pc:spChg chg="add del">
          <ac:chgData name="Noah N. Hough, GPSS Vice President of Administration" userId="S::gpssvpadmin@uw.edu::1ae2dabc-bfe4-47f9-9b76-3dc81f32d6da" providerId="AD" clId="Web-{1B8211D6-4196-1098-4762-1DEA243C0591}" dt="2025-01-22T18:07:36.019" v="278"/>
          <ac:spMkLst>
            <pc:docMk/>
            <pc:sldMk cId="447882648" sldId="295"/>
            <ac:spMk id="7" creationId="{F3060C83-F051-4F0E-ABAD-AA0DFC48B218}"/>
          </ac:spMkLst>
        </pc:spChg>
        <pc:spChg chg="add del">
          <ac:chgData name="Noah N. Hough, GPSS Vice President of Administration" userId="S::gpssvpadmin@uw.edu::1ae2dabc-bfe4-47f9-9b76-3dc81f32d6da" providerId="AD" clId="Web-{1B8211D6-4196-1098-4762-1DEA243C0591}" dt="2025-01-22T18:07:36.019" v="278"/>
          <ac:spMkLst>
            <pc:docMk/>
            <pc:sldMk cId="447882648" sldId="295"/>
            <ac:spMk id="9" creationId="{83C98ABE-055B-441F-B07E-44F97F083C39}"/>
          </ac:spMkLst>
        </pc:spChg>
        <pc:spChg chg="add del">
          <ac:chgData name="Noah N. Hough, GPSS Vice President of Administration" userId="S::gpssvpadmin@uw.edu::1ae2dabc-bfe4-47f9-9b76-3dc81f32d6da" providerId="AD" clId="Web-{1B8211D6-4196-1098-4762-1DEA243C0591}" dt="2025-01-22T18:07:36.019" v="278"/>
          <ac:spMkLst>
            <pc:docMk/>
            <pc:sldMk cId="447882648" sldId="295"/>
            <ac:spMk id="11" creationId="{29FDB030-9B49-4CED-8CCD-4D99382388AC}"/>
          </ac:spMkLst>
        </pc:spChg>
        <pc:spChg chg="add del">
          <ac:chgData name="Noah N. Hough, GPSS Vice President of Administration" userId="S::gpssvpadmin@uw.edu::1ae2dabc-bfe4-47f9-9b76-3dc81f32d6da" providerId="AD" clId="Web-{1B8211D6-4196-1098-4762-1DEA243C0591}" dt="2025-01-22T18:07:36.019" v="278"/>
          <ac:spMkLst>
            <pc:docMk/>
            <pc:sldMk cId="447882648" sldId="295"/>
            <ac:spMk id="13" creationId="{3783CA14-24A1-485C-8B30-D6A5D87987AD}"/>
          </ac:spMkLst>
        </pc:spChg>
        <pc:spChg chg="add del">
          <ac:chgData name="Noah N. Hough, GPSS Vice President of Administration" userId="S::gpssvpadmin@uw.edu::1ae2dabc-bfe4-47f9-9b76-3dc81f32d6da" providerId="AD" clId="Web-{1B8211D6-4196-1098-4762-1DEA243C0591}" dt="2025-01-22T18:07:36.019" v="278"/>
          <ac:spMkLst>
            <pc:docMk/>
            <pc:sldMk cId="447882648" sldId="295"/>
            <ac:spMk id="15" creationId="{9A97C86A-04D6-40F7-AE84-31AB43E6A846}"/>
          </ac:spMkLst>
        </pc:spChg>
        <pc:spChg chg="add del">
          <ac:chgData name="Noah N. Hough, GPSS Vice President of Administration" userId="S::gpssvpadmin@uw.edu::1ae2dabc-bfe4-47f9-9b76-3dc81f32d6da" providerId="AD" clId="Web-{1B8211D6-4196-1098-4762-1DEA243C0591}" dt="2025-01-22T18:07:36.019" v="278"/>
          <ac:spMkLst>
            <pc:docMk/>
            <pc:sldMk cId="447882648" sldId="295"/>
            <ac:spMk id="17" creationId="{FF9F2414-84E8-453E-B1F3-389FDE8192D9}"/>
          </ac:spMkLst>
        </pc:spChg>
        <pc:spChg chg="add del">
          <ac:chgData name="Noah N. Hough, GPSS Vice President of Administration" userId="S::gpssvpadmin@uw.edu::1ae2dabc-bfe4-47f9-9b76-3dc81f32d6da" providerId="AD" clId="Web-{1B8211D6-4196-1098-4762-1DEA243C0591}" dt="2025-01-22T18:07:36.019" v="278"/>
          <ac:spMkLst>
            <pc:docMk/>
            <pc:sldMk cId="447882648" sldId="295"/>
            <ac:spMk id="19" creationId="{3ECA69A1-7536-43AC-85EF-C7106179F5ED}"/>
          </ac:spMkLst>
        </pc:spChg>
        <pc:picChg chg="add mod">
          <ac:chgData name="Noah N. Hough, GPSS Vice President of Administration" userId="S::gpssvpadmin@uw.edu::1ae2dabc-bfe4-47f9-9b76-3dc81f32d6da" providerId="AD" clId="Web-{1B8211D6-4196-1098-4762-1DEA243C0591}" dt="2025-01-22T18:07:41.160" v="281" actId="14100"/>
          <ac:picMkLst>
            <pc:docMk/>
            <pc:sldMk cId="447882648" sldId="295"/>
            <ac:picMk id="2" creationId="{8F12D377-F459-AE94-CCEC-55FA743D005D}"/>
          </ac:picMkLst>
        </pc:picChg>
      </pc:sldChg>
      <pc:sldChg chg="new del">
        <pc:chgData name="Noah N. Hough, GPSS Vice President of Administration" userId="S::gpssvpadmin@uw.edu::1ae2dabc-bfe4-47f9-9b76-3dc81f32d6da" providerId="AD" clId="Web-{1B8211D6-4196-1098-4762-1DEA243C0591}" dt="2025-01-22T18:11:04.261" v="285"/>
        <pc:sldMkLst>
          <pc:docMk/>
          <pc:sldMk cId="4197330235" sldId="296"/>
        </pc:sldMkLst>
      </pc:sldChg>
      <pc:sldChg chg="add replId">
        <pc:chgData name="Noah N. Hough, GPSS Vice President of Administration" userId="S::gpssvpadmin@uw.edu::1ae2dabc-bfe4-47f9-9b76-3dc81f32d6da" providerId="AD" clId="Web-{1B8211D6-4196-1098-4762-1DEA243C0591}" dt="2025-01-22T18:10:57.386" v="283"/>
        <pc:sldMkLst>
          <pc:docMk/>
          <pc:sldMk cId="517450700" sldId="297"/>
        </pc:sldMkLst>
      </pc:sldChg>
    </pc:docChg>
  </pc:docChgLst>
  <pc:docChgLst>
    <pc:chgData name="Noah N. Hough, GPSS Vice President of Administration" userId="S::gpssvpadmin@uw.edu::1ae2dabc-bfe4-47f9-9b76-3dc81f32d6da" providerId="AD" clId="Web-{4530F69C-6649-22DB-9CAA-BB5813669152}"/>
    <pc:docChg chg="addSld modSld sldOrd">
      <pc:chgData name="Noah N. Hough, GPSS Vice President of Administration" userId="S::gpssvpadmin@uw.edu::1ae2dabc-bfe4-47f9-9b76-3dc81f32d6da" providerId="AD" clId="Web-{4530F69C-6649-22DB-9CAA-BB5813669152}" dt="2025-01-22T20:02:56.775" v="168" actId="1076"/>
      <pc:docMkLst>
        <pc:docMk/>
      </pc:docMkLst>
      <pc:sldChg chg="addSp delSp modSp">
        <pc:chgData name="Noah N. Hough, GPSS Vice President of Administration" userId="S::gpssvpadmin@uw.edu::1ae2dabc-bfe4-47f9-9b76-3dc81f32d6da" providerId="AD" clId="Web-{4530F69C-6649-22DB-9CAA-BB5813669152}" dt="2025-01-22T20:02:42.415" v="165" actId="1076"/>
        <pc:sldMkLst>
          <pc:docMk/>
          <pc:sldMk cId="4068613918" sldId="259"/>
        </pc:sldMkLst>
        <pc:picChg chg="del">
          <ac:chgData name="Noah N. Hough, GPSS Vice President of Administration" userId="S::gpssvpadmin@uw.edu::1ae2dabc-bfe4-47f9-9b76-3dc81f32d6da" providerId="AD" clId="Web-{4530F69C-6649-22DB-9CAA-BB5813669152}" dt="2025-01-22T20:02:39.384" v="163"/>
          <ac:picMkLst>
            <pc:docMk/>
            <pc:sldMk cId="4068613918" sldId="259"/>
            <ac:picMk id="4" creationId="{BF145DC7-5FAE-2203-BA07-1ECD6EC0D7DD}"/>
          </ac:picMkLst>
        </pc:picChg>
        <pc:picChg chg="add mod">
          <ac:chgData name="Noah N. Hough, GPSS Vice President of Administration" userId="S::gpssvpadmin@uw.edu::1ae2dabc-bfe4-47f9-9b76-3dc81f32d6da" providerId="AD" clId="Web-{4530F69C-6649-22DB-9CAA-BB5813669152}" dt="2025-01-22T20:02:42.415" v="165" actId="1076"/>
          <ac:picMkLst>
            <pc:docMk/>
            <pc:sldMk cId="4068613918" sldId="259"/>
            <ac:picMk id="6" creationId="{C748A61F-254B-7DB4-994F-105E63E44A52}"/>
          </ac:picMkLst>
        </pc:picChg>
      </pc:sldChg>
      <pc:sldChg chg="addSp delSp modSp">
        <pc:chgData name="Noah N. Hough, GPSS Vice President of Administration" userId="S::gpssvpadmin@uw.edu::1ae2dabc-bfe4-47f9-9b76-3dc81f32d6da" providerId="AD" clId="Web-{4530F69C-6649-22DB-9CAA-BB5813669152}" dt="2025-01-22T20:02:56.775" v="168" actId="1076"/>
        <pc:sldMkLst>
          <pc:docMk/>
          <pc:sldMk cId="2608936111" sldId="260"/>
        </pc:sldMkLst>
        <pc:picChg chg="del">
          <ac:chgData name="Noah N. Hough, GPSS Vice President of Administration" userId="S::gpssvpadmin@uw.edu::1ae2dabc-bfe4-47f9-9b76-3dc81f32d6da" providerId="AD" clId="Web-{4530F69C-6649-22DB-9CAA-BB5813669152}" dt="2025-01-22T20:02:53.838" v="166"/>
          <ac:picMkLst>
            <pc:docMk/>
            <pc:sldMk cId="2608936111" sldId="260"/>
            <ac:picMk id="5" creationId="{12D7A76D-24FC-DA21-4E0D-B16EE487D788}"/>
          </ac:picMkLst>
        </pc:picChg>
        <pc:picChg chg="add mod">
          <ac:chgData name="Noah N. Hough, GPSS Vice President of Administration" userId="S::gpssvpadmin@uw.edu::1ae2dabc-bfe4-47f9-9b76-3dc81f32d6da" providerId="AD" clId="Web-{4530F69C-6649-22DB-9CAA-BB5813669152}" dt="2025-01-22T20:02:56.775" v="168" actId="1076"/>
          <ac:picMkLst>
            <pc:docMk/>
            <pc:sldMk cId="2608936111" sldId="260"/>
            <ac:picMk id="6" creationId="{37D1A8AF-98F0-EACC-2888-0CCB7170FD67}"/>
          </ac:picMkLst>
        </pc:picChg>
      </pc:sldChg>
      <pc:sldChg chg="addSp delSp modSp ord">
        <pc:chgData name="Noah N. Hough, GPSS Vice President of Administration" userId="S::gpssvpadmin@uw.edu::1ae2dabc-bfe4-47f9-9b76-3dc81f32d6da" providerId="AD" clId="Web-{4530F69C-6649-22DB-9CAA-BB5813669152}" dt="2025-01-22T19:53:14.317" v="83"/>
        <pc:sldMkLst>
          <pc:docMk/>
          <pc:sldMk cId="3597640803" sldId="290"/>
        </pc:sldMkLst>
        <pc:spChg chg="del mod">
          <ac:chgData name="Noah N. Hough, GPSS Vice President of Administration" userId="S::gpssvpadmin@uw.edu::1ae2dabc-bfe4-47f9-9b76-3dc81f32d6da" providerId="AD" clId="Web-{4530F69C-6649-22DB-9CAA-BB5813669152}" dt="2025-01-22T19:00:14.192" v="2"/>
          <ac:spMkLst>
            <pc:docMk/>
            <pc:sldMk cId="3597640803" sldId="290"/>
            <ac:spMk id="8" creationId="{EBD6A843-5B9B-D613-7A46-C85C8414819F}"/>
          </ac:spMkLst>
        </pc:spChg>
        <pc:picChg chg="add mod">
          <ac:chgData name="Noah N. Hough, GPSS Vice President of Administration" userId="S::gpssvpadmin@uw.edu::1ae2dabc-bfe4-47f9-9b76-3dc81f32d6da" providerId="AD" clId="Web-{4530F69C-6649-22DB-9CAA-BB5813669152}" dt="2025-01-22T19:00:17.739" v="4" actId="1076"/>
          <ac:picMkLst>
            <pc:docMk/>
            <pc:sldMk cId="3597640803" sldId="290"/>
            <ac:picMk id="3" creationId="{1E803010-1B14-0436-A1AA-3CCF277C1471}"/>
          </ac:picMkLst>
        </pc:picChg>
      </pc:sldChg>
      <pc:sldChg chg="ord">
        <pc:chgData name="Noah N. Hough, GPSS Vice President of Administration" userId="S::gpssvpadmin@uw.edu::1ae2dabc-bfe4-47f9-9b76-3dc81f32d6da" providerId="AD" clId="Web-{4530F69C-6649-22DB-9CAA-BB5813669152}" dt="2025-01-22T19:00:28.755" v="6"/>
        <pc:sldMkLst>
          <pc:docMk/>
          <pc:sldMk cId="447882648" sldId="295"/>
        </pc:sldMkLst>
      </pc:sldChg>
      <pc:sldChg chg="addSp delSp modSp new mod setBg">
        <pc:chgData name="Noah N. Hough, GPSS Vice President of Administration" userId="S::gpssvpadmin@uw.edu::1ae2dabc-bfe4-47f9-9b76-3dc81f32d6da" providerId="AD" clId="Web-{4530F69C-6649-22DB-9CAA-BB5813669152}" dt="2025-01-22T19:01:08.709" v="14"/>
        <pc:sldMkLst>
          <pc:docMk/>
          <pc:sldMk cId="1852817943" sldId="298"/>
        </pc:sldMkLst>
        <pc:spChg chg="add del">
          <ac:chgData name="Noah N. Hough, GPSS Vice President of Administration" userId="S::gpssvpadmin@uw.edu::1ae2dabc-bfe4-47f9-9b76-3dc81f32d6da" providerId="AD" clId="Web-{4530F69C-6649-22DB-9CAA-BB5813669152}" dt="2025-01-22T19:01:08.709" v="13"/>
          <ac:spMkLst>
            <pc:docMk/>
            <pc:sldMk cId="1852817943" sldId="298"/>
            <ac:spMk id="4" creationId="{F3060C83-F051-4F0E-ABAD-AA0DFC48B218}"/>
          </ac:spMkLst>
        </pc:spChg>
        <pc:spChg chg="add del">
          <ac:chgData name="Noah N. Hough, GPSS Vice President of Administration" userId="S::gpssvpadmin@uw.edu::1ae2dabc-bfe4-47f9-9b76-3dc81f32d6da" providerId="AD" clId="Web-{4530F69C-6649-22DB-9CAA-BB5813669152}" dt="2025-01-22T19:01:08.709" v="13"/>
          <ac:spMkLst>
            <pc:docMk/>
            <pc:sldMk cId="1852817943" sldId="298"/>
            <ac:spMk id="5" creationId="{83C98ABE-055B-441F-B07E-44F97F083C39}"/>
          </ac:spMkLst>
        </pc:spChg>
        <pc:spChg chg="add del">
          <ac:chgData name="Noah N. Hough, GPSS Vice President of Administration" userId="S::gpssvpadmin@uw.edu::1ae2dabc-bfe4-47f9-9b76-3dc81f32d6da" providerId="AD" clId="Web-{4530F69C-6649-22DB-9CAA-BB5813669152}" dt="2025-01-22T19:01:08.709" v="13"/>
          <ac:spMkLst>
            <pc:docMk/>
            <pc:sldMk cId="1852817943" sldId="298"/>
            <ac:spMk id="6" creationId="{29FDB030-9B49-4CED-8CCD-4D99382388AC}"/>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7" creationId="{F3060C83-F051-4F0E-ABAD-AA0DFC48B218}"/>
          </ac:spMkLst>
        </pc:spChg>
        <pc:spChg chg="add del">
          <ac:chgData name="Noah N. Hough, GPSS Vice President of Administration" userId="S::gpssvpadmin@uw.edu::1ae2dabc-bfe4-47f9-9b76-3dc81f32d6da" providerId="AD" clId="Web-{4530F69C-6649-22DB-9CAA-BB5813669152}" dt="2025-01-22T19:01:08.709" v="13"/>
          <ac:spMkLst>
            <pc:docMk/>
            <pc:sldMk cId="1852817943" sldId="298"/>
            <ac:spMk id="8" creationId="{3783CA14-24A1-485C-8B30-D6A5D87987AD}"/>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9" creationId="{83C98ABE-055B-441F-B07E-44F97F083C39}"/>
          </ac:spMkLst>
        </pc:spChg>
        <pc:spChg chg="add del">
          <ac:chgData name="Noah N. Hough, GPSS Vice President of Administration" userId="S::gpssvpadmin@uw.edu::1ae2dabc-bfe4-47f9-9b76-3dc81f32d6da" providerId="AD" clId="Web-{4530F69C-6649-22DB-9CAA-BB5813669152}" dt="2025-01-22T19:01:08.709" v="13"/>
          <ac:spMkLst>
            <pc:docMk/>
            <pc:sldMk cId="1852817943" sldId="298"/>
            <ac:spMk id="10" creationId="{9A97C86A-04D6-40F7-AE84-31AB43E6A846}"/>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11" creationId="{29FDB030-9B49-4CED-8CCD-4D99382388AC}"/>
          </ac:spMkLst>
        </pc:spChg>
        <pc:spChg chg="add del">
          <ac:chgData name="Noah N. Hough, GPSS Vice President of Administration" userId="S::gpssvpadmin@uw.edu::1ae2dabc-bfe4-47f9-9b76-3dc81f32d6da" providerId="AD" clId="Web-{4530F69C-6649-22DB-9CAA-BB5813669152}" dt="2025-01-22T19:01:08.709" v="13"/>
          <ac:spMkLst>
            <pc:docMk/>
            <pc:sldMk cId="1852817943" sldId="298"/>
            <ac:spMk id="12" creationId="{FF9F2414-84E8-453E-B1F3-389FDE8192D9}"/>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13" creationId="{3783CA14-24A1-485C-8B30-D6A5D87987AD}"/>
          </ac:spMkLst>
        </pc:spChg>
        <pc:spChg chg="add del">
          <ac:chgData name="Noah N. Hough, GPSS Vice President of Administration" userId="S::gpssvpadmin@uw.edu::1ae2dabc-bfe4-47f9-9b76-3dc81f32d6da" providerId="AD" clId="Web-{4530F69C-6649-22DB-9CAA-BB5813669152}" dt="2025-01-22T19:01:08.709" v="13"/>
          <ac:spMkLst>
            <pc:docMk/>
            <pc:sldMk cId="1852817943" sldId="298"/>
            <ac:spMk id="14" creationId="{3ECA69A1-7536-43AC-85EF-C7106179F5ED}"/>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15" creationId="{9A97C86A-04D6-40F7-AE84-31AB43E6A846}"/>
          </ac:spMkLst>
        </pc:spChg>
        <pc:spChg chg="add">
          <ac:chgData name="Noah N. Hough, GPSS Vice President of Administration" userId="S::gpssvpadmin@uw.edu::1ae2dabc-bfe4-47f9-9b76-3dc81f32d6da" providerId="AD" clId="Web-{4530F69C-6649-22DB-9CAA-BB5813669152}" dt="2025-01-22T19:01:08.709" v="14"/>
          <ac:spMkLst>
            <pc:docMk/>
            <pc:sldMk cId="1852817943" sldId="298"/>
            <ac:spMk id="16" creationId="{01D0AF59-99C3-4251-AB9A-C966C6AD4400}"/>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17" creationId="{FF9F2414-84E8-453E-B1F3-389FDE8192D9}"/>
          </ac:spMkLst>
        </pc:spChg>
        <pc:spChg chg="add">
          <ac:chgData name="Noah N. Hough, GPSS Vice President of Administration" userId="S::gpssvpadmin@uw.edu::1ae2dabc-bfe4-47f9-9b76-3dc81f32d6da" providerId="AD" clId="Web-{4530F69C-6649-22DB-9CAA-BB5813669152}" dt="2025-01-22T19:01:08.709" v="14"/>
          <ac:spMkLst>
            <pc:docMk/>
            <pc:sldMk cId="1852817943" sldId="298"/>
            <ac:spMk id="18" creationId="{1855405F-37A2-4869-9154-F8BE3BECE6C3}"/>
          </ac:spMkLst>
        </pc:spChg>
        <pc:spChg chg="add del">
          <ac:chgData name="Noah N. Hough, GPSS Vice President of Administration" userId="S::gpssvpadmin@uw.edu::1ae2dabc-bfe4-47f9-9b76-3dc81f32d6da" providerId="AD" clId="Web-{4530F69C-6649-22DB-9CAA-BB5813669152}" dt="2025-01-22T19:01:01.615" v="9"/>
          <ac:spMkLst>
            <pc:docMk/>
            <pc:sldMk cId="1852817943" sldId="298"/>
            <ac:spMk id="19" creationId="{3ECA69A1-7536-43AC-85EF-C7106179F5ED}"/>
          </ac:spMkLst>
        </pc:spChg>
        <pc:picChg chg="add mod">
          <ac:chgData name="Noah N. Hough, GPSS Vice President of Administration" userId="S::gpssvpadmin@uw.edu::1ae2dabc-bfe4-47f9-9b76-3dc81f32d6da" providerId="AD" clId="Web-{4530F69C-6649-22DB-9CAA-BB5813669152}" dt="2025-01-22T19:01:08.709" v="14"/>
          <ac:picMkLst>
            <pc:docMk/>
            <pc:sldMk cId="1852817943" sldId="298"/>
            <ac:picMk id="2" creationId="{EA745878-45AA-73A6-4C7C-8BB1B5A5E40D}"/>
          </ac:picMkLst>
        </pc:picChg>
      </pc:sldChg>
      <pc:sldChg chg="addSp modSp new">
        <pc:chgData name="Noah N. Hough, GPSS Vice President of Administration" userId="S::gpssvpadmin@uw.edu::1ae2dabc-bfe4-47f9-9b76-3dc81f32d6da" providerId="AD" clId="Web-{4530F69C-6649-22DB-9CAA-BB5813669152}" dt="2025-01-22T19:04:02.044" v="82" actId="1076"/>
        <pc:sldMkLst>
          <pc:docMk/>
          <pc:sldMk cId="3031490731" sldId="299"/>
        </pc:sldMkLst>
        <pc:spChg chg="add mod">
          <ac:chgData name="Noah N. Hough, GPSS Vice President of Administration" userId="S::gpssvpadmin@uw.edu::1ae2dabc-bfe4-47f9-9b76-3dc81f32d6da" providerId="AD" clId="Web-{4530F69C-6649-22DB-9CAA-BB5813669152}" dt="2025-01-22T19:03:58.810" v="81" actId="20577"/>
          <ac:spMkLst>
            <pc:docMk/>
            <pc:sldMk cId="3031490731" sldId="299"/>
            <ac:spMk id="3" creationId="{D907B2CB-947F-6D40-03DF-6185FD78DD4C}"/>
          </ac:spMkLst>
        </pc:spChg>
        <pc:picChg chg="add mod">
          <ac:chgData name="Noah N. Hough, GPSS Vice President of Administration" userId="S::gpssvpadmin@uw.edu::1ae2dabc-bfe4-47f9-9b76-3dc81f32d6da" providerId="AD" clId="Web-{4530F69C-6649-22DB-9CAA-BB5813669152}" dt="2025-01-22T19:02:49.745" v="17" actId="1076"/>
          <ac:picMkLst>
            <pc:docMk/>
            <pc:sldMk cId="3031490731" sldId="299"/>
            <ac:picMk id="2" creationId="{A4408B17-28AB-B50E-7E89-FD144F1371F7}"/>
          </ac:picMkLst>
        </pc:picChg>
        <pc:picChg chg="add mod">
          <ac:chgData name="Noah N. Hough, GPSS Vice President of Administration" userId="S::gpssvpadmin@uw.edu::1ae2dabc-bfe4-47f9-9b76-3dc81f32d6da" providerId="AD" clId="Web-{4530F69C-6649-22DB-9CAA-BB5813669152}" dt="2025-01-22T19:04:02.044" v="82" actId="1076"/>
          <ac:picMkLst>
            <pc:docMk/>
            <pc:sldMk cId="3031490731" sldId="299"/>
            <ac:picMk id="4" creationId="{AFE81771-87AE-2461-D874-5116AD9D1819}"/>
          </ac:picMkLst>
        </pc:picChg>
      </pc:sldChg>
      <pc:sldChg chg="addSp delSp modSp new mod modClrScheme chgLayout">
        <pc:chgData name="Noah N. Hough, GPSS Vice President of Administration" userId="S::gpssvpadmin@uw.edu::1ae2dabc-bfe4-47f9-9b76-3dc81f32d6da" providerId="AD" clId="Web-{4530F69C-6649-22DB-9CAA-BB5813669152}" dt="2025-01-22T19:57:12.982" v="127" actId="20577"/>
        <pc:sldMkLst>
          <pc:docMk/>
          <pc:sldMk cId="2210655892" sldId="300"/>
        </pc:sldMkLst>
        <pc:spChg chg="add mod">
          <ac:chgData name="Noah N. Hough, GPSS Vice President of Administration" userId="S::gpssvpadmin@uw.edu::1ae2dabc-bfe4-47f9-9b76-3dc81f32d6da" providerId="AD" clId="Web-{4530F69C-6649-22DB-9CAA-BB5813669152}" dt="2025-01-22T19:54:43.742" v="93" actId="20577"/>
          <ac:spMkLst>
            <pc:docMk/>
            <pc:sldMk cId="2210655892" sldId="300"/>
            <ac:spMk id="2" creationId="{9AD7FF54-AB72-E215-6366-D4C9112F39C4}"/>
          </ac:spMkLst>
        </pc:spChg>
        <pc:spChg chg="add mod">
          <ac:chgData name="Noah N. Hough, GPSS Vice President of Administration" userId="S::gpssvpadmin@uw.edu::1ae2dabc-bfe4-47f9-9b76-3dc81f32d6da" providerId="AD" clId="Web-{4530F69C-6649-22DB-9CAA-BB5813669152}" dt="2025-01-22T19:57:12.982" v="127" actId="20577"/>
          <ac:spMkLst>
            <pc:docMk/>
            <pc:sldMk cId="2210655892" sldId="300"/>
            <ac:spMk id="3" creationId="{2A77AD38-F1C1-6291-923E-A1C9E56C1C03}"/>
          </ac:spMkLst>
        </pc:spChg>
        <pc:spChg chg="add del mod">
          <ac:chgData name="Noah N. Hough, GPSS Vice President of Administration" userId="S::gpssvpadmin@uw.edu::1ae2dabc-bfe4-47f9-9b76-3dc81f32d6da" providerId="AD" clId="Web-{4530F69C-6649-22DB-9CAA-BB5813669152}" dt="2025-01-22T19:56:02.214" v="119"/>
          <ac:spMkLst>
            <pc:docMk/>
            <pc:sldMk cId="2210655892" sldId="300"/>
            <ac:spMk id="4" creationId="{AA845FE2-BD54-E4E0-67B0-601B83F75EA2}"/>
          </ac:spMkLst>
        </pc:spChg>
        <pc:picChg chg="add mod">
          <ac:chgData name="Noah N. Hough, GPSS Vice President of Administration" userId="S::gpssvpadmin@uw.edu::1ae2dabc-bfe4-47f9-9b76-3dc81f32d6da" providerId="AD" clId="Web-{4530F69C-6649-22DB-9CAA-BB5813669152}" dt="2025-01-22T19:56:13.464" v="124" actId="14100"/>
          <ac:picMkLst>
            <pc:docMk/>
            <pc:sldMk cId="2210655892" sldId="300"/>
            <ac:picMk id="5" creationId="{56907014-81A2-FDA2-B6EF-1576FD68A73F}"/>
          </ac:picMkLst>
        </pc:picChg>
      </pc:sldChg>
      <pc:sldChg chg="addSp delSp modSp new mod modClrScheme chgLayout">
        <pc:chgData name="Noah N. Hough, GPSS Vice President of Administration" userId="S::gpssvpadmin@uw.edu::1ae2dabc-bfe4-47f9-9b76-3dc81f32d6da" providerId="AD" clId="Web-{4530F69C-6649-22DB-9CAA-BB5813669152}" dt="2025-01-22T20:01:34.788" v="162" actId="14100"/>
        <pc:sldMkLst>
          <pc:docMk/>
          <pc:sldMk cId="2978567262" sldId="301"/>
        </pc:sldMkLst>
        <pc:spChg chg="mod ord">
          <ac:chgData name="Noah N. Hough, GPSS Vice President of Administration" userId="S::gpssvpadmin@uw.edu::1ae2dabc-bfe4-47f9-9b76-3dc81f32d6da" providerId="AD" clId="Web-{4530F69C-6649-22DB-9CAA-BB5813669152}" dt="2025-01-22T19:58:59.283" v="134" actId="14100"/>
          <ac:spMkLst>
            <pc:docMk/>
            <pc:sldMk cId="2978567262" sldId="301"/>
            <ac:spMk id="2" creationId="{4F266E84-D43D-75BB-C250-4F1EEA79A9C9}"/>
          </ac:spMkLst>
        </pc:spChg>
        <pc:spChg chg="del mod ord">
          <ac:chgData name="Noah N. Hough, GPSS Vice President of Administration" userId="S::gpssvpadmin@uw.edu::1ae2dabc-bfe4-47f9-9b76-3dc81f32d6da" providerId="AD" clId="Web-{4530F69C-6649-22DB-9CAA-BB5813669152}" dt="2025-01-22T20:01:18.834" v="160"/>
          <ac:spMkLst>
            <pc:docMk/>
            <pc:sldMk cId="2978567262" sldId="301"/>
            <ac:spMk id="3" creationId="{B34A0518-8470-5854-8997-DBB1042A57A6}"/>
          </ac:spMkLst>
        </pc:spChg>
        <pc:spChg chg="add mod ord">
          <ac:chgData name="Noah N. Hough, GPSS Vice President of Administration" userId="S::gpssvpadmin@uw.edu::1ae2dabc-bfe4-47f9-9b76-3dc81f32d6da" providerId="AD" clId="Web-{4530F69C-6649-22DB-9CAA-BB5813669152}" dt="2025-01-22T20:00:46.364" v="155" actId="14100"/>
          <ac:spMkLst>
            <pc:docMk/>
            <pc:sldMk cId="2978567262" sldId="301"/>
            <ac:spMk id="4" creationId="{A2D3A8F3-81C8-3159-B020-108D41071B5E}"/>
          </ac:spMkLst>
        </pc:spChg>
        <pc:spChg chg="add del mod ord">
          <ac:chgData name="Noah N. Hough, GPSS Vice President of Administration" userId="S::gpssvpadmin@uw.edu::1ae2dabc-bfe4-47f9-9b76-3dc81f32d6da" providerId="AD" clId="Web-{4530F69C-6649-22DB-9CAA-BB5813669152}" dt="2025-01-22T20:01:08.006" v="156"/>
          <ac:spMkLst>
            <pc:docMk/>
            <pc:sldMk cId="2978567262" sldId="301"/>
            <ac:spMk id="5" creationId="{E9E6D696-E2EF-6A94-A61D-789564B354C2}"/>
          </ac:spMkLst>
        </pc:spChg>
        <pc:graphicFrameChg chg="add del mod">
          <ac:chgData name="Noah N. Hough, GPSS Vice President of Administration" userId="S::gpssvpadmin@uw.edu::1ae2dabc-bfe4-47f9-9b76-3dc81f32d6da" providerId="AD" clId="Web-{4530F69C-6649-22DB-9CAA-BB5813669152}" dt="2025-01-22T19:59:09.517" v="136"/>
          <ac:graphicFrameMkLst>
            <pc:docMk/>
            <pc:sldMk cId="2978567262" sldId="301"/>
            <ac:graphicFrameMk id="7" creationId="{C8EA24AF-7E0B-D2D8-F710-3F5E5DA2EB62}"/>
          </ac:graphicFrameMkLst>
        </pc:graphicFrameChg>
        <pc:graphicFrameChg chg="add del mod">
          <ac:chgData name="Noah N. Hough, GPSS Vice President of Administration" userId="S::gpssvpadmin@uw.edu::1ae2dabc-bfe4-47f9-9b76-3dc81f32d6da" providerId="AD" clId="Web-{4530F69C-6649-22DB-9CAA-BB5813669152}" dt="2025-01-22T19:59:16.127" v="138"/>
          <ac:graphicFrameMkLst>
            <pc:docMk/>
            <pc:sldMk cId="2978567262" sldId="301"/>
            <ac:graphicFrameMk id="9" creationId="{666B2CA6-1494-CCA8-E2AA-220BF033FCA8}"/>
          </ac:graphicFrameMkLst>
        </pc:graphicFrameChg>
        <pc:picChg chg="add mod">
          <ac:chgData name="Noah N. Hough, GPSS Vice President of Administration" userId="S::gpssvpadmin@uw.edu::1ae2dabc-bfe4-47f9-9b76-3dc81f32d6da" providerId="AD" clId="Web-{4530F69C-6649-22DB-9CAA-BB5813669152}" dt="2025-01-22T20:01:34.788" v="162" actId="14100"/>
          <ac:picMkLst>
            <pc:docMk/>
            <pc:sldMk cId="2978567262" sldId="301"/>
            <ac:picMk id="10" creationId="{401391B6-C500-5E4C-AD09-18123D2FA387}"/>
          </ac:picMkLst>
        </pc:picChg>
      </pc:sldChg>
    </pc:docChg>
  </pc:docChgLst>
  <pc:docChgLst>
    <pc:chgData name="Edith Dale, GPSS Vice President Equity and Inclusion" userId="S::gpssvpei@uw.edu::aa8ed126-f4b6-4897-a007-2fe23cb6b068" providerId="AD" clId="Web-{26F6F09F-C9D7-ADBE-0B45-05D5BCAE1F3F}"/>
    <pc:docChg chg="modSld">
      <pc:chgData name="Edith Dale, GPSS Vice President Equity and Inclusion" userId="S::gpssvpei@uw.edu::aa8ed126-f4b6-4897-a007-2fe23cb6b068" providerId="AD" clId="Web-{26F6F09F-C9D7-ADBE-0B45-05D5BCAE1F3F}" dt="2025-01-22T20:55:32.420" v="12"/>
      <pc:docMkLst>
        <pc:docMk/>
      </pc:docMkLst>
      <pc:sldChg chg="modNotes">
        <pc:chgData name="Edith Dale, GPSS Vice President Equity and Inclusion" userId="S::gpssvpei@uw.edu::aa8ed126-f4b6-4897-a007-2fe23cb6b068" providerId="AD" clId="Web-{26F6F09F-C9D7-ADBE-0B45-05D5BCAE1F3F}" dt="2025-01-22T20:55:32.420" v="12"/>
        <pc:sldMkLst>
          <pc:docMk/>
          <pc:sldMk cId="281484619" sldId="262"/>
        </pc:sldMkLst>
      </pc:sldChg>
    </pc:docChg>
  </pc:docChgLst>
  <pc:docChgLst>
    <pc:chgData name="Noah N. Hough, GPSS Vice President of Administration" userId="S::gpssvpadmin@uw.edu::1ae2dabc-bfe4-47f9-9b76-3dc81f32d6da" providerId="AD" clId="Web-{97A80348-88DB-A8F4-4BF6-B49C4AD789D6}"/>
    <pc:docChg chg="addSld modSld sldOrd">
      <pc:chgData name="Noah N. Hough, GPSS Vice President of Administration" userId="S::gpssvpadmin@uw.edu::1ae2dabc-bfe4-47f9-9b76-3dc81f32d6da" providerId="AD" clId="Web-{97A80348-88DB-A8F4-4BF6-B49C4AD789D6}" dt="2025-01-22T03:08:37.845" v="41" actId="20577"/>
      <pc:docMkLst>
        <pc:docMk/>
      </pc:docMkLst>
      <pc:sldChg chg="modSp">
        <pc:chgData name="Noah N. Hough, GPSS Vice President of Administration" userId="S::gpssvpadmin@uw.edu::1ae2dabc-bfe4-47f9-9b76-3dc81f32d6da" providerId="AD" clId="Web-{97A80348-88DB-A8F4-4BF6-B49C4AD789D6}" dt="2025-01-22T03:07:49.516" v="34"/>
        <pc:sldMkLst>
          <pc:docMk/>
          <pc:sldMk cId="2608936111" sldId="260"/>
        </pc:sldMkLst>
        <pc:spChg chg="mod">
          <ac:chgData name="Noah N. Hough, GPSS Vice President of Administration" userId="S::gpssvpadmin@uw.edu::1ae2dabc-bfe4-47f9-9b76-3dc81f32d6da" providerId="AD" clId="Web-{97A80348-88DB-A8F4-4BF6-B49C4AD789D6}" dt="2025-01-22T03:07:49.516" v="34"/>
          <ac:spMkLst>
            <pc:docMk/>
            <pc:sldMk cId="2608936111" sldId="260"/>
            <ac:spMk id="4" creationId="{C18806FD-E573-5D8E-8642-698F33AF0623}"/>
          </ac:spMkLst>
        </pc:spChg>
      </pc:sldChg>
      <pc:sldChg chg="modSp add ord replId">
        <pc:chgData name="Noah N. Hough, GPSS Vice President of Administration" userId="S::gpssvpadmin@uw.edu::1ae2dabc-bfe4-47f9-9b76-3dc81f32d6da" providerId="AD" clId="Web-{97A80348-88DB-A8F4-4BF6-B49C4AD789D6}" dt="2025-01-22T03:08:18.017" v="39" actId="20577"/>
        <pc:sldMkLst>
          <pc:docMk/>
          <pc:sldMk cId="2006060338" sldId="267"/>
        </pc:sldMkLst>
        <pc:spChg chg="mod">
          <ac:chgData name="Noah N. Hough, GPSS Vice President of Administration" userId="S::gpssvpadmin@uw.edu::1ae2dabc-bfe4-47f9-9b76-3dc81f32d6da" providerId="AD" clId="Web-{97A80348-88DB-A8F4-4BF6-B49C4AD789D6}" dt="2025-01-22T03:08:15.876" v="38" actId="20577"/>
          <ac:spMkLst>
            <pc:docMk/>
            <pc:sldMk cId="2006060338" sldId="267"/>
            <ac:spMk id="534" creationId="{00000000-0000-0000-0000-000000000000}"/>
          </ac:spMkLst>
        </pc:spChg>
        <pc:spChg chg="mod">
          <ac:chgData name="Noah N. Hough, GPSS Vice President of Administration" userId="S::gpssvpadmin@uw.edu::1ae2dabc-bfe4-47f9-9b76-3dc81f32d6da" providerId="AD" clId="Web-{97A80348-88DB-A8F4-4BF6-B49C4AD789D6}" dt="2025-01-22T03:08:18.017" v="39" actId="20577"/>
          <ac:spMkLst>
            <pc:docMk/>
            <pc:sldMk cId="2006060338" sldId="267"/>
            <ac:spMk id="535" creationId="{00000000-0000-0000-0000-000000000000}"/>
          </ac:spMkLst>
        </pc:spChg>
      </pc:sldChg>
      <pc:sldChg chg="modSp add replId">
        <pc:chgData name="Noah N. Hough, GPSS Vice President of Administration" userId="S::gpssvpadmin@uw.edu::1ae2dabc-bfe4-47f9-9b76-3dc81f32d6da" providerId="AD" clId="Web-{97A80348-88DB-A8F4-4BF6-B49C4AD789D6}" dt="2025-01-22T03:08:37.845" v="41" actId="20577"/>
        <pc:sldMkLst>
          <pc:docMk/>
          <pc:sldMk cId="4138656466" sldId="268"/>
        </pc:sldMkLst>
        <pc:spChg chg="mod">
          <ac:chgData name="Noah N. Hough, GPSS Vice President of Administration" userId="S::gpssvpadmin@uw.edu::1ae2dabc-bfe4-47f9-9b76-3dc81f32d6da" providerId="AD" clId="Web-{97A80348-88DB-A8F4-4BF6-B49C4AD789D6}" dt="2025-01-22T03:08:37.845" v="41" actId="20577"/>
          <ac:spMkLst>
            <pc:docMk/>
            <pc:sldMk cId="4138656466" sldId="268"/>
            <ac:spMk id="534" creationId="{00000000-0000-0000-0000-000000000000}"/>
          </ac:spMkLst>
        </pc:spChg>
      </pc:sldChg>
    </pc:docChg>
  </pc:docChgLst>
  <pc:docChgLst>
    <pc:chgData name="Kana Saarni, GPSS Vice President Internal Affairs" userId="S::gpssvpin@uw.edu::f43add8f-db69-457b-86c1-14e3f43960d0" providerId="AD" clId="Web-{6FB57842-5BDF-CD61-B927-9B1CFFE6701D}"/>
    <pc:docChg chg="addSld modSld">
      <pc:chgData name="Kana Saarni, GPSS Vice President Internal Affairs" userId="S::gpssvpin@uw.edu::f43add8f-db69-457b-86c1-14e3f43960d0" providerId="AD" clId="Web-{6FB57842-5BDF-CD61-B927-9B1CFFE6701D}" dt="2025-01-22T23:55:11.242" v="5" actId="14100"/>
      <pc:docMkLst>
        <pc:docMk/>
      </pc:docMkLst>
      <pc:sldChg chg="addSp delSp modSp add replId">
        <pc:chgData name="Kana Saarni, GPSS Vice President Internal Affairs" userId="S::gpssvpin@uw.edu::f43add8f-db69-457b-86c1-14e3f43960d0" providerId="AD" clId="Web-{6FB57842-5BDF-CD61-B927-9B1CFFE6701D}" dt="2025-01-22T23:55:11.242" v="5" actId="14100"/>
        <pc:sldMkLst>
          <pc:docMk/>
          <pc:sldMk cId="2523253512" sldId="302"/>
        </pc:sldMkLst>
        <pc:picChg chg="del">
          <ac:chgData name="Kana Saarni, GPSS Vice President Internal Affairs" userId="S::gpssvpin@uw.edu::f43add8f-db69-457b-86c1-14e3f43960d0" providerId="AD" clId="Web-{6FB57842-5BDF-CD61-B927-9B1CFFE6701D}" dt="2025-01-22T23:15:05.226" v="1"/>
          <ac:picMkLst>
            <pc:docMk/>
            <pc:sldMk cId="2523253512" sldId="302"/>
            <ac:picMk id="2" creationId="{8F12D377-F459-AE94-CCEC-55FA743D005D}"/>
          </ac:picMkLst>
        </pc:picChg>
        <pc:picChg chg="add mod">
          <ac:chgData name="Kana Saarni, GPSS Vice President Internal Affairs" userId="S::gpssvpin@uw.edu::f43add8f-db69-457b-86c1-14e3f43960d0" providerId="AD" clId="Web-{6FB57842-5BDF-CD61-B927-9B1CFFE6701D}" dt="2025-01-22T23:55:11.242" v="5" actId="14100"/>
          <ac:picMkLst>
            <pc:docMk/>
            <pc:sldMk cId="2523253512" sldId="302"/>
            <ac:picMk id="2" creationId="{9BBDB96D-528E-C71A-CB5C-F1FADF3B9982}"/>
          </ac:picMkLst>
        </pc:picChg>
      </pc:sldChg>
    </pc:docChg>
  </pc:docChgLst>
  <pc:docChgLst>
    <pc:chgData name="Noah N. Hough, GPSS Vice President of Administration" userId="S::gpssvpadmin@uw.edu::1ae2dabc-bfe4-47f9-9b76-3dc81f32d6da" providerId="AD" clId="Web-{DD43C5F2-6523-45DF-273F-6EA48250AF7D}"/>
    <pc:docChg chg="modSld">
      <pc:chgData name="Noah N. Hough, GPSS Vice President of Administration" userId="S::gpssvpadmin@uw.edu::1ae2dabc-bfe4-47f9-9b76-3dc81f32d6da" providerId="AD" clId="Web-{DD43C5F2-6523-45DF-273F-6EA48250AF7D}" dt="2025-01-25T00:19:07.921" v="2" actId="1076"/>
      <pc:docMkLst>
        <pc:docMk/>
      </pc:docMkLst>
      <pc:sldChg chg="modSp">
        <pc:chgData name="Noah N. Hough, GPSS Vice President of Administration" userId="S::gpssvpadmin@uw.edu::1ae2dabc-bfe4-47f9-9b76-3dc81f32d6da" providerId="AD" clId="Web-{DD43C5F2-6523-45DF-273F-6EA48250AF7D}" dt="2025-01-25T00:19:07.921" v="2" actId="1076"/>
        <pc:sldMkLst>
          <pc:docMk/>
          <pc:sldMk cId="2563917260" sldId="266"/>
        </pc:sldMkLst>
        <pc:spChg chg="mod">
          <ac:chgData name="Noah N. Hough, GPSS Vice President of Administration" userId="S::gpssvpadmin@uw.edu::1ae2dabc-bfe4-47f9-9b76-3dc81f32d6da" providerId="AD" clId="Web-{DD43C5F2-6523-45DF-273F-6EA48250AF7D}" dt="2025-01-25T00:19:07.921" v="2" actId="1076"/>
          <ac:spMkLst>
            <pc:docMk/>
            <pc:sldMk cId="2563917260" sldId="266"/>
            <ac:spMk id="4" creationId="{8503D8F6-632F-0383-A3CD-AB8E36676990}"/>
          </ac:spMkLst>
        </pc:spChg>
      </pc:sldChg>
      <pc:sldChg chg="addSp delSp modSp">
        <pc:chgData name="Noah N. Hough, GPSS Vice President of Administration" userId="S::gpssvpadmin@uw.edu::1ae2dabc-bfe4-47f9-9b76-3dc81f32d6da" providerId="AD" clId="Web-{DD43C5F2-6523-45DF-273F-6EA48250AF7D}" dt="2025-01-25T00:17:17.138" v="1"/>
        <pc:sldMkLst>
          <pc:docMk/>
          <pc:sldMk cId="1922603216" sldId="294"/>
        </pc:sldMkLst>
        <pc:picChg chg="add mod">
          <ac:chgData name="Noah N. Hough, GPSS Vice President of Administration" userId="S::gpssvpadmin@uw.edu::1ae2dabc-bfe4-47f9-9b76-3dc81f32d6da" providerId="AD" clId="Web-{DD43C5F2-6523-45DF-273F-6EA48250AF7D}" dt="2025-01-25T00:17:17.138" v="1"/>
          <ac:picMkLst>
            <pc:docMk/>
            <pc:sldMk cId="1922603216" sldId="294"/>
            <ac:picMk id="2" creationId="{30377C2B-DDE3-A198-840E-5AC5CE238C10}"/>
          </ac:picMkLst>
        </pc:picChg>
        <pc:picChg chg="del">
          <ac:chgData name="Noah N. Hough, GPSS Vice President of Administration" userId="S::gpssvpadmin@uw.edu::1ae2dabc-bfe4-47f9-9b76-3dc81f32d6da" providerId="AD" clId="Web-{DD43C5F2-6523-45DF-273F-6EA48250AF7D}" dt="2025-01-25T00:17:16.075" v="0"/>
          <ac:picMkLst>
            <pc:docMk/>
            <pc:sldMk cId="1922603216" sldId="294"/>
            <ac:picMk id="4" creationId="{F7858A35-4F3E-43FE-69FC-8E86842E2676}"/>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245B3-941A-420D-B967-CF9820E67D83}" type="datetimeFigureOut">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2E0A2-9749-4FBD-AA35-934342E8977B}" type="slidenum">
              <a:t>‹#›</a:t>
            </a:fld>
            <a:endParaRPr lang="en-US"/>
          </a:p>
        </p:txBody>
      </p:sp>
    </p:spTree>
    <p:extLst>
      <p:ext uri="{BB962C8B-B14F-4D97-AF65-F5344CB8AC3E}">
        <p14:creationId xmlns:p14="http://schemas.microsoft.com/office/powerpoint/2010/main" val="3736137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mykhail</a:t>
            </a:r>
          </a:p>
        </p:txBody>
      </p:sp>
      <p:sp>
        <p:nvSpPr>
          <p:cNvPr id="4" name="Slide Number Placeholder 3"/>
          <p:cNvSpPr>
            <a:spLocks noGrp="1"/>
          </p:cNvSpPr>
          <p:nvPr>
            <p:ph type="sldNum" sz="quarter" idx="5"/>
          </p:nvPr>
        </p:nvSpPr>
        <p:spPr/>
        <p:txBody>
          <a:bodyPr/>
          <a:lstStyle/>
          <a:p>
            <a:fld id="{F3BB5C66-F12B-4535-A7B8-E9F166CA7FDF}" type="slidenum">
              <a:rPr lang="en-US"/>
              <a:t>17</a:t>
            </a:fld>
            <a:endParaRPr lang="en-US"/>
          </a:p>
        </p:txBody>
      </p:sp>
    </p:spTree>
    <p:extLst>
      <p:ext uri="{BB962C8B-B14F-4D97-AF65-F5344CB8AC3E}">
        <p14:creationId xmlns:p14="http://schemas.microsoft.com/office/powerpoint/2010/main" val="300129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extLst>
      <p:ext uri="{BB962C8B-B14F-4D97-AF65-F5344CB8AC3E}">
        <p14:creationId xmlns:p14="http://schemas.microsoft.com/office/powerpoint/2010/main" val="234373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extLst>
      <p:ext uri="{BB962C8B-B14F-4D97-AF65-F5344CB8AC3E}">
        <p14:creationId xmlns:p14="http://schemas.microsoft.com/office/powerpoint/2010/main" val="432501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extLst>
      <p:ext uri="{BB962C8B-B14F-4D97-AF65-F5344CB8AC3E}">
        <p14:creationId xmlns:p14="http://schemas.microsoft.com/office/powerpoint/2010/main" val="414654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Tree>
    <p:extLst>
      <p:ext uri="{BB962C8B-B14F-4D97-AF65-F5344CB8AC3E}">
        <p14:creationId xmlns:p14="http://schemas.microsoft.com/office/powerpoint/2010/main" val="375369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32</a:t>
            </a:fld>
            <a:endParaRPr/>
          </a:p>
        </p:txBody>
      </p:sp>
    </p:spTree>
    <p:extLst>
      <p:ext uri="{BB962C8B-B14F-4D97-AF65-F5344CB8AC3E}">
        <p14:creationId xmlns:p14="http://schemas.microsoft.com/office/powerpoint/2010/main" val="319709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Tree>
    <p:extLst>
      <p:ext uri="{BB962C8B-B14F-4D97-AF65-F5344CB8AC3E}">
        <p14:creationId xmlns:p14="http://schemas.microsoft.com/office/powerpoint/2010/main" val="1577727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37</a:t>
            </a:fld>
            <a:endParaRPr/>
          </a:p>
        </p:txBody>
      </p:sp>
    </p:spTree>
    <p:extLst>
      <p:ext uri="{BB962C8B-B14F-4D97-AF65-F5344CB8AC3E}">
        <p14:creationId xmlns:p14="http://schemas.microsoft.com/office/powerpoint/2010/main" val="403398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extLst>
      <p:ext uri="{BB962C8B-B14F-4D97-AF65-F5344CB8AC3E}">
        <p14:creationId xmlns:p14="http://schemas.microsoft.com/office/powerpoint/2010/main" val="15951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a:p>
            <a:pPr>
              <a:lnSpc>
                <a:spcPct val="114999"/>
              </a:lnSpc>
              <a:buSzPts val="5600"/>
            </a:pPr>
            <a:endParaRPr lang="en-US" sz="1400" i="1">
              <a:solidFill>
                <a:srgbClr val="351C75"/>
              </a:solidFill>
              <a:ea typeface="Calibri"/>
              <a:cs typeface="Calibri"/>
            </a:endParaRPr>
          </a:p>
          <a:p>
            <a:pPr>
              <a:lnSpc>
                <a:spcPct val="114999"/>
              </a:lnSpc>
              <a:buSzPts val="5600"/>
            </a:pPr>
            <a:r>
              <a:rPr lang="en-US" sz="1400" i="1">
                <a:solidFill>
                  <a:srgbClr val="351C75"/>
                </a:solidFill>
                <a:ea typeface="Calibri"/>
                <a:cs typeface="Calibri"/>
              </a:rPr>
              <a:t>In addition to the land acknowledgement, we would also like to acknowledge a couple more things. </a:t>
            </a:r>
            <a:endParaRPr lang="en-US" sz="1400" i="1">
              <a:solidFill>
                <a:srgbClr val="351C75"/>
              </a:solidFill>
            </a:endParaRPr>
          </a:p>
          <a:p>
            <a:r>
              <a:rPr lang="en-US" b="1">
                <a:solidFill>
                  <a:srgbClr val="351C75"/>
                </a:solidFill>
              </a:rPr>
              <a:t>In light of recent events, particularly the executive orders signed on Monday, we want you to know that GPSS stands in solidarity with all communities who are directly impacted, especially Black, Indigenous, people of color, immigrants, women, transgender, queer, and those who are at risk of having their rights threatened. The harmful actions we’ve witnessed contradict the values of diversity, equity, and inclusion that we hold dear at GPSS.</a:t>
            </a:r>
            <a:endParaRPr lang="en-US"/>
          </a:p>
          <a:p>
            <a:r>
              <a:rPr lang="en-US">
                <a:solidFill>
                  <a:srgbClr val="351C75"/>
                </a:solidFill>
              </a:rPr>
              <a:t> </a:t>
            </a:r>
            <a:endParaRPr lang="en-US"/>
          </a:p>
          <a:p>
            <a:r>
              <a:rPr lang="en-US" b="1">
                <a:solidFill>
                  <a:srgbClr val="351C75"/>
                </a:solidFill>
              </a:rPr>
              <a:t>GPSS is committed to being a resource for support, advocacy, and change. We stand together to ensure that marginalized voices are heard and that we continue to fight for a more just and equitable society. We will not waver in our advocacy for DEI, and we remain resolute in our mission to create a welcoming and inclusive space for all.</a:t>
            </a:r>
            <a:endParaRPr lang="en-US"/>
          </a:p>
          <a:p>
            <a:r>
              <a:rPr lang="en-US">
                <a:solidFill>
                  <a:srgbClr val="351C75"/>
                </a:solidFill>
              </a:rPr>
              <a:t> </a:t>
            </a:r>
            <a:endParaRPr lang="en-US"/>
          </a:p>
          <a:p>
            <a:r>
              <a:rPr lang="en-US" b="1">
                <a:solidFill>
                  <a:srgbClr val="351C75"/>
                </a:solidFill>
              </a:rPr>
              <a:t>If anyone needs support or resources, please don’t hesitate to reach out. We are here to listen, support, and amplify your voices. Together, we will continue to advocate for the change we wish to see in our communities and in the world.</a:t>
            </a:r>
            <a:endParaRPr lang="en-US"/>
          </a:p>
          <a:p>
            <a:pPr>
              <a:lnSpc>
                <a:spcPct val="114999"/>
              </a:lnSpc>
              <a:buSzPts val="5600"/>
            </a:pPr>
            <a:endParaRPr lang="en-US" sz="1400" i="1">
              <a:solidFill>
                <a:srgbClr val="351C75"/>
              </a:solidFill>
              <a:ea typeface="Calibri"/>
              <a:cs typeface="Calibri"/>
            </a:endParaRP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mykhail</a:t>
            </a:r>
          </a:p>
        </p:txBody>
      </p:sp>
      <p:sp>
        <p:nvSpPr>
          <p:cNvPr id="4" name="Slide Number Placeholder 3"/>
          <p:cNvSpPr>
            <a:spLocks noGrp="1"/>
          </p:cNvSpPr>
          <p:nvPr>
            <p:ph type="sldNum" sz="quarter" idx="5"/>
          </p:nvPr>
        </p:nvSpPr>
        <p:spPr/>
        <p:txBody>
          <a:bodyPr/>
          <a:lstStyle/>
          <a:p>
            <a:fld id="{F3BB5C66-F12B-4535-A7B8-E9F166CA7FDF}" type="slidenum">
              <a:rPr lang="en-US"/>
              <a:t>10</a:t>
            </a:fld>
            <a:endParaRPr lang="en-US"/>
          </a:p>
        </p:txBody>
      </p:sp>
    </p:spTree>
    <p:extLst>
      <p:ext uri="{BB962C8B-B14F-4D97-AF65-F5344CB8AC3E}">
        <p14:creationId xmlns:p14="http://schemas.microsoft.com/office/powerpoint/2010/main" val="3451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mykhail</a:t>
            </a:r>
          </a:p>
        </p:txBody>
      </p:sp>
      <p:sp>
        <p:nvSpPr>
          <p:cNvPr id="4" name="Slide Number Placeholder 3"/>
          <p:cNvSpPr>
            <a:spLocks noGrp="1"/>
          </p:cNvSpPr>
          <p:nvPr>
            <p:ph type="sldNum" sz="quarter" idx="5"/>
          </p:nvPr>
        </p:nvSpPr>
        <p:spPr/>
        <p:txBody>
          <a:bodyPr/>
          <a:lstStyle/>
          <a:p>
            <a:fld id="{F3BB5C66-F12B-4535-A7B8-E9F166CA7FDF}" type="slidenum">
              <a:rPr lang="en-US"/>
              <a:t>16</a:t>
            </a:fld>
            <a:endParaRPr lang="en-US"/>
          </a:p>
        </p:txBody>
      </p:sp>
    </p:spTree>
    <p:extLst>
      <p:ext uri="{BB962C8B-B14F-4D97-AF65-F5344CB8AC3E}">
        <p14:creationId xmlns:p14="http://schemas.microsoft.com/office/powerpoint/2010/main" val="253384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6096000" y="233"/>
            <a:ext cx="6096000" cy="6858000"/>
          </a:xfrm>
          <a:prstGeom prst="rect">
            <a:avLst/>
          </a:prstGeom>
          <a:solidFill>
            <a:schemeClr val="lt1"/>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107" name="Google Shape;107;p25"/>
          <p:cNvSpPr txBox="1">
            <a:spLocks noGrp="1"/>
          </p:cNvSpPr>
          <p:nvPr>
            <p:ph type="title"/>
          </p:nvPr>
        </p:nvSpPr>
        <p:spPr>
          <a:xfrm>
            <a:off x="354000" y="1438333"/>
            <a:ext cx="5393600" cy="23856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64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08" name="Google Shape;108;p25"/>
          <p:cNvSpPr txBox="1">
            <a:spLocks noGrp="1"/>
          </p:cNvSpPr>
          <p:nvPr>
            <p:ph type="subTitle" idx="1"/>
          </p:nvPr>
        </p:nvSpPr>
        <p:spPr>
          <a:xfrm>
            <a:off x="354000" y="3895201"/>
            <a:ext cx="5393600" cy="17940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667">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667">
                <a:solidFill>
                  <a:schemeClr val="lt1"/>
                </a:solidFill>
              </a:defRPr>
            </a:lvl2pPr>
            <a:lvl3pPr lvl="2" algn="ctr" rtl="0">
              <a:lnSpc>
                <a:spcPct val="100000"/>
              </a:lnSpc>
              <a:spcBef>
                <a:spcPts val="0"/>
              </a:spcBef>
              <a:spcAft>
                <a:spcPts val="0"/>
              </a:spcAft>
              <a:buClr>
                <a:schemeClr val="lt1"/>
              </a:buClr>
              <a:buSzPts val="2000"/>
              <a:buNone/>
              <a:defRPr sz="2667">
                <a:solidFill>
                  <a:schemeClr val="lt1"/>
                </a:solidFill>
              </a:defRPr>
            </a:lvl3pPr>
            <a:lvl4pPr lvl="3" algn="ctr" rtl="0">
              <a:lnSpc>
                <a:spcPct val="100000"/>
              </a:lnSpc>
              <a:spcBef>
                <a:spcPts val="0"/>
              </a:spcBef>
              <a:spcAft>
                <a:spcPts val="0"/>
              </a:spcAft>
              <a:buClr>
                <a:schemeClr val="lt1"/>
              </a:buClr>
              <a:buSzPts val="2000"/>
              <a:buNone/>
              <a:defRPr sz="2667">
                <a:solidFill>
                  <a:schemeClr val="lt1"/>
                </a:solidFill>
              </a:defRPr>
            </a:lvl4pPr>
            <a:lvl5pPr lvl="4" algn="ctr" rtl="0">
              <a:lnSpc>
                <a:spcPct val="100000"/>
              </a:lnSpc>
              <a:spcBef>
                <a:spcPts val="0"/>
              </a:spcBef>
              <a:spcAft>
                <a:spcPts val="0"/>
              </a:spcAft>
              <a:buClr>
                <a:schemeClr val="lt1"/>
              </a:buClr>
              <a:buSzPts val="2000"/>
              <a:buNone/>
              <a:defRPr sz="2667">
                <a:solidFill>
                  <a:schemeClr val="lt1"/>
                </a:solidFill>
              </a:defRPr>
            </a:lvl5pPr>
            <a:lvl6pPr lvl="5" algn="ctr" rtl="0">
              <a:lnSpc>
                <a:spcPct val="100000"/>
              </a:lnSpc>
              <a:spcBef>
                <a:spcPts val="0"/>
              </a:spcBef>
              <a:spcAft>
                <a:spcPts val="0"/>
              </a:spcAft>
              <a:buClr>
                <a:schemeClr val="lt1"/>
              </a:buClr>
              <a:buSzPts val="2000"/>
              <a:buNone/>
              <a:defRPr sz="2667">
                <a:solidFill>
                  <a:schemeClr val="lt1"/>
                </a:solidFill>
              </a:defRPr>
            </a:lvl6pPr>
            <a:lvl7pPr lvl="6" algn="ctr" rtl="0">
              <a:lnSpc>
                <a:spcPct val="100000"/>
              </a:lnSpc>
              <a:spcBef>
                <a:spcPts val="0"/>
              </a:spcBef>
              <a:spcAft>
                <a:spcPts val="0"/>
              </a:spcAft>
              <a:buClr>
                <a:schemeClr val="lt1"/>
              </a:buClr>
              <a:buSzPts val="2000"/>
              <a:buNone/>
              <a:defRPr sz="2667">
                <a:solidFill>
                  <a:schemeClr val="lt1"/>
                </a:solidFill>
              </a:defRPr>
            </a:lvl7pPr>
            <a:lvl8pPr lvl="7" algn="ctr" rtl="0">
              <a:lnSpc>
                <a:spcPct val="100000"/>
              </a:lnSpc>
              <a:spcBef>
                <a:spcPts val="0"/>
              </a:spcBef>
              <a:spcAft>
                <a:spcPts val="0"/>
              </a:spcAft>
              <a:buClr>
                <a:schemeClr val="lt1"/>
              </a:buClr>
              <a:buSzPts val="2000"/>
              <a:buNone/>
              <a:defRPr sz="2667">
                <a:solidFill>
                  <a:schemeClr val="lt1"/>
                </a:solidFill>
              </a:defRPr>
            </a:lvl8pPr>
            <a:lvl9pPr lvl="8" algn="ctr" rtl="0">
              <a:lnSpc>
                <a:spcPct val="100000"/>
              </a:lnSpc>
              <a:spcBef>
                <a:spcPts val="0"/>
              </a:spcBef>
              <a:spcAft>
                <a:spcPts val="0"/>
              </a:spcAft>
              <a:buClr>
                <a:schemeClr val="lt1"/>
              </a:buClr>
              <a:buSzPts val="2000"/>
              <a:buNone/>
              <a:defRPr sz="2667">
                <a:solidFill>
                  <a:schemeClr val="lt1"/>
                </a:solidFill>
              </a:defRPr>
            </a:lvl9pPr>
          </a:lstStyle>
          <a:p>
            <a:endParaRPr/>
          </a:p>
        </p:txBody>
      </p:sp>
      <p:sp>
        <p:nvSpPr>
          <p:cNvPr id="109" name="Google Shape;109;p25"/>
          <p:cNvSpPr txBox="1">
            <a:spLocks noGrp="1"/>
          </p:cNvSpPr>
          <p:nvPr>
            <p:ph type="body" idx="2"/>
          </p:nvPr>
        </p:nvSpPr>
        <p:spPr>
          <a:xfrm>
            <a:off x="6586000" y="965600"/>
            <a:ext cx="5116000" cy="4926800"/>
          </a:xfrm>
          <a:prstGeom prst="rect">
            <a:avLst/>
          </a:prstGeom>
        </p:spPr>
        <p:txBody>
          <a:bodyPr spcFirstLastPara="1" wrap="square" lIns="95050" tIns="95050" rIns="95050" bIns="95050" anchor="ctr" anchorCtr="0">
            <a:noAutofit/>
          </a:bodyPr>
          <a:lstStyle>
            <a:lvl1pPr marL="609585" lvl="0" indent="-465655" rtl="0">
              <a:spcBef>
                <a:spcPts val="0"/>
              </a:spcBef>
              <a:spcAft>
                <a:spcPts val="0"/>
              </a:spcAft>
              <a:buSzPts val="1900"/>
              <a:buFont typeface="Trebuchet MS"/>
              <a:buChar char="●"/>
              <a:defRPr>
                <a:latin typeface="Trebuchet MS"/>
                <a:ea typeface="Trebuchet MS"/>
                <a:cs typeface="Trebuchet MS"/>
                <a:sym typeface="Trebuchet MS"/>
              </a:defRPr>
            </a:lvl1pPr>
            <a:lvl2pPr marL="1219170" lvl="1" indent="-431789" rtl="0">
              <a:spcBef>
                <a:spcPts val="2267"/>
              </a:spcBef>
              <a:spcAft>
                <a:spcPts val="0"/>
              </a:spcAft>
              <a:buSzPts val="1500"/>
              <a:buFont typeface="Trebuchet MS"/>
              <a:buChar char="○"/>
              <a:defRPr>
                <a:latin typeface="Trebuchet MS"/>
                <a:ea typeface="Trebuchet MS"/>
                <a:cs typeface="Trebuchet MS"/>
                <a:sym typeface="Trebuchet MS"/>
              </a:defRPr>
            </a:lvl2pPr>
            <a:lvl3pPr marL="1828754" lvl="2" indent="-431789" rtl="0">
              <a:spcBef>
                <a:spcPts val="2267"/>
              </a:spcBef>
              <a:spcAft>
                <a:spcPts val="0"/>
              </a:spcAft>
              <a:buSzPts val="1500"/>
              <a:buFont typeface="Trebuchet MS"/>
              <a:buChar char="■"/>
              <a:defRPr>
                <a:latin typeface="Trebuchet MS"/>
                <a:ea typeface="Trebuchet MS"/>
                <a:cs typeface="Trebuchet MS"/>
                <a:sym typeface="Trebuchet MS"/>
              </a:defRPr>
            </a:lvl3pPr>
            <a:lvl4pPr marL="2438339" lvl="3" indent="-431789" rtl="0">
              <a:spcBef>
                <a:spcPts val="2267"/>
              </a:spcBef>
              <a:spcAft>
                <a:spcPts val="0"/>
              </a:spcAft>
              <a:buSzPts val="1500"/>
              <a:buFont typeface="Trebuchet MS"/>
              <a:buChar char="●"/>
              <a:defRPr>
                <a:latin typeface="Trebuchet MS"/>
                <a:ea typeface="Trebuchet MS"/>
                <a:cs typeface="Trebuchet MS"/>
                <a:sym typeface="Trebuchet MS"/>
              </a:defRPr>
            </a:lvl4pPr>
            <a:lvl5pPr marL="3047924" lvl="4" indent="-431789" rtl="0">
              <a:spcBef>
                <a:spcPts val="2267"/>
              </a:spcBef>
              <a:spcAft>
                <a:spcPts val="0"/>
              </a:spcAft>
              <a:buSzPts val="1500"/>
              <a:buFont typeface="Trebuchet MS"/>
              <a:buChar char="○"/>
              <a:defRPr>
                <a:latin typeface="Trebuchet MS"/>
                <a:ea typeface="Trebuchet MS"/>
                <a:cs typeface="Trebuchet MS"/>
                <a:sym typeface="Trebuchet MS"/>
              </a:defRPr>
            </a:lvl5pPr>
            <a:lvl6pPr marL="3657509" lvl="5" indent="-431789" rtl="0">
              <a:spcBef>
                <a:spcPts val="2267"/>
              </a:spcBef>
              <a:spcAft>
                <a:spcPts val="0"/>
              </a:spcAft>
              <a:buSzPts val="1500"/>
              <a:buFont typeface="Trebuchet MS"/>
              <a:buChar char="■"/>
              <a:defRPr>
                <a:latin typeface="Trebuchet MS"/>
                <a:ea typeface="Trebuchet MS"/>
                <a:cs typeface="Trebuchet MS"/>
                <a:sym typeface="Trebuchet MS"/>
              </a:defRPr>
            </a:lvl6pPr>
            <a:lvl7pPr marL="4267093" lvl="6" indent="-431789" rtl="0">
              <a:spcBef>
                <a:spcPts val="2267"/>
              </a:spcBef>
              <a:spcAft>
                <a:spcPts val="0"/>
              </a:spcAft>
              <a:buSzPts val="1500"/>
              <a:buFont typeface="Trebuchet MS"/>
              <a:buChar char="●"/>
              <a:defRPr>
                <a:latin typeface="Trebuchet MS"/>
                <a:ea typeface="Trebuchet MS"/>
                <a:cs typeface="Trebuchet MS"/>
                <a:sym typeface="Trebuchet MS"/>
              </a:defRPr>
            </a:lvl7pPr>
            <a:lvl8pPr marL="4876678" lvl="7" indent="-431789" rtl="0">
              <a:spcBef>
                <a:spcPts val="2267"/>
              </a:spcBef>
              <a:spcAft>
                <a:spcPts val="0"/>
              </a:spcAft>
              <a:buSzPts val="1500"/>
              <a:buFont typeface="Trebuchet MS"/>
              <a:buChar char="○"/>
              <a:defRPr>
                <a:latin typeface="Trebuchet MS"/>
                <a:ea typeface="Trebuchet MS"/>
                <a:cs typeface="Trebuchet MS"/>
                <a:sym typeface="Trebuchet MS"/>
              </a:defRPr>
            </a:lvl8pPr>
            <a:lvl9pPr marL="5486263" lvl="8" indent="-431789" rtl="0">
              <a:spcBef>
                <a:spcPts val="2267"/>
              </a:spcBef>
              <a:spcAft>
                <a:spcPts val="2267"/>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653667" y="705200"/>
            <a:ext cx="7570800" cy="54476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7466"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7466">
                <a:solidFill>
                  <a:schemeClr val="lt1"/>
                </a:solidFill>
              </a:defRPr>
            </a:lvl2pPr>
            <a:lvl3pPr lvl="2" rtl="0">
              <a:spcBef>
                <a:spcPts val="0"/>
              </a:spcBef>
              <a:spcAft>
                <a:spcPts val="0"/>
              </a:spcAft>
              <a:buClr>
                <a:schemeClr val="lt1"/>
              </a:buClr>
              <a:buSzPts val="5600"/>
              <a:buNone/>
              <a:defRPr sz="7466">
                <a:solidFill>
                  <a:schemeClr val="lt1"/>
                </a:solidFill>
              </a:defRPr>
            </a:lvl3pPr>
            <a:lvl4pPr lvl="3" rtl="0">
              <a:spcBef>
                <a:spcPts val="0"/>
              </a:spcBef>
              <a:spcAft>
                <a:spcPts val="0"/>
              </a:spcAft>
              <a:buClr>
                <a:schemeClr val="lt1"/>
              </a:buClr>
              <a:buSzPts val="5600"/>
              <a:buNone/>
              <a:defRPr sz="7466">
                <a:solidFill>
                  <a:schemeClr val="lt1"/>
                </a:solidFill>
              </a:defRPr>
            </a:lvl4pPr>
            <a:lvl5pPr lvl="4" rtl="0">
              <a:spcBef>
                <a:spcPts val="0"/>
              </a:spcBef>
              <a:spcAft>
                <a:spcPts val="0"/>
              </a:spcAft>
              <a:buClr>
                <a:schemeClr val="lt1"/>
              </a:buClr>
              <a:buSzPts val="5600"/>
              <a:buNone/>
              <a:defRPr sz="7466">
                <a:solidFill>
                  <a:schemeClr val="lt1"/>
                </a:solidFill>
              </a:defRPr>
            </a:lvl5pPr>
            <a:lvl6pPr lvl="5" rtl="0">
              <a:spcBef>
                <a:spcPts val="0"/>
              </a:spcBef>
              <a:spcAft>
                <a:spcPts val="0"/>
              </a:spcAft>
              <a:buClr>
                <a:schemeClr val="lt1"/>
              </a:buClr>
              <a:buSzPts val="5600"/>
              <a:buNone/>
              <a:defRPr sz="7466">
                <a:solidFill>
                  <a:schemeClr val="lt1"/>
                </a:solidFill>
              </a:defRPr>
            </a:lvl6pPr>
            <a:lvl7pPr lvl="6" rtl="0">
              <a:spcBef>
                <a:spcPts val="0"/>
              </a:spcBef>
              <a:spcAft>
                <a:spcPts val="0"/>
              </a:spcAft>
              <a:buClr>
                <a:schemeClr val="lt1"/>
              </a:buClr>
              <a:buSzPts val="5600"/>
              <a:buNone/>
              <a:defRPr sz="7466">
                <a:solidFill>
                  <a:schemeClr val="lt1"/>
                </a:solidFill>
              </a:defRPr>
            </a:lvl7pPr>
            <a:lvl8pPr lvl="7" rtl="0">
              <a:spcBef>
                <a:spcPts val="0"/>
              </a:spcBef>
              <a:spcAft>
                <a:spcPts val="0"/>
              </a:spcAft>
              <a:buClr>
                <a:schemeClr val="lt1"/>
              </a:buClr>
              <a:buSzPts val="5600"/>
              <a:buNone/>
              <a:defRPr sz="7466">
                <a:solidFill>
                  <a:schemeClr val="lt1"/>
                </a:solidFill>
              </a:defRPr>
            </a:lvl8pPr>
            <a:lvl9pPr lvl="8" rtl="0">
              <a:spcBef>
                <a:spcPts val="0"/>
              </a:spcBef>
              <a:spcAft>
                <a:spcPts val="0"/>
              </a:spcAft>
              <a:buClr>
                <a:schemeClr val="lt1"/>
              </a:buClr>
              <a:buSzPts val="5600"/>
              <a:buNone/>
              <a:defRPr sz="7466">
                <a:solidFill>
                  <a:schemeClr val="lt1"/>
                </a:solidFill>
              </a:defRPr>
            </a:lvl9pPr>
          </a:lstStyle>
          <a:p>
            <a:endParaRPr/>
          </a:p>
        </p:txBody>
      </p:sp>
      <p:sp>
        <p:nvSpPr>
          <p:cNvPr id="98" name="Google Shape;98;p23"/>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2089800"/>
            <a:ext cx="12192000" cy="2678400"/>
          </a:xfrm>
          <a:prstGeom prst="rect">
            <a:avLst/>
          </a:prstGeom>
          <a:solidFill>
            <a:srgbClr val="BFAD81"/>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71" name="Google Shape;71;p17"/>
          <p:cNvSpPr txBox="1">
            <a:spLocks noGrp="1"/>
          </p:cNvSpPr>
          <p:nvPr>
            <p:ph type="title"/>
          </p:nvPr>
        </p:nvSpPr>
        <p:spPr>
          <a:xfrm>
            <a:off x="574400" y="2519600"/>
            <a:ext cx="11043200" cy="20220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5067">
                <a:solidFill>
                  <a:schemeClr val="lt1"/>
                </a:solidFill>
              </a:defRPr>
            </a:lvl1pPr>
            <a:lvl2pPr lvl="1" algn="ctr" rtl="0">
              <a:spcBef>
                <a:spcPts val="0"/>
              </a:spcBef>
              <a:spcAft>
                <a:spcPts val="0"/>
              </a:spcAft>
              <a:buClr>
                <a:schemeClr val="lt1"/>
              </a:buClr>
              <a:buSzPts val="3800"/>
              <a:buNone/>
              <a:defRPr sz="5067">
                <a:solidFill>
                  <a:schemeClr val="lt1"/>
                </a:solidFill>
              </a:defRPr>
            </a:lvl2pPr>
            <a:lvl3pPr lvl="2" algn="ctr" rtl="0">
              <a:spcBef>
                <a:spcPts val="0"/>
              </a:spcBef>
              <a:spcAft>
                <a:spcPts val="0"/>
              </a:spcAft>
              <a:buClr>
                <a:schemeClr val="lt1"/>
              </a:buClr>
              <a:buSzPts val="3800"/>
              <a:buNone/>
              <a:defRPr sz="5067">
                <a:solidFill>
                  <a:schemeClr val="lt1"/>
                </a:solidFill>
              </a:defRPr>
            </a:lvl3pPr>
            <a:lvl4pPr lvl="3" algn="ctr" rtl="0">
              <a:spcBef>
                <a:spcPts val="0"/>
              </a:spcBef>
              <a:spcAft>
                <a:spcPts val="0"/>
              </a:spcAft>
              <a:buClr>
                <a:schemeClr val="lt1"/>
              </a:buClr>
              <a:buSzPts val="3800"/>
              <a:buNone/>
              <a:defRPr sz="5067">
                <a:solidFill>
                  <a:schemeClr val="lt1"/>
                </a:solidFill>
              </a:defRPr>
            </a:lvl4pPr>
            <a:lvl5pPr lvl="4" algn="ctr" rtl="0">
              <a:spcBef>
                <a:spcPts val="0"/>
              </a:spcBef>
              <a:spcAft>
                <a:spcPts val="0"/>
              </a:spcAft>
              <a:buClr>
                <a:schemeClr val="lt1"/>
              </a:buClr>
              <a:buSzPts val="3800"/>
              <a:buNone/>
              <a:defRPr sz="5067">
                <a:solidFill>
                  <a:schemeClr val="lt1"/>
                </a:solidFill>
              </a:defRPr>
            </a:lvl5pPr>
            <a:lvl6pPr lvl="5" algn="ctr" rtl="0">
              <a:spcBef>
                <a:spcPts val="0"/>
              </a:spcBef>
              <a:spcAft>
                <a:spcPts val="0"/>
              </a:spcAft>
              <a:buClr>
                <a:schemeClr val="lt1"/>
              </a:buClr>
              <a:buSzPts val="3800"/>
              <a:buNone/>
              <a:defRPr sz="5067">
                <a:solidFill>
                  <a:schemeClr val="lt1"/>
                </a:solidFill>
              </a:defRPr>
            </a:lvl6pPr>
            <a:lvl7pPr lvl="6" algn="ctr" rtl="0">
              <a:spcBef>
                <a:spcPts val="0"/>
              </a:spcBef>
              <a:spcAft>
                <a:spcPts val="0"/>
              </a:spcAft>
              <a:buClr>
                <a:schemeClr val="lt1"/>
              </a:buClr>
              <a:buSzPts val="3800"/>
              <a:buNone/>
              <a:defRPr sz="5067">
                <a:solidFill>
                  <a:schemeClr val="lt1"/>
                </a:solidFill>
              </a:defRPr>
            </a:lvl7pPr>
            <a:lvl8pPr lvl="7" algn="ctr" rtl="0">
              <a:spcBef>
                <a:spcPts val="0"/>
              </a:spcBef>
              <a:spcAft>
                <a:spcPts val="0"/>
              </a:spcAft>
              <a:buClr>
                <a:schemeClr val="lt1"/>
              </a:buClr>
              <a:buSzPts val="3800"/>
              <a:buNone/>
              <a:defRPr sz="5067">
                <a:solidFill>
                  <a:schemeClr val="lt1"/>
                </a:solidFill>
              </a:defRPr>
            </a:lvl8pPr>
            <a:lvl9pPr lvl="8" algn="ctr" rtl="0">
              <a:spcBef>
                <a:spcPts val="0"/>
              </a:spcBef>
              <a:spcAft>
                <a:spcPts val="0"/>
              </a:spcAft>
              <a:buClr>
                <a:schemeClr val="lt1"/>
              </a:buClr>
              <a:buSzPts val="3800"/>
              <a:buNone/>
              <a:defRPr sz="5067">
                <a:solidFill>
                  <a:schemeClr val="lt1"/>
                </a:solidFill>
              </a:defRPr>
            </a:lvl9pPr>
          </a:lstStyle>
          <a:p>
            <a:endParaRPr/>
          </a:p>
        </p:txBody>
      </p:sp>
      <p:sp>
        <p:nvSpPr>
          <p:cNvPr id="72" name="Google Shape;72;p17"/>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5634800" y="3911400"/>
            <a:ext cx="922400" cy="518000"/>
          </a:xfrm>
          <a:prstGeom prst="triangle">
            <a:avLst>
              <a:gd name="adj" fmla="val 50000"/>
            </a:avLst>
          </a:prstGeom>
          <a:solidFill>
            <a:srgbClr val="4B2E84"/>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56" name="Google Shape;56;p14"/>
          <p:cNvSpPr/>
          <p:nvPr/>
        </p:nvSpPr>
        <p:spPr>
          <a:xfrm>
            <a:off x="-33" y="0"/>
            <a:ext cx="12192000" cy="4165600"/>
          </a:xfrm>
          <a:prstGeom prst="rect">
            <a:avLst/>
          </a:prstGeom>
          <a:solidFill>
            <a:srgbClr val="4B2E84"/>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57" name="Google Shape;57;p14"/>
          <p:cNvSpPr txBox="1">
            <a:spLocks noGrp="1"/>
          </p:cNvSpPr>
          <p:nvPr>
            <p:ph type="ctrTitle"/>
          </p:nvPr>
        </p:nvSpPr>
        <p:spPr>
          <a:xfrm>
            <a:off x="548233" y="859067"/>
            <a:ext cx="11043200" cy="2812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8266"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8266">
                <a:solidFill>
                  <a:schemeClr val="lt1"/>
                </a:solidFill>
              </a:defRPr>
            </a:lvl2pPr>
            <a:lvl3pPr lvl="2" algn="ctr" rtl="0">
              <a:spcBef>
                <a:spcPts val="0"/>
              </a:spcBef>
              <a:spcAft>
                <a:spcPts val="0"/>
              </a:spcAft>
              <a:buClr>
                <a:schemeClr val="lt1"/>
              </a:buClr>
              <a:buSzPts val="6200"/>
              <a:buNone/>
              <a:defRPr sz="8266">
                <a:solidFill>
                  <a:schemeClr val="lt1"/>
                </a:solidFill>
              </a:defRPr>
            </a:lvl3pPr>
            <a:lvl4pPr lvl="3" algn="ctr" rtl="0">
              <a:spcBef>
                <a:spcPts val="0"/>
              </a:spcBef>
              <a:spcAft>
                <a:spcPts val="0"/>
              </a:spcAft>
              <a:buClr>
                <a:schemeClr val="lt1"/>
              </a:buClr>
              <a:buSzPts val="6200"/>
              <a:buNone/>
              <a:defRPr sz="8266">
                <a:solidFill>
                  <a:schemeClr val="lt1"/>
                </a:solidFill>
              </a:defRPr>
            </a:lvl4pPr>
            <a:lvl5pPr lvl="4" algn="ctr" rtl="0">
              <a:spcBef>
                <a:spcPts val="0"/>
              </a:spcBef>
              <a:spcAft>
                <a:spcPts val="0"/>
              </a:spcAft>
              <a:buClr>
                <a:schemeClr val="lt1"/>
              </a:buClr>
              <a:buSzPts val="6200"/>
              <a:buNone/>
              <a:defRPr sz="8266">
                <a:solidFill>
                  <a:schemeClr val="lt1"/>
                </a:solidFill>
              </a:defRPr>
            </a:lvl5pPr>
            <a:lvl6pPr lvl="5" algn="ctr" rtl="0">
              <a:spcBef>
                <a:spcPts val="0"/>
              </a:spcBef>
              <a:spcAft>
                <a:spcPts val="0"/>
              </a:spcAft>
              <a:buClr>
                <a:schemeClr val="lt1"/>
              </a:buClr>
              <a:buSzPts val="6200"/>
              <a:buNone/>
              <a:defRPr sz="8266">
                <a:solidFill>
                  <a:schemeClr val="lt1"/>
                </a:solidFill>
              </a:defRPr>
            </a:lvl6pPr>
            <a:lvl7pPr lvl="6" algn="ctr" rtl="0">
              <a:spcBef>
                <a:spcPts val="0"/>
              </a:spcBef>
              <a:spcAft>
                <a:spcPts val="0"/>
              </a:spcAft>
              <a:buClr>
                <a:schemeClr val="lt1"/>
              </a:buClr>
              <a:buSzPts val="6200"/>
              <a:buNone/>
              <a:defRPr sz="8266">
                <a:solidFill>
                  <a:schemeClr val="lt1"/>
                </a:solidFill>
              </a:defRPr>
            </a:lvl7pPr>
            <a:lvl8pPr lvl="7" algn="ctr" rtl="0">
              <a:spcBef>
                <a:spcPts val="0"/>
              </a:spcBef>
              <a:spcAft>
                <a:spcPts val="0"/>
              </a:spcAft>
              <a:buClr>
                <a:schemeClr val="lt1"/>
              </a:buClr>
              <a:buSzPts val="6200"/>
              <a:buNone/>
              <a:defRPr sz="8266">
                <a:solidFill>
                  <a:schemeClr val="lt1"/>
                </a:solidFill>
              </a:defRPr>
            </a:lvl8pPr>
            <a:lvl9pPr lvl="8" algn="ctr" rtl="0">
              <a:spcBef>
                <a:spcPts val="0"/>
              </a:spcBef>
              <a:spcAft>
                <a:spcPts val="0"/>
              </a:spcAft>
              <a:buClr>
                <a:schemeClr val="lt1"/>
              </a:buClr>
              <a:buSzPts val="6200"/>
              <a:buNone/>
              <a:defRPr sz="8266">
                <a:solidFill>
                  <a:schemeClr val="lt1"/>
                </a:solidFill>
              </a:defRPr>
            </a:lvl9pPr>
          </a:lstStyle>
          <a:p>
            <a:endParaRPr/>
          </a:p>
        </p:txBody>
      </p:sp>
      <p:sp>
        <p:nvSpPr>
          <p:cNvPr id="58" name="Google Shape;58;p14"/>
          <p:cNvSpPr txBox="1">
            <a:spLocks noGrp="1"/>
          </p:cNvSpPr>
          <p:nvPr>
            <p:ph type="subTitle" idx="1"/>
          </p:nvPr>
        </p:nvSpPr>
        <p:spPr>
          <a:xfrm>
            <a:off x="548233" y="4531000"/>
            <a:ext cx="11043200" cy="16808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5067">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5067">
                <a:latin typeface="Oswald"/>
                <a:ea typeface="Oswald"/>
                <a:cs typeface="Oswald"/>
                <a:sym typeface="Oswald"/>
              </a:defRPr>
            </a:lvl2pPr>
            <a:lvl3pPr lvl="2" algn="ctr" rtl="0">
              <a:lnSpc>
                <a:spcPct val="100000"/>
              </a:lnSpc>
              <a:spcBef>
                <a:spcPts val="0"/>
              </a:spcBef>
              <a:spcAft>
                <a:spcPts val="0"/>
              </a:spcAft>
              <a:buSzPts val="3800"/>
              <a:buFont typeface="Oswald"/>
              <a:buNone/>
              <a:defRPr sz="5067">
                <a:latin typeface="Oswald"/>
                <a:ea typeface="Oswald"/>
                <a:cs typeface="Oswald"/>
                <a:sym typeface="Oswald"/>
              </a:defRPr>
            </a:lvl3pPr>
            <a:lvl4pPr lvl="3" algn="ctr" rtl="0">
              <a:lnSpc>
                <a:spcPct val="100000"/>
              </a:lnSpc>
              <a:spcBef>
                <a:spcPts val="0"/>
              </a:spcBef>
              <a:spcAft>
                <a:spcPts val="0"/>
              </a:spcAft>
              <a:buSzPts val="3800"/>
              <a:buFont typeface="Oswald"/>
              <a:buNone/>
              <a:defRPr sz="5067">
                <a:latin typeface="Oswald"/>
                <a:ea typeface="Oswald"/>
                <a:cs typeface="Oswald"/>
                <a:sym typeface="Oswald"/>
              </a:defRPr>
            </a:lvl4pPr>
            <a:lvl5pPr lvl="4" algn="ctr" rtl="0">
              <a:lnSpc>
                <a:spcPct val="100000"/>
              </a:lnSpc>
              <a:spcBef>
                <a:spcPts val="0"/>
              </a:spcBef>
              <a:spcAft>
                <a:spcPts val="0"/>
              </a:spcAft>
              <a:buSzPts val="3800"/>
              <a:buFont typeface="Oswald"/>
              <a:buNone/>
              <a:defRPr sz="5067">
                <a:latin typeface="Oswald"/>
                <a:ea typeface="Oswald"/>
                <a:cs typeface="Oswald"/>
                <a:sym typeface="Oswald"/>
              </a:defRPr>
            </a:lvl5pPr>
            <a:lvl6pPr lvl="5" algn="ctr" rtl="0">
              <a:lnSpc>
                <a:spcPct val="100000"/>
              </a:lnSpc>
              <a:spcBef>
                <a:spcPts val="0"/>
              </a:spcBef>
              <a:spcAft>
                <a:spcPts val="0"/>
              </a:spcAft>
              <a:buSzPts val="3800"/>
              <a:buFont typeface="Oswald"/>
              <a:buNone/>
              <a:defRPr sz="5067">
                <a:latin typeface="Oswald"/>
                <a:ea typeface="Oswald"/>
                <a:cs typeface="Oswald"/>
                <a:sym typeface="Oswald"/>
              </a:defRPr>
            </a:lvl6pPr>
            <a:lvl7pPr lvl="6" algn="ctr" rtl="0">
              <a:lnSpc>
                <a:spcPct val="100000"/>
              </a:lnSpc>
              <a:spcBef>
                <a:spcPts val="0"/>
              </a:spcBef>
              <a:spcAft>
                <a:spcPts val="0"/>
              </a:spcAft>
              <a:buSzPts val="3800"/>
              <a:buFont typeface="Oswald"/>
              <a:buNone/>
              <a:defRPr sz="5067">
                <a:latin typeface="Oswald"/>
                <a:ea typeface="Oswald"/>
                <a:cs typeface="Oswald"/>
                <a:sym typeface="Oswald"/>
              </a:defRPr>
            </a:lvl7pPr>
            <a:lvl8pPr lvl="7" algn="ctr" rtl="0">
              <a:lnSpc>
                <a:spcPct val="100000"/>
              </a:lnSpc>
              <a:spcBef>
                <a:spcPts val="0"/>
              </a:spcBef>
              <a:spcAft>
                <a:spcPts val="0"/>
              </a:spcAft>
              <a:buSzPts val="3800"/>
              <a:buFont typeface="Oswald"/>
              <a:buNone/>
              <a:defRPr sz="5067">
                <a:latin typeface="Oswald"/>
                <a:ea typeface="Oswald"/>
                <a:cs typeface="Oswald"/>
                <a:sym typeface="Oswald"/>
              </a:defRPr>
            </a:lvl8pPr>
            <a:lvl9pPr lvl="8" algn="ctr" rtl="0">
              <a:lnSpc>
                <a:spcPct val="100000"/>
              </a:lnSpc>
              <a:spcBef>
                <a:spcPts val="0"/>
              </a:spcBef>
              <a:spcAft>
                <a:spcPts val="0"/>
              </a:spcAft>
              <a:buSzPts val="3800"/>
              <a:buFont typeface="Oswald"/>
              <a:buNone/>
              <a:defRPr sz="5067">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496667"/>
            <a:ext cx="11360800" cy="9780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415600" y="1958433"/>
            <a:ext cx="11360800" cy="41332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5050" tIns="95050" rIns="95050" bIns="95050" anchor="ctr" anchorCtr="0">
            <a:noAutofit/>
          </a:bodyPr>
          <a:lstStyle>
            <a:lvl1pPr lvl="0" algn="r" rtl="0">
              <a:buNone/>
              <a:defRPr sz="1333">
                <a:solidFill>
                  <a:schemeClr val="dk2"/>
                </a:solidFill>
                <a:latin typeface="Source Code Pro"/>
                <a:ea typeface="Source Code Pro"/>
                <a:cs typeface="Source Code Pro"/>
                <a:sym typeface="Source Code Pro"/>
              </a:defRPr>
            </a:lvl1pPr>
            <a:lvl2pPr lvl="1" algn="r" rtl="0">
              <a:buNone/>
              <a:defRPr sz="1333">
                <a:solidFill>
                  <a:schemeClr val="dk2"/>
                </a:solidFill>
                <a:latin typeface="Source Code Pro"/>
                <a:ea typeface="Source Code Pro"/>
                <a:cs typeface="Source Code Pro"/>
                <a:sym typeface="Source Code Pro"/>
              </a:defRPr>
            </a:lvl2pPr>
            <a:lvl3pPr lvl="2" algn="r" rtl="0">
              <a:buNone/>
              <a:defRPr sz="1333">
                <a:solidFill>
                  <a:schemeClr val="dk2"/>
                </a:solidFill>
                <a:latin typeface="Source Code Pro"/>
                <a:ea typeface="Source Code Pro"/>
                <a:cs typeface="Source Code Pro"/>
                <a:sym typeface="Source Code Pro"/>
              </a:defRPr>
            </a:lvl3pPr>
            <a:lvl4pPr lvl="3" algn="r" rtl="0">
              <a:buNone/>
              <a:defRPr sz="1333">
                <a:solidFill>
                  <a:schemeClr val="dk2"/>
                </a:solidFill>
                <a:latin typeface="Source Code Pro"/>
                <a:ea typeface="Source Code Pro"/>
                <a:cs typeface="Source Code Pro"/>
                <a:sym typeface="Source Code Pro"/>
              </a:defRPr>
            </a:lvl4pPr>
            <a:lvl5pPr lvl="4" algn="r" rtl="0">
              <a:buNone/>
              <a:defRPr sz="1333">
                <a:solidFill>
                  <a:schemeClr val="dk2"/>
                </a:solidFill>
                <a:latin typeface="Source Code Pro"/>
                <a:ea typeface="Source Code Pro"/>
                <a:cs typeface="Source Code Pro"/>
                <a:sym typeface="Source Code Pro"/>
              </a:defRPr>
            </a:lvl5pPr>
            <a:lvl6pPr lvl="5" algn="r" rtl="0">
              <a:buNone/>
              <a:defRPr sz="1333">
                <a:solidFill>
                  <a:schemeClr val="dk2"/>
                </a:solidFill>
                <a:latin typeface="Source Code Pro"/>
                <a:ea typeface="Source Code Pro"/>
                <a:cs typeface="Source Code Pro"/>
                <a:sym typeface="Source Code Pro"/>
              </a:defRPr>
            </a:lvl6pPr>
            <a:lvl7pPr lvl="6" algn="r" rtl="0">
              <a:buNone/>
              <a:defRPr sz="1333">
                <a:solidFill>
                  <a:schemeClr val="dk2"/>
                </a:solidFill>
                <a:latin typeface="Source Code Pro"/>
                <a:ea typeface="Source Code Pro"/>
                <a:cs typeface="Source Code Pro"/>
                <a:sym typeface="Source Code Pro"/>
              </a:defRPr>
            </a:lvl7pPr>
            <a:lvl8pPr lvl="7" algn="r" rtl="0">
              <a:buNone/>
              <a:defRPr sz="1333">
                <a:solidFill>
                  <a:schemeClr val="dk2"/>
                </a:solidFill>
                <a:latin typeface="Source Code Pro"/>
                <a:ea typeface="Source Code Pro"/>
                <a:cs typeface="Source Code Pro"/>
                <a:sym typeface="Source Code Pro"/>
              </a:defRPr>
            </a:lvl8pPr>
            <a:lvl9pPr lvl="8" algn="r" rtl="0">
              <a:buNone/>
              <a:defRPr sz="1333">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1" r:id="rId2"/>
    <p:sldLayoutId id="2147483705" r:id="rId3"/>
    <p:sldLayoutId id="214748370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forms.office.com/r/esdsmJd5us" TargetMode="External"/><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www.washington.edu/anyhungryhusky/the-uw-food-pantry/" TargetMode="External"/><Relationship Id="rId5" Type="http://schemas.openxmlformats.org/officeDocument/2006/relationships/image" Target="../media/image1.jpeg"/><Relationship Id="rId4" Type="http://schemas.openxmlformats.org/officeDocument/2006/relationships/hyperlink" Target="https://www.washington.edu/financialaid/types-of-aid/child-care-assistance/"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depts.washington.edu/gpss/funding/diversity-fund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forms.office.com/r/Ke8rNSJaU1" TargetMode="External"/><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forms.office.com/r/RNK3uV59vp"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forms.office.com/r/R9u9Hb4cz6"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forms.office.com/r/QiHF7GcTqf" TargetMode="External"/><Relationship Id="rId2" Type="http://schemas.openxmlformats.org/officeDocument/2006/relationships/hyperlink" Target="mailto:gpsswebhelp@uw.edu" TargetMode="Externa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inyurl.com/senator-resources" TargetMode="Externa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video" Target="https://www.youtube.com/embed/dCa4qRRTlNg?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uwnetid-my.sharepoint.com/:w:/g/personal/gpssvpadmin_uw_edu/ET58nZWJ1RlJnikCVbeKlnMBv3jYCNUIbNA9HtfI0ywBMQ?e=XHembk"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uwnetid-my.sharepoint.com/:w:/g/personal/gpssvpadmin_uw_edu/EUsbcFtSGtBHtSetRegXvYgB1yNfeUOg40f_eOX7_N1yaA?e=1rY3Aq"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uwnetid-my.sharepoint.com/:w:/g/personal/gpssvpadmin_uw_edu/ERLIRYuQzldCpHFA5t7Imc8B0cBDQOpt7GXV-MxOdWJz_w?e=CQeOHh"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forms.office.com/r/Y2meDFWt71"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forms.office.com/r/esdsmJd5u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washington.edu/diversity/intellectual-hous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4" Type="http://schemas.openxmlformats.org/officeDocument/2006/relationships/hyperlink" Target="http://aisc.asuw.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1021400" y="0"/>
            <a:ext cx="10149200" cy="11648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2000">
                <a:solidFill>
                  <a:srgbClr val="BFAD81"/>
                </a:solidFill>
                <a:latin typeface="Encode Sans"/>
                <a:ea typeface="Encode Sans"/>
                <a:cs typeface="Encode Sans"/>
                <a:sym typeface="Encode Sans"/>
              </a:rPr>
              <a:t>UNIVERSITY OF WASHINGTON</a:t>
            </a:r>
            <a:endParaRPr sz="20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467">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2533" b="1">
                <a:solidFill>
                  <a:schemeClr val="lt1"/>
                </a:solidFill>
                <a:latin typeface="Encode Sans"/>
                <a:ea typeface="Encode Sans"/>
                <a:cs typeface="Encode Sans"/>
                <a:sym typeface="Encode Sans"/>
              </a:rPr>
              <a:t>GRADUATE &amp; PROFESSIONAL </a:t>
            </a:r>
            <a:endParaRPr sz="2533"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2533" b="1">
                <a:solidFill>
                  <a:schemeClr val="lt1"/>
                </a:solidFill>
                <a:latin typeface="Encode Sans"/>
                <a:ea typeface="Encode Sans"/>
                <a:cs typeface="Encode Sans"/>
                <a:sym typeface="Encode Sans"/>
              </a:rPr>
              <a:t>STUDENT SENATE</a:t>
            </a:r>
            <a:endParaRPr sz="133">
              <a:latin typeface="Source Code Pro"/>
              <a:ea typeface="Source Code Pro"/>
              <a:cs typeface="Source Code Pro"/>
              <a:sym typeface="Source Code Pro"/>
            </a:endParaRPr>
          </a:p>
          <a:p>
            <a:pPr marL="0" lvl="0" indent="0" algn="ctr" rtl="0">
              <a:spcBef>
                <a:spcPts val="0"/>
              </a:spcBef>
              <a:spcAft>
                <a:spcPts val="0"/>
              </a:spcAft>
              <a:buNone/>
            </a:pPr>
            <a:endParaRPr sz="3733"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33">
              <a:latin typeface="Encode Sans"/>
              <a:ea typeface="Encode Sans"/>
              <a:cs typeface="Encode Sans"/>
              <a:sym typeface="Encode Sans"/>
            </a:endParaRPr>
          </a:p>
        </p:txBody>
      </p:sp>
      <p:sp>
        <p:nvSpPr>
          <p:cNvPr id="147" name="Google Shape;147;p32"/>
          <p:cNvSpPr txBox="1"/>
          <p:nvPr/>
        </p:nvSpPr>
        <p:spPr>
          <a:xfrm>
            <a:off x="94921" y="1397459"/>
            <a:ext cx="5788232" cy="25301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 sz="2133" b="1" err="1">
                <a:solidFill>
                  <a:srgbClr val="FFFFFF"/>
                </a:solidFill>
                <a:latin typeface="Encode Sans"/>
                <a:ea typeface="Encode Sans"/>
                <a:cs typeface="Encode Sans"/>
                <a:sym typeface="Encode Sans"/>
              </a:rPr>
              <a:t>SafeCampus</a:t>
            </a:r>
            <a:r>
              <a:rPr lang="en" sz="2133" b="1">
                <a:solidFill>
                  <a:srgbClr val="FFFFFF"/>
                </a:solidFill>
                <a:latin typeface="Encode Sans"/>
                <a:ea typeface="Encode Sans"/>
                <a:cs typeface="Encode Sans"/>
                <a:sym typeface="Encode Sans"/>
              </a:rPr>
              <a:t> (206-685-7233)</a:t>
            </a:r>
            <a:endParaRPr lang="en" sz="2133" b="1">
              <a:solidFill>
                <a:srgbClr val="FFFFFF"/>
              </a:solidFill>
              <a:latin typeface="Encode Sans"/>
              <a:ea typeface="Encode Sans"/>
              <a:cs typeface="Encode Sans"/>
            </a:endParaRPr>
          </a:p>
          <a:p>
            <a:pPr marL="0" lvl="0" indent="0" algn="l" rtl="0">
              <a:spcBef>
                <a:spcPts val="0"/>
              </a:spcBef>
              <a:spcAft>
                <a:spcPts val="0"/>
              </a:spcAft>
              <a:buNone/>
            </a:pPr>
            <a:r>
              <a:rPr lang="en" sz="1600">
                <a:solidFill>
                  <a:srgbClr val="FFFFFF"/>
                </a:solidFill>
                <a:latin typeface="Encode Sans"/>
                <a:ea typeface="Encode Sans"/>
                <a:cs typeface="Encode Sans"/>
                <a:sym typeface="Encode Sans"/>
              </a:rPr>
              <a:t>Call </a:t>
            </a:r>
            <a:r>
              <a:rPr lang="en" sz="1600" err="1">
                <a:solidFill>
                  <a:srgbClr val="FFFFFF"/>
                </a:solidFill>
                <a:latin typeface="Encode Sans"/>
                <a:ea typeface="Encode Sans"/>
                <a:cs typeface="Encode Sans"/>
                <a:sym typeface="Encode Sans"/>
              </a:rPr>
              <a:t>SafeCampus</a:t>
            </a:r>
            <a:r>
              <a:rPr lang="en" sz="1600">
                <a:solidFill>
                  <a:srgbClr val="FFFFFF"/>
                </a:solidFill>
                <a:latin typeface="Encode Sans"/>
                <a:ea typeface="Encode Sans"/>
                <a:cs typeface="Encode Sans"/>
                <a:sym typeface="Encode Sans"/>
              </a:rPr>
              <a:t> anytime to anonymously discuss safety and well-being concerns for yourself or others.</a:t>
            </a:r>
            <a:endParaRPr sz="1600">
              <a:solidFill>
                <a:srgbClr val="FFFFFF"/>
              </a:solidFill>
              <a:latin typeface="Encode Sans"/>
              <a:ea typeface="Encode Sans"/>
              <a:cs typeface="Encode Sans"/>
            </a:endParaRPr>
          </a:p>
          <a:p>
            <a:pPr marL="0" lvl="0" indent="0" algn="l" rtl="0">
              <a:spcBef>
                <a:spcPts val="0"/>
              </a:spcBef>
              <a:spcAft>
                <a:spcPts val="0"/>
              </a:spcAft>
              <a:buNone/>
            </a:pPr>
            <a:r>
              <a:rPr lang="en" sz="1200" b="1">
                <a:solidFill>
                  <a:srgbClr val="FFFFFF"/>
                </a:solidFill>
                <a:latin typeface="Encode Sans"/>
                <a:ea typeface="Encode Sans"/>
                <a:cs typeface="Encode Sans"/>
                <a:sym typeface="Encode Sans"/>
                <a:hlinkClick r:id="rId3"/>
              </a:rPr>
              <a:t>https://www.washington.edu/safecampus/</a:t>
            </a:r>
            <a:endParaRPr lang="en" sz="1200" b="1">
              <a:solidFill>
                <a:srgbClr val="FFFFFF"/>
              </a:solidFill>
              <a:latin typeface="Encode Sans"/>
              <a:ea typeface="Encode Sans"/>
              <a:cs typeface="Encode Sans"/>
            </a:endParaRPr>
          </a:p>
          <a:p>
            <a:pPr marL="0" lvl="0" indent="0" algn="l" rtl="0">
              <a:spcBef>
                <a:spcPts val="0"/>
              </a:spcBef>
              <a:spcAft>
                <a:spcPts val="0"/>
              </a:spcAft>
              <a:buNone/>
            </a:pPr>
            <a:endParaRPr sz="1467" b="1">
              <a:solidFill>
                <a:srgbClr val="FFFFFF"/>
              </a:solidFill>
              <a:latin typeface="Encode Sans"/>
              <a:ea typeface="Encode Sans"/>
              <a:cs typeface="Encode Sans"/>
            </a:endParaRPr>
          </a:p>
          <a:p>
            <a:pPr marL="0" lvl="0" indent="0" algn="l" rtl="0">
              <a:spcBef>
                <a:spcPts val="0"/>
              </a:spcBef>
              <a:spcAft>
                <a:spcPts val="0"/>
              </a:spcAft>
              <a:buNone/>
            </a:pPr>
            <a:r>
              <a:rPr lang="en-US" sz="2133" b="1">
                <a:solidFill>
                  <a:srgbClr val="FFFFFF"/>
                </a:solidFill>
                <a:latin typeface="Encode Sans"/>
                <a:ea typeface="Encode Sans"/>
                <a:cs typeface="Encode Sans"/>
                <a:sym typeface="Encode Sans"/>
              </a:rPr>
              <a:t>Childcare Assistance Program</a:t>
            </a:r>
            <a:endParaRPr lang="en-US" sz="2133" b="1">
              <a:solidFill>
                <a:srgbClr val="FFFFFF"/>
              </a:solidFill>
              <a:latin typeface="Encode Sans"/>
              <a:ea typeface="Encode Sans"/>
              <a:cs typeface="Encode Sans"/>
            </a:endParaRPr>
          </a:p>
          <a:p>
            <a:pPr marL="0" lvl="0" indent="0" algn="l" rtl="0">
              <a:spcBef>
                <a:spcPts val="0"/>
              </a:spcBef>
              <a:spcAft>
                <a:spcPts val="0"/>
              </a:spcAft>
              <a:buNone/>
            </a:pPr>
            <a:r>
              <a:rPr lang="en-US" sz="1200" b="1">
                <a:solidFill>
                  <a:srgbClr val="FFFFFF"/>
                </a:solidFill>
                <a:latin typeface="Encode Sans"/>
                <a:ea typeface="Encode Sans"/>
                <a:cs typeface="Encode Sans"/>
                <a:sym typeface="Encode Sans"/>
                <a:hlinkClick r:id="rId4"/>
              </a:rPr>
              <a:t>https://www.washington.edu/financialaid/types-of-aid/child-care-assistance/</a:t>
            </a:r>
            <a:endParaRPr lang="en-US" sz="1200" b="1">
              <a:solidFill>
                <a:srgbClr val="FFFFFF"/>
              </a:solidFill>
              <a:latin typeface="Encode Sans"/>
              <a:ea typeface="Encode Sans"/>
              <a:cs typeface="Encode Sans"/>
            </a:endParaRPr>
          </a:p>
          <a:p>
            <a:pPr marL="0" lvl="0" indent="0" algn="l" rtl="0">
              <a:spcBef>
                <a:spcPts val="0"/>
              </a:spcBef>
              <a:spcAft>
                <a:spcPts val="0"/>
              </a:spcAft>
              <a:buNone/>
            </a:pPr>
            <a:endParaRPr lang="en-US" sz="1333" b="1">
              <a:solidFill>
                <a:srgbClr val="FFFFFF"/>
              </a:solidFill>
              <a:latin typeface="Encode Sans"/>
              <a:ea typeface="Encode Sans"/>
              <a:cs typeface="Encode Sans"/>
            </a:endParaRPr>
          </a:p>
          <a:p>
            <a:pPr marL="0" lvl="0" indent="0" algn="l" rtl="0">
              <a:spcBef>
                <a:spcPts val="0"/>
              </a:spcBef>
              <a:spcAft>
                <a:spcPts val="0"/>
              </a:spcAft>
              <a:buNone/>
            </a:pPr>
            <a:endParaRPr lang="en-US" sz="12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5035911" y="5030504"/>
            <a:ext cx="2125205" cy="995968"/>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101657" y="4119553"/>
            <a:ext cx="5257604" cy="90744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800" b="1">
                <a:solidFill>
                  <a:srgbClr val="7030A0"/>
                </a:solidFill>
                <a:latin typeface="Open Sans"/>
                <a:ea typeface="Open Sans"/>
                <a:cs typeface="Open Sans"/>
                <a:sym typeface="Open Sans"/>
              </a:rPr>
              <a:t>Attendance Form</a:t>
            </a:r>
            <a:r>
              <a:rPr lang="en-US" sz="2800" b="1">
                <a:solidFill>
                  <a:srgbClr val="7030A0"/>
                </a:solidFill>
                <a:ea typeface="Open Sans"/>
                <a:sym typeface="Open Sans"/>
              </a:rPr>
              <a:t> </a:t>
            </a:r>
            <a:endParaRPr lang="en-US" sz="2800" b="1">
              <a:solidFill>
                <a:srgbClr val="4B2E84"/>
              </a:solidFill>
              <a:ea typeface="Open Sans"/>
              <a:cs typeface="Arial"/>
            </a:endParaRPr>
          </a:p>
          <a:p>
            <a:pPr algn="ctr"/>
            <a:r>
              <a:rPr lang="en-US" sz="2800" b="1">
                <a:solidFill>
                  <a:srgbClr val="7030A0"/>
                </a:solidFill>
                <a:latin typeface="Open Sans"/>
                <a:ea typeface="Open Sans"/>
                <a:cs typeface="Open Sans"/>
                <a:sym typeface="Open Sans"/>
              </a:rPr>
              <a:t>(Word of the Day: Impact)</a:t>
            </a:r>
            <a:endParaRPr lang="en-US" sz="2800" b="1">
              <a:solidFill>
                <a:srgbClr val="7030A0"/>
              </a:solidFill>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7043636" y="1397464"/>
            <a:ext cx="5144160" cy="253009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2133" b="1">
                <a:solidFill>
                  <a:srgbClr val="FFFFFF"/>
                </a:solidFill>
                <a:latin typeface="Encode Sans"/>
                <a:ea typeface="Encode Sans"/>
                <a:cs typeface="Encode Sans"/>
                <a:sym typeface="Encode Sans"/>
              </a:rPr>
              <a:t>UW Food Pantry</a:t>
            </a:r>
            <a:endParaRPr lang="en-US" sz="2133" b="1">
              <a:solidFill>
                <a:srgbClr val="FFFFFF"/>
              </a:solidFill>
              <a:latin typeface="Encode Sans"/>
              <a:ea typeface="Encode Sans"/>
              <a:cs typeface="Encode Sans"/>
            </a:endParaRPr>
          </a:p>
          <a:p>
            <a:pPr marL="0" lvl="0" indent="0" algn="l" rtl="0">
              <a:spcBef>
                <a:spcPts val="0"/>
              </a:spcBef>
              <a:spcAft>
                <a:spcPts val="0"/>
              </a:spcAft>
              <a:buNone/>
            </a:pPr>
            <a:r>
              <a:rPr lang="en-US" sz="1200" b="1">
                <a:solidFill>
                  <a:srgbClr val="FFFFFF"/>
                </a:solidFill>
                <a:latin typeface="Encode Sans"/>
                <a:ea typeface="Encode Sans"/>
                <a:cs typeface="Encode Sans"/>
                <a:sym typeface="Encode Sans"/>
                <a:hlinkClick r:id="rId6"/>
              </a:rPr>
              <a:t>https://www.washington.edu/anyhungryhusky/the-uw-food-pantry/</a:t>
            </a:r>
            <a:endParaRPr lang="en-US" sz="1200" b="1">
              <a:solidFill>
                <a:srgbClr val="FFFFFF"/>
              </a:solidFill>
              <a:latin typeface="Encode Sans"/>
              <a:ea typeface="Encode Sans"/>
              <a:cs typeface="Encode Sans"/>
            </a:endParaRPr>
          </a:p>
          <a:p>
            <a:endParaRPr lang="en-US" sz="1200" b="1">
              <a:solidFill>
                <a:srgbClr val="FFFFFF"/>
              </a:solidFill>
              <a:latin typeface="Encode Sans"/>
              <a:ea typeface="Encode Sans"/>
              <a:cs typeface="Encode Sans"/>
            </a:endParaRPr>
          </a:p>
          <a:p>
            <a:r>
              <a:rPr lang="en-US" sz="2133" b="1">
                <a:solidFill>
                  <a:srgbClr val="FFFFFF"/>
                </a:solidFill>
                <a:latin typeface="Encode Sans"/>
              </a:rPr>
              <a:t>Student Technology Loan Program </a:t>
            </a:r>
          </a:p>
          <a:p>
            <a:r>
              <a:rPr lang="en-US" sz="1600">
                <a:solidFill>
                  <a:srgbClr val="FFFFFF"/>
                </a:solidFill>
                <a:latin typeface="Encode Sans"/>
              </a:rPr>
              <a:t>The Student Technology Loan Program (STLP) is a free, student-led program that supports the academic technology needs of UW Seattle students</a:t>
            </a:r>
          </a:p>
          <a:p>
            <a:r>
              <a:rPr lang="en" sz="1200" b="1">
                <a:solidFill>
                  <a:srgbClr val="FFFFFF"/>
                </a:solidFill>
                <a:latin typeface="Encode Sans"/>
                <a:hlinkClick r:id="rId7"/>
              </a:rPr>
              <a:t>https://stlp.uw.edu/</a:t>
            </a:r>
            <a:r>
              <a:rPr lang="en" sz="1200" b="1">
                <a:solidFill>
                  <a:srgbClr val="FFFFFF"/>
                </a:solidFill>
                <a:latin typeface="Encode Sans"/>
              </a:rPr>
              <a:t> </a:t>
            </a:r>
            <a:endParaRPr lang="en-US" sz="1200" b="1">
              <a:solidFill>
                <a:srgbClr val="FFFFFF"/>
              </a:solidFill>
              <a:latin typeface="Encode Sans"/>
            </a:endParaRPr>
          </a:p>
          <a:p>
            <a:endParaRPr lang="en-US" sz="1333" b="1">
              <a:solidFill>
                <a:srgbClr val="FFFFFF"/>
              </a:solidFill>
              <a:latin typeface="Encode Sans"/>
              <a:ea typeface="Encode Sans"/>
              <a:cs typeface="Encode Sans"/>
            </a:endParaRPr>
          </a:p>
          <a:p>
            <a:endParaRPr lang="en-US" sz="1333" b="1">
              <a:solidFill>
                <a:srgbClr val="FFFFFF"/>
              </a:solidFill>
              <a:latin typeface="Encode Sans"/>
              <a:ea typeface="Encode Sans"/>
              <a:cs typeface="Encode Sans"/>
            </a:endParaRPr>
          </a:p>
        </p:txBody>
      </p:sp>
      <p:sp>
        <p:nvSpPr>
          <p:cNvPr id="8" name="TextBox 7">
            <a:extLst>
              <a:ext uri="{FF2B5EF4-FFF2-40B4-BE49-F238E27FC236}">
                <a16:creationId xmlns:a16="http://schemas.microsoft.com/office/drawing/2014/main" id="{A1DF83EC-B482-9309-B198-369AAA719644}"/>
              </a:ext>
            </a:extLst>
          </p:cNvPr>
          <p:cNvSpPr txBox="1"/>
          <p:nvPr/>
        </p:nvSpPr>
        <p:spPr>
          <a:xfrm>
            <a:off x="7160986" y="4979719"/>
            <a:ext cx="5027385" cy="160043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a:solidFill>
                  <a:srgbClr val="7030A0"/>
                </a:solidFill>
                <a:latin typeface="Open Sans"/>
                <a:ea typeface="Open Sans"/>
                <a:cs typeface="Open Sans"/>
              </a:rPr>
              <a:t>Attendance Form Link: </a:t>
            </a:r>
            <a:endParaRPr lang="en-US" sz="2133">
              <a:solidFill>
                <a:srgbClr val="E91D63"/>
              </a:solidFill>
              <a:latin typeface="Arial"/>
              <a:ea typeface="Open Sans"/>
              <a:cs typeface="Arial"/>
            </a:endParaRPr>
          </a:p>
          <a:p>
            <a:pPr algn="ctr"/>
            <a:r>
              <a:rPr lang="en-US" sz="3200">
                <a:solidFill>
                  <a:srgbClr val="7030A0"/>
                </a:solidFill>
                <a:ea typeface="+mn-lt"/>
                <a:cs typeface="+mn-lt"/>
                <a:hlinkClick r:id="rId8"/>
              </a:rPr>
              <a:t>https://forms.office.com/r/esdsmJd5us</a:t>
            </a:r>
            <a:endParaRPr lang="en-US" sz="3200">
              <a:solidFill>
                <a:srgbClr val="7030A0"/>
              </a:solidFill>
              <a:cs typeface="Arial"/>
            </a:endParaRPr>
          </a:p>
        </p:txBody>
      </p:sp>
      <p:pic>
        <p:nvPicPr>
          <p:cNvPr id="2" name="Picture 1" descr="A qr code on a white background&#10;&#10;AI-generated content may be incorrect.">
            <a:extLst>
              <a:ext uri="{FF2B5EF4-FFF2-40B4-BE49-F238E27FC236}">
                <a16:creationId xmlns:a16="http://schemas.microsoft.com/office/drawing/2014/main" id="{BCD35365-FBB1-B773-89F6-FB1BE41E8828}"/>
              </a:ext>
            </a:extLst>
          </p:cNvPr>
          <p:cNvPicPr>
            <a:picLocks noChangeAspect="1"/>
          </p:cNvPicPr>
          <p:nvPr/>
        </p:nvPicPr>
        <p:blipFill>
          <a:blip r:embed="rId9"/>
          <a:stretch>
            <a:fillRect/>
          </a:stretch>
        </p:blipFill>
        <p:spPr>
          <a:xfrm>
            <a:off x="1812038" y="5220133"/>
            <a:ext cx="1541689" cy="1474643"/>
          </a:xfrm>
          <a:prstGeom prst="rect">
            <a:avLst/>
          </a:prstGeom>
        </p:spPr>
      </p:pic>
    </p:spTree>
    <p:extLst>
      <p:ext uri="{BB962C8B-B14F-4D97-AF65-F5344CB8AC3E}">
        <p14:creationId xmlns:p14="http://schemas.microsoft.com/office/powerpoint/2010/main" val="298287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9B92-C3FE-C1BE-3274-5A356CA22334}"/>
              </a:ext>
            </a:extLst>
          </p:cNvPr>
          <p:cNvSpPr>
            <a:spLocks noGrp="1"/>
          </p:cNvSpPr>
          <p:nvPr>
            <p:ph type="title"/>
          </p:nvPr>
        </p:nvSpPr>
        <p:spPr>
          <a:xfrm>
            <a:off x="4751" y="385389"/>
            <a:ext cx="6081516" cy="3197244"/>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5850">
                <a:solidFill>
                  <a:schemeClr val="bg1"/>
                </a:solidFill>
              </a:rPr>
              <a:t>GPSS Diversity Funds</a:t>
            </a:r>
            <a:endParaRPr lang="en-US">
              <a:solidFill>
                <a:schemeClr val="bg1"/>
              </a:solidFill>
            </a:endParaRPr>
          </a:p>
        </p:txBody>
      </p:sp>
      <p:sp>
        <p:nvSpPr>
          <p:cNvPr id="5" name="Text Placeholder 4">
            <a:extLst>
              <a:ext uri="{FF2B5EF4-FFF2-40B4-BE49-F238E27FC236}">
                <a16:creationId xmlns:a16="http://schemas.microsoft.com/office/drawing/2014/main" id="{F3FFEBC3-900D-00AC-600D-8EE5FE1480BC}"/>
              </a:ext>
            </a:extLst>
          </p:cNvPr>
          <p:cNvSpPr>
            <a:spLocks noGrp="1"/>
          </p:cNvSpPr>
          <p:nvPr>
            <p:ph type="body" idx="2"/>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43510" indent="0">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gn="ctr">
              <a:lnSpc>
                <a:spcPct val="114999"/>
              </a:lnSpc>
              <a:buNone/>
            </a:pPr>
            <a:endParaRPr lang="en-US" sz="2800">
              <a:solidFill>
                <a:srgbClr val="025C5F"/>
              </a:solidFill>
              <a:latin typeface="Segoe UI"/>
              <a:cs typeface="Segoe UI"/>
            </a:endParaRPr>
          </a:p>
        </p:txBody>
      </p:sp>
      <p:sp>
        <p:nvSpPr>
          <p:cNvPr id="7" name="Subtitle 6">
            <a:extLst>
              <a:ext uri="{FF2B5EF4-FFF2-40B4-BE49-F238E27FC236}">
                <a16:creationId xmlns:a16="http://schemas.microsoft.com/office/drawing/2014/main" id="{DA617CF3-98CE-29AA-0BB6-F33E5D024FA7}"/>
              </a:ext>
            </a:extLst>
          </p:cNvPr>
          <p:cNvSpPr>
            <a:spLocks noGrp="1"/>
          </p:cNvSpPr>
          <p:nvPr>
            <p:ph type="subTitle" idx="1"/>
          </p:nvPr>
        </p:nvSpPr>
        <p:spPr/>
        <p:txBody>
          <a:bodyPr/>
          <a:lstStyle/>
          <a:p>
            <a:r>
              <a:rPr lang="en-US" sz="2650">
                <a:hlinkClick r:id="rId3"/>
              </a:rPr>
              <a:t>https://depts.washington.edu/gpss/funding/diversity-funds/</a:t>
            </a:r>
            <a:r>
              <a:rPr lang="en-US" sz="2650"/>
              <a:t>  </a:t>
            </a:r>
            <a:endParaRPr lang="en-US"/>
          </a:p>
        </p:txBody>
      </p:sp>
      <p:pic>
        <p:nvPicPr>
          <p:cNvPr id="3" name="Picture 2" descr="A poster with hands reaching out to each other&#10;&#10;AI-generated content may be incorrect.">
            <a:extLst>
              <a:ext uri="{FF2B5EF4-FFF2-40B4-BE49-F238E27FC236}">
                <a16:creationId xmlns:a16="http://schemas.microsoft.com/office/drawing/2014/main" id="{1E803010-1B14-0436-A1AA-3CCF277C1471}"/>
              </a:ext>
            </a:extLst>
          </p:cNvPr>
          <p:cNvPicPr>
            <a:picLocks noChangeAspect="1"/>
          </p:cNvPicPr>
          <p:nvPr/>
        </p:nvPicPr>
        <p:blipFill>
          <a:blip r:embed="rId4"/>
          <a:stretch>
            <a:fillRect/>
          </a:stretch>
        </p:blipFill>
        <p:spPr>
          <a:xfrm>
            <a:off x="6400800" y="0"/>
            <a:ext cx="5486400" cy="6858000"/>
          </a:xfrm>
          <a:prstGeom prst="rect">
            <a:avLst/>
          </a:prstGeom>
        </p:spPr>
      </p:pic>
    </p:spTree>
    <p:extLst>
      <p:ext uri="{BB962C8B-B14F-4D97-AF65-F5344CB8AC3E}">
        <p14:creationId xmlns:p14="http://schemas.microsoft.com/office/powerpoint/2010/main" val="359764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4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oster for a workshop&#10;&#10;AI-generated content may be incorrect.">
            <a:extLst>
              <a:ext uri="{FF2B5EF4-FFF2-40B4-BE49-F238E27FC236}">
                <a16:creationId xmlns:a16="http://schemas.microsoft.com/office/drawing/2014/main" id="{30377C2B-DDE3-A198-840E-5AC5CE238C10}"/>
              </a:ext>
            </a:extLst>
          </p:cNvPr>
          <p:cNvPicPr>
            <a:picLocks noChangeAspect="1"/>
          </p:cNvPicPr>
          <p:nvPr/>
        </p:nvPicPr>
        <p:blipFill>
          <a:blip r:embed="rId2"/>
          <a:stretch>
            <a:fillRect/>
          </a:stretch>
        </p:blipFill>
        <p:spPr>
          <a:xfrm>
            <a:off x="2670583" y="0"/>
            <a:ext cx="6850834" cy="6858000"/>
          </a:xfrm>
          <a:prstGeom prst="rect">
            <a:avLst/>
          </a:prstGeom>
        </p:spPr>
      </p:pic>
    </p:spTree>
    <p:extLst>
      <p:ext uri="{BB962C8B-B14F-4D97-AF65-F5344CB8AC3E}">
        <p14:creationId xmlns:p14="http://schemas.microsoft.com/office/powerpoint/2010/main" val="192260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 crafty walk&#10;&#10;AI-generated content may be incorrect.">
            <a:extLst>
              <a:ext uri="{FF2B5EF4-FFF2-40B4-BE49-F238E27FC236}">
                <a16:creationId xmlns:a16="http://schemas.microsoft.com/office/drawing/2014/main" id="{A4408B17-28AB-B50E-7E89-FD144F1371F7}"/>
              </a:ext>
            </a:extLst>
          </p:cNvPr>
          <p:cNvPicPr>
            <a:picLocks noChangeAspect="1"/>
          </p:cNvPicPr>
          <p:nvPr/>
        </p:nvPicPr>
        <p:blipFill>
          <a:blip r:embed="rId2"/>
          <a:stretch>
            <a:fillRect/>
          </a:stretch>
        </p:blipFill>
        <p:spPr>
          <a:xfrm>
            <a:off x="-2117" y="0"/>
            <a:ext cx="5486400" cy="6858000"/>
          </a:xfrm>
          <a:prstGeom prst="rect">
            <a:avLst/>
          </a:prstGeom>
        </p:spPr>
      </p:pic>
      <p:sp>
        <p:nvSpPr>
          <p:cNvPr id="3" name="TextBox 2">
            <a:extLst>
              <a:ext uri="{FF2B5EF4-FFF2-40B4-BE49-F238E27FC236}">
                <a16:creationId xmlns:a16="http://schemas.microsoft.com/office/drawing/2014/main" id="{D907B2CB-947F-6D40-03DF-6185FD78DD4C}"/>
              </a:ext>
            </a:extLst>
          </p:cNvPr>
          <p:cNvSpPr txBox="1"/>
          <p:nvPr/>
        </p:nvSpPr>
        <p:spPr>
          <a:xfrm>
            <a:off x="6531429" y="746448"/>
            <a:ext cx="455644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t>RSVP by 12pm on Monday (1/27)</a:t>
            </a:r>
            <a:endParaRPr lang="en-US" sz="3200"/>
          </a:p>
          <a:p>
            <a:pPr algn="ctr"/>
            <a:endParaRPr lang="en-US" sz="3200" b="1"/>
          </a:p>
          <a:p>
            <a:pPr algn="ctr"/>
            <a:r>
              <a:rPr lang="en-US" sz="3200" b="1">
                <a:ea typeface="+mn-lt"/>
                <a:cs typeface="+mn-lt"/>
                <a:hlinkClick r:id="rId3"/>
              </a:rPr>
              <a:t>https://forms.office.com/r/Ke8rNSJaU1</a:t>
            </a:r>
            <a:r>
              <a:rPr lang="en-US" sz="3200" b="1">
                <a:ea typeface="+mn-lt"/>
                <a:cs typeface="+mn-lt"/>
              </a:rPr>
              <a:t> </a:t>
            </a:r>
          </a:p>
          <a:p>
            <a:endParaRPr lang="en-US"/>
          </a:p>
          <a:p>
            <a:endParaRPr lang="en-US"/>
          </a:p>
        </p:txBody>
      </p:sp>
      <p:pic>
        <p:nvPicPr>
          <p:cNvPr id="4" name="Picture 3">
            <a:extLst>
              <a:ext uri="{FF2B5EF4-FFF2-40B4-BE49-F238E27FC236}">
                <a16:creationId xmlns:a16="http://schemas.microsoft.com/office/drawing/2014/main" id="{AFE81771-87AE-2461-D874-5116AD9D1819}"/>
              </a:ext>
            </a:extLst>
          </p:cNvPr>
          <p:cNvPicPr>
            <a:picLocks noChangeAspect="1"/>
          </p:cNvPicPr>
          <p:nvPr/>
        </p:nvPicPr>
        <p:blipFill>
          <a:blip r:embed="rId4"/>
          <a:stretch>
            <a:fillRect/>
          </a:stretch>
        </p:blipFill>
        <p:spPr>
          <a:xfrm>
            <a:off x="7310093" y="3425273"/>
            <a:ext cx="3005206" cy="2933976"/>
          </a:xfrm>
          <a:prstGeom prst="rect">
            <a:avLst/>
          </a:prstGeom>
        </p:spPr>
      </p:pic>
    </p:spTree>
    <p:extLst>
      <p:ext uri="{BB962C8B-B14F-4D97-AF65-F5344CB8AC3E}">
        <p14:creationId xmlns:p14="http://schemas.microsoft.com/office/powerpoint/2010/main" val="303149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oster for a workshop&#10;&#10;AI-generated content may be incorrect.">
            <a:extLst>
              <a:ext uri="{FF2B5EF4-FFF2-40B4-BE49-F238E27FC236}">
                <a16:creationId xmlns:a16="http://schemas.microsoft.com/office/drawing/2014/main" id="{EA745878-45AA-73A6-4C7C-8BB1B5A5E40D}"/>
              </a:ext>
            </a:extLst>
          </p:cNvPr>
          <p:cNvPicPr>
            <a:picLocks noChangeAspect="1"/>
          </p:cNvPicPr>
          <p:nvPr/>
        </p:nvPicPr>
        <p:blipFill>
          <a:blip r:embed="rId2"/>
          <a:stretch>
            <a:fillRect/>
          </a:stretch>
        </p:blipFill>
        <p:spPr>
          <a:xfrm>
            <a:off x="3867574" y="643467"/>
            <a:ext cx="4456851" cy="5571066"/>
          </a:xfrm>
          <a:prstGeom prst="rect">
            <a:avLst/>
          </a:prstGeom>
        </p:spPr>
      </p:pic>
    </p:spTree>
    <p:extLst>
      <p:ext uri="{BB962C8B-B14F-4D97-AF65-F5344CB8AC3E}">
        <p14:creationId xmlns:p14="http://schemas.microsoft.com/office/powerpoint/2010/main" val="185281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FF54-AB72-E215-6366-D4C9112F39C4}"/>
              </a:ext>
            </a:extLst>
          </p:cNvPr>
          <p:cNvSpPr>
            <a:spLocks noGrp="1"/>
          </p:cNvSpPr>
          <p:nvPr>
            <p:ph type="title"/>
          </p:nvPr>
        </p:nvSpPr>
        <p:spPr/>
        <p:txBody>
          <a:bodyPr/>
          <a:lstStyle/>
          <a:p>
            <a:r>
              <a:rPr lang="en-US" sz="4800"/>
              <a:t>Graduate Student Bowling Night </a:t>
            </a:r>
          </a:p>
        </p:txBody>
      </p:sp>
      <p:sp>
        <p:nvSpPr>
          <p:cNvPr id="3" name="Subtitle 2">
            <a:extLst>
              <a:ext uri="{FF2B5EF4-FFF2-40B4-BE49-F238E27FC236}">
                <a16:creationId xmlns:a16="http://schemas.microsoft.com/office/drawing/2014/main" id="{2A77AD38-F1C1-6291-923E-A1C9E56C1C03}"/>
              </a:ext>
            </a:extLst>
          </p:cNvPr>
          <p:cNvSpPr>
            <a:spLocks noGrp="1"/>
          </p:cNvSpPr>
          <p:nvPr>
            <p:ph type="subTitle" idx="1"/>
          </p:nvPr>
        </p:nvSpPr>
        <p:spPr>
          <a:xfrm>
            <a:off x="609" y="3828941"/>
            <a:ext cx="6100382" cy="1860260"/>
          </a:xfrm>
        </p:spPr>
        <p:txBody>
          <a:bodyPr/>
          <a:lstStyle/>
          <a:p>
            <a:r>
              <a:rPr lang="en-US" sz="2400"/>
              <a:t>Friday, Jan. 24, 2025, 4 p.m. - 6 </a:t>
            </a:r>
            <a:r>
              <a:rPr lang="en-US" sz="2400" err="1"/>
              <a:t>p.m</a:t>
            </a:r>
            <a:br>
              <a:rPr lang="en-US" sz="2650"/>
            </a:br>
            <a:r>
              <a:rPr lang="en-US" sz="2650"/>
              <a:t>HUB Games, UW Seattle </a:t>
            </a:r>
          </a:p>
          <a:p>
            <a:endParaRPr lang="en-US" sz="2650"/>
          </a:p>
          <a:p>
            <a:r>
              <a:rPr lang="en-US" sz="2800" b="1">
                <a:solidFill>
                  <a:srgbClr val="0044AA"/>
                </a:solidFill>
                <a:latin typeface="Open Sans"/>
                <a:ea typeface="Open Sans"/>
                <a:cs typeface="Open Sans"/>
                <a:hlinkClick r:id="rId2"/>
              </a:rPr>
              <a:t>bit.ly/wgsbn</a:t>
            </a:r>
            <a:endParaRPr lang="en-US" sz="2400"/>
          </a:p>
        </p:txBody>
      </p:sp>
      <p:pic>
        <p:nvPicPr>
          <p:cNvPr id="5" name="Picture 4" descr="A blue and purple flyer with white bowling pins and a red ball&#10;&#10;AI-generated content may be incorrect.">
            <a:extLst>
              <a:ext uri="{FF2B5EF4-FFF2-40B4-BE49-F238E27FC236}">
                <a16:creationId xmlns:a16="http://schemas.microsoft.com/office/drawing/2014/main" id="{56907014-81A2-FDA2-B6EF-1576FD68A73F}"/>
              </a:ext>
            </a:extLst>
          </p:cNvPr>
          <p:cNvPicPr>
            <a:picLocks noChangeAspect="1"/>
          </p:cNvPicPr>
          <p:nvPr/>
        </p:nvPicPr>
        <p:blipFill>
          <a:blip r:embed="rId3"/>
          <a:stretch>
            <a:fillRect/>
          </a:stretch>
        </p:blipFill>
        <p:spPr>
          <a:xfrm>
            <a:off x="6093723" y="506482"/>
            <a:ext cx="6100554" cy="6076949"/>
          </a:xfrm>
          <a:prstGeom prst="rect">
            <a:avLst/>
          </a:prstGeom>
        </p:spPr>
      </p:pic>
    </p:spTree>
    <p:extLst>
      <p:ext uri="{BB962C8B-B14F-4D97-AF65-F5344CB8AC3E}">
        <p14:creationId xmlns:p14="http://schemas.microsoft.com/office/powerpoint/2010/main" val="2210655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6E84-D43D-75BB-C250-4F1EEA79A9C9}"/>
              </a:ext>
            </a:extLst>
          </p:cNvPr>
          <p:cNvSpPr>
            <a:spLocks noGrp="1"/>
          </p:cNvSpPr>
          <p:nvPr>
            <p:ph type="title"/>
          </p:nvPr>
        </p:nvSpPr>
        <p:spPr>
          <a:xfrm>
            <a:off x="609" y="1438333"/>
            <a:ext cx="6100382" cy="2451860"/>
          </a:xfrm>
        </p:spPr>
        <p:txBody>
          <a:bodyPr/>
          <a:lstStyle/>
          <a:p>
            <a:r>
              <a:rPr lang="en-US" sz="5400"/>
              <a:t>Lunar New Year Celebration</a:t>
            </a:r>
          </a:p>
        </p:txBody>
      </p:sp>
      <p:sp>
        <p:nvSpPr>
          <p:cNvPr id="4" name="Subtitle 3">
            <a:extLst>
              <a:ext uri="{FF2B5EF4-FFF2-40B4-BE49-F238E27FC236}">
                <a16:creationId xmlns:a16="http://schemas.microsoft.com/office/drawing/2014/main" id="{A2D3A8F3-81C8-3159-B020-108D41071B5E}"/>
              </a:ext>
            </a:extLst>
          </p:cNvPr>
          <p:cNvSpPr>
            <a:spLocks noGrp="1"/>
          </p:cNvSpPr>
          <p:nvPr>
            <p:ph type="subTitle" idx="1"/>
          </p:nvPr>
        </p:nvSpPr>
        <p:spPr>
          <a:xfrm>
            <a:off x="609" y="3895201"/>
            <a:ext cx="6100382" cy="1794000"/>
          </a:xfrm>
        </p:spPr>
        <p:txBody>
          <a:bodyPr/>
          <a:lstStyle/>
          <a:p>
            <a:r>
              <a:rPr lang="en-US" sz="2650"/>
              <a:t>Friday, January 31, 2025</a:t>
            </a:r>
            <a:endParaRPr lang="en-US"/>
          </a:p>
          <a:p>
            <a:r>
              <a:rPr lang="en-US" sz="2650"/>
              <a:t>5:00 pm - 7:30 pm</a:t>
            </a:r>
            <a:endParaRPr lang="en-US"/>
          </a:p>
          <a:p>
            <a:endParaRPr lang="en-US" sz="2650"/>
          </a:p>
          <a:p>
            <a:r>
              <a:rPr lang="en-US" sz="2650"/>
              <a:t>Intellectual House</a:t>
            </a:r>
            <a:endParaRPr lang="en-US"/>
          </a:p>
        </p:txBody>
      </p:sp>
      <p:pic>
        <p:nvPicPr>
          <p:cNvPr id="10" name="Picture 9" descr="A red and gold invitation&#10;&#10;AI-generated content may be incorrect.">
            <a:extLst>
              <a:ext uri="{FF2B5EF4-FFF2-40B4-BE49-F238E27FC236}">
                <a16:creationId xmlns:a16="http://schemas.microsoft.com/office/drawing/2014/main" id="{401391B6-C500-5E4C-AD09-18123D2FA387}"/>
              </a:ext>
            </a:extLst>
          </p:cNvPr>
          <p:cNvPicPr>
            <a:picLocks noChangeAspect="1"/>
          </p:cNvPicPr>
          <p:nvPr/>
        </p:nvPicPr>
        <p:blipFill>
          <a:blip r:embed="rId2"/>
          <a:stretch>
            <a:fillRect/>
          </a:stretch>
        </p:blipFill>
        <p:spPr>
          <a:xfrm>
            <a:off x="6100142" y="481496"/>
            <a:ext cx="6087716" cy="5983355"/>
          </a:xfrm>
          <a:prstGeom prst="rect">
            <a:avLst/>
          </a:prstGeom>
        </p:spPr>
      </p:pic>
    </p:spTree>
    <p:extLst>
      <p:ext uri="{BB962C8B-B14F-4D97-AF65-F5344CB8AC3E}">
        <p14:creationId xmlns:p14="http://schemas.microsoft.com/office/powerpoint/2010/main" val="2978567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9B92-C3FE-C1BE-3274-5A356CA22334}"/>
              </a:ext>
            </a:extLst>
          </p:cNvPr>
          <p:cNvSpPr>
            <a:spLocks noGrp="1"/>
          </p:cNvSpPr>
          <p:nvPr>
            <p:ph type="title"/>
          </p:nvPr>
        </p:nvSpPr>
        <p:spPr>
          <a:xfrm>
            <a:off x="4751" y="385389"/>
            <a:ext cx="6081516" cy="3197244"/>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5850">
                <a:solidFill>
                  <a:schemeClr val="bg1"/>
                </a:solidFill>
              </a:rPr>
              <a:t>2025 Huskies on the Hill RSVP</a:t>
            </a:r>
            <a:endParaRPr lang="en-US"/>
          </a:p>
        </p:txBody>
      </p:sp>
      <p:sp>
        <p:nvSpPr>
          <p:cNvPr id="4" name="Subtitle 3">
            <a:extLst>
              <a:ext uri="{FF2B5EF4-FFF2-40B4-BE49-F238E27FC236}">
                <a16:creationId xmlns:a16="http://schemas.microsoft.com/office/drawing/2014/main" id="{57C493E4-768F-70F2-600B-3EAB4298D213}"/>
              </a:ext>
            </a:extLst>
          </p:cNvPr>
          <p:cNvSpPr>
            <a:spLocks noGrp="1"/>
          </p:cNvSpPr>
          <p:nvPr>
            <p:ph type="subTitle" idx="1"/>
          </p:nvPr>
        </p:nvSpPr>
        <p:spPr>
          <a:xfrm>
            <a:off x="4750" y="3596175"/>
            <a:ext cx="6081516" cy="18575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February 3rd, 2025</a:t>
            </a:r>
            <a:endParaRPr lang="en-US">
              <a:solidFill>
                <a:schemeClr val="bg1"/>
              </a:solidFill>
              <a:cs typeface="Arial"/>
            </a:endParaRPr>
          </a:p>
          <a:p>
            <a:pPr algn="ctr"/>
            <a:r>
              <a:rPr lang="en-US">
                <a:solidFill>
                  <a:schemeClr val="bg1"/>
                </a:solidFill>
              </a:rPr>
              <a:t>Lunch and transit provided!</a:t>
            </a:r>
            <a:endParaRPr lang="en-US">
              <a:solidFill>
                <a:schemeClr val="bg1"/>
              </a:solidFill>
              <a:cs typeface="Arial"/>
            </a:endParaRPr>
          </a:p>
          <a:p>
            <a:pPr algn="ctr"/>
            <a:r>
              <a:rPr lang="en-US">
                <a:solidFill>
                  <a:schemeClr val="bg1"/>
                </a:solidFill>
              </a:rPr>
              <a:t>Seattle Departure at 8:15am</a:t>
            </a:r>
            <a:endParaRPr lang="en-US">
              <a:solidFill>
                <a:schemeClr val="bg1"/>
              </a:solidFill>
              <a:cs typeface="Arial"/>
            </a:endParaRPr>
          </a:p>
          <a:p>
            <a:pPr algn="ctr"/>
            <a:r>
              <a:rPr lang="en-US">
                <a:solidFill>
                  <a:schemeClr val="bg1"/>
                </a:solidFill>
              </a:rPr>
              <a:t>Seattle arrival at 5:30pm </a:t>
            </a:r>
            <a:endParaRPr lang="en-US">
              <a:solidFill>
                <a:schemeClr val="bg1"/>
              </a:solidFill>
              <a:cs typeface="Arial"/>
            </a:endParaRPr>
          </a:p>
          <a:p>
            <a:pPr algn="ctr"/>
            <a:endParaRPr lang="en-US">
              <a:solidFill>
                <a:schemeClr val="bg1"/>
              </a:solidFill>
              <a:cs typeface="Arial"/>
            </a:endParaRPr>
          </a:p>
          <a:p>
            <a:pPr algn="ctr"/>
            <a:r>
              <a:rPr lang="en-US">
                <a:solidFill>
                  <a:schemeClr val="bg1"/>
                </a:solidFill>
              </a:rPr>
              <a:t>More details in RSVP form!</a:t>
            </a:r>
            <a:endParaRPr lang="en-US">
              <a:solidFill>
                <a:schemeClr val="bg1"/>
              </a:solidFill>
              <a:cs typeface="Arial"/>
            </a:endParaRPr>
          </a:p>
        </p:txBody>
      </p:sp>
      <p:sp>
        <p:nvSpPr>
          <p:cNvPr id="5" name="Text Placeholder 4">
            <a:extLst>
              <a:ext uri="{FF2B5EF4-FFF2-40B4-BE49-F238E27FC236}">
                <a16:creationId xmlns:a16="http://schemas.microsoft.com/office/drawing/2014/main" id="{F3FFEBC3-900D-00AC-600D-8EE5FE1480BC}"/>
              </a:ext>
            </a:extLst>
          </p:cNvPr>
          <p:cNvSpPr>
            <a:spLocks noGrp="1"/>
          </p:cNvSpPr>
          <p:nvPr>
            <p:ph type="body" idx="2"/>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43510" indent="0">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gn="ctr">
              <a:lnSpc>
                <a:spcPct val="114999"/>
              </a:lnSpc>
              <a:buNone/>
            </a:pPr>
            <a:r>
              <a:rPr lang="en-US" sz="2800">
                <a:solidFill>
                  <a:srgbClr val="025C5F"/>
                </a:solidFill>
                <a:latin typeface="Segoe UI"/>
                <a:cs typeface="Segoe UI"/>
              </a:rPr>
              <a:t>https://forms.office.com/r/8Gd8aWNJtm</a:t>
            </a:r>
            <a:endParaRPr lang="en-US" sz="2800">
              <a:cs typeface="Arial"/>
            </a:endParaRPr>
          </a:p>
        </p:txBody>
      </p:sp>
      <p:pic>
        <p:nvPicPr>
          <p:cNvPr id="6" name="Picture 5" descr="A qr code with a few black squares&#10;&#10;Description automatically generated">
            <a:extLst>
              <a:ext uri="{FF2B5EF4-FFF2-40B4-BE49-F238E27FC236}">
                <a16:creationId xmlns:a16="http://schemas.microsoft.com/office/drawing/2014/main" id="{F3A015FB-CA81-0E2E-C9F0-8AFB790F9724}"/>
              </a:ext>
            </a:extLst>
          </p:cNvPr>
          <p:cNvPicPr>
            <a:picLocks noChangeAspect="1"/>
          </p:cNvPicPr>
          <p:nvPr/>
        </p:nvPicPr>
        <p:blipFill>
          <a:blip r:embed="rId3"/>
          <a:stretch>
            <a:fillRect/>
          </a:stretch>
        </p:blipFill>
        <p:spPr>
          <a:xfrm>
            <a:off x="7211290" y="969819"/>
            <a:ext cx="3879273" cy="3823855"/>
          </a:xfrm>
          <a:prstGeom prst="rect">
            <a:avLst/>
          </a:prstGeom>
        </p:spPr>
      </p:pic>
    </p:spTree>
    <p:extLst>
      <p:ext uri="{BB962C8B-B14F-4D97-AF65-F5344CB8AC3E}">
        <p14:creationId xmlns:p14="http://schemas.microsoft.com/office/powerpoint/2010/main" val="51745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B9B92-C3FE-C1BE-3274-5A356CA22334}"/>
              </a:ext>
            </a:extLst>
          </p:cNvPr>
          <p:cNvSpPr>
            <a:spLocks noGrp="1"/>
          </p:cNvSpPr>
          <p:nvPr>
            <p:ph type="title"/>
          </p:nvPr>
        </p:nvSpPr>
        <p:spPr>
          <a:xfrm>
            <a:off x="-5433" y="1438334"/>
            <a:ext cx="6098089" cy="245748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250">
                <a:solidFill>
                  <a:schemeClr val="bg1"/>
                </a:solidFill>
              </a:rPr>
              <a:t> Share Your Story &amp; Graduate Action Committee Survey</a:t>
            </a:r>
            <a:endParaRPr lang="en-US"/>
          </a:p>
        </p:txBody>
      </p:sp>
      <p:sp>
        <p:nvSpPr>
          <p:cNvPr id="4" name="Subtitle 3">
            <a:extLst>
              <a:ext uri="{FF2B5EF4-FFF2-40B4-BE49-F238E27FC236}">
                <a16:creationId xmlns:a16="http://schemas.microsoft.com/office/drawing/2014/main" id="{57C493E4-768F-70F2-600B-3EAB4298D213}"/>
              </a:ext>
            </a:extLst>
          </p:cNvPr>
          <p:cNvSpPr>
            <a:spLocks noGrp="1"/>
          </p:cNvSpPr>
          <p:nvPr>
            <p:ph type="subTitle" idx="1"/>
          </p:nvPr>
        </p:nvSpPr>
        <p:spPr>
          <a:xfrm>
            <a:off x="4750" y="4421673"/>
            <a:ext cx="6102683" cy="1267528"/>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Job Shadow and Informational Interview Opportunities!</a:t>
            </a:r>
            <a:endParaRPr lang="en-US"/>
          </a:p>
        </p:txBody>
      </p:sp>
      <p:sp>
        <p:nvSpPr>
          <p:cNvPr id="5" name="Text Placeholder 4">
            <a:extLst>
              <a:ext uri="{FF2B5EF4-FFF2-40B4-BE49-F238E27FC236}">
                <a16:creationId xmlns:a16="http://schemas.microsoft.com/office/drawing/2014/main" id="{F3FFEBC3-900D-00AC-600D-8EE5FE1480BC}"/>
              </a:ext>
            </a:extLst>
          </p:cNvPr>
          <p:cNvSpPr>
            <a:spLocks noGrp="1"/>
          </p:cNvSpPr>
          <p:nvPr>
            <p:ph type="body" idx="2"/>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43510" indent="0" algn="ctr">
              <a:buNone/>
            </a:pPr>
            <a:br>
              <a:rPr lang="en-US"/>
            </a:br>
            <a:br>
              <a:rPr lang="en-US"/>
            </a:br>
            <a:br>
              <a:rPr lang="en-US"/>
            </a:br>
            <a:br>
              <a:rPr lang="en-US"/>
            </a:br>
            <a:br>
              <a:rPr lang="en-US"/>
            </a:br>
            <a:br>
              <a:rPr lang="en-US"/>
            </a:br>
            <a:br>
              <a:rPr lang="en-US"/>
            </a:br>
            <a:br>
              <a:rPr lang="en-US"/>
            </a:br>
            <a:br>
              <a:rPr lang="en-US"/>
            </a:br>
            <a:r>
              <a:rPr lang="en-US" sz="2800">
                <a:hlinkClick r:id="rId3"/>
              </a:rPr>
              <a:t>https://forms.office.com/r/R9u9Hb4cz6</a:t>
            </a:r>
            <a:endParaRPr lang="en-US" sz="2800">
              <a:cs typeface="Arial"/>
            </a:endParaRPr>
          </a:p>
        </p:txBody>
      </p:sp>
      <p:pic>
        <p:nvPicPr>
          <p:cNvPr id="7" name="Picture 6" descr="A qr code with a few black squares&#10;&#10;Description automatically generated">
            <a:extLst>
              <a:ext uri="{FF2B5EF4-FFF2-40B4-BE49-F238E27FC236}">
                <a16:creationId xmlns:a16="http://schemas.microsoft.com/office/drawing/2014/main" id="{C774738D-D0C7-7B39-B899-B64B000FC4C2}"/>
              </a:ext>
            </a:extLst>
          </p:cNvPr>
          <p:cNvPicPr>
            <a:picLocks noChangeAspect="1"/>
          </p:cNvPicPr>
          <p:nvPr/>
        </p:nvPicPr>
        <p:blipFill>
          <a:blip r:embed="rId4"/>
          <a:stretch>
            <a:fillRect/>
          </a:stretch>
        </p:blipFill>
        <p:spPr>
          <a:xfrm>
            <a:off x="7419109" y="1219201"/>
            <a:ext cx="3449783" cy="3449783"/>
          </a:xfrm>
          <a:prstGeom prst="rect">
            <a:avLst/>
          </a:prstGeom>
        </p:spPr>
      </p:pic>
    </p:spTree>
    <p:extLst>
      <p:ext uri="{BB962C8B-B14F-4D97-AF65-F5344CB8AC3E}">
        <p14:creationId xmlns:p14="http://schemas.microsoft.com/office/powerpoint/2010/main" val="3701574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CEDAA-30D0-2D89-6229-9E280E99A6FA}"/>
              </a:ext>
            </a:extLst>
          </p:cNvPr>
          <p:cNvSpPr>
            <a:spLocks noGrp="1"/>
          </p:cNvSpPr>
          <p:nvPr>
            <p:ph type="title"/>
          </p:nvPr>
        </p:nvSpPr>
        <p:spPr>
          <a:xfrm>
            <a:off x="4750" y="1438333"/>
            <a:ext cx="6092100" cy="2385600"/>
          </a:xfrm>
        </p:spPr>
        <p:txBody>
          <a:bodyPr spcFirstLastPara="1" wrap="square" lIns="95050" tIns="95050" rIns="95050" bIns="9505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600">
                <a:solidFill>
                  <a:schemeClr val="bg1"/>
                </a:solidFill>
              </a:rPr>
              <a:t>GPSS Website Survey</a:t>
            </a:r>
            <a:endParaRPr lang="en-US">
              <a:solidFill>
                <a:schemeClr val="bg1"/>
              </a:solidFill>
              <a:cs typeface="Arial"/>
            </a:endParaRPr>
          </a:p>
        </p:txBody>
      </p:sp>
      <p:sp>
        <p:nvSpPr>
          <p:cNvPr id="4" name="Subtitle 3">
            <a:extLst>
              <a:ext uri="{FF2B5EF4-FFF2-40B4-BE49-F238E27FC236}">
                <a16:creationId xmlns:a16="http://schemas.microsoft.com/office/drawing/2014/main" id="{8320DFBA-2863-B97B-21EE-C55A15F5C355}"/>
              </a:ext>
            </a:extLst>
          </p:cNvPr>
          <p:cNvSpPr>
            <a:spLocks noGrp="1"/>
          </p:cNvSpPr>
          <p:nvPr>
            <p:ph type="subTitle" idx="1"/>
          </p:nvPr>
        </p:nvSpPr>
        <p:spPr>
          <a:xfrm>
            <a:off x="4750" y="3895201"/>
            <a:ext cx="6092100" cy="17940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Help us create a better web experience for GPSS</a:t>
            </a:r>
            <a:endParaRPr lang="en-US">
              <a:solidFill>
                <a:schemeClr val="bg1"/>
              </a:solidFill>
              <a:cs typeface="Arial"/>
            </a:endParaRPr>
          </a:p>
          <a:p>
            <a:pPr algn="ctr"/>
            <a:r>
              <a:rPr lang="en-US">
                <a:solidFill>
                  <a:schemeClr val="bg1"/>
                </a:solidFill>
              </a:rPr>
              <a:t>More information: Contact Vidya at </a:t>
            </a:r>
            <a:r>
              <a:rPr lang="en-US">
                <a:solidFill>
                  <a:schemeClr val="bg1"/>
                </a:solidFill>
                <a:hlinkClick r:id="rId2">
                  <a:extLst>
                    <a:ext uri="{A12FA001-AC4F-418D-AE19-62706E023703}">
                      <ahyp:hlinkClr xmlns:ahyp="http://schemas.microsoft.com/office/drawing/2018/hyperlinkcolor" val="tx"/>
                    </a:ext>
                  </a:extLst>
                </a:hlinkClick>
              </a:rPr>
              <a:t>gpsswebhelp@uw.edu</a:t>
            </a:r>
            <a:r>
              <a:rPr lang="en-US">
                <a:solidFill>
                  <a:schemeClr val="bg1"/>
                </a:solidFill>
              </a:rPr>
              <a:t> </a:t>
            </a:r>
            <a:endParaRPr lang="en-US">
              <a:solidFill>
                <a:schemeClr val="bg1"/>
              </a:solidFill>
              <a:cs typeface="Arial"/>
            </a:endParaRPr>
          </a:p>
        </p:txBody>
      </p:sp>
      <p:sp>
        <p:nvSpPr>
          <p:cNvPr id="5" name="Text Placeholder 4">
            <a:extLst>
              <a:ext uri="{FF2B5EF4-FFF2-40B4-BE49-F238E27FC236}">
                <a16:creationId xmlns:a16="http://schemas.microsoft.com/office/drawing/2014/main" id="{8A718346-315B-2D9C-4A75-C835F038DE89}"/>
              </a:ext>
            </a:extLst>
          </p:cNvPr>
          <p:cNvSpPr>
            <a:spLocks noGrp="1"/>
          </p:cNvSpPr>
          <p:nvPr>
            <p:ph type="body" idx="2"/>
          </p:nvPr>
        </p:nvSpPr>
        <p:spPr>
          <a:xfrm>
            <a:off x="6586000" y="4571600"/>
            <a:ext cx="5098000" cy="16448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43930" indent="0" algn="ctr">
              <a:lnSpc>
                <a:spcPct val="114999"/>
              </a:lnSpc>
              <a:buNone/>
            </a:pPr>
            <a:r>
              <a:rPr lang="en-US">
                <a:hlinkClick r:id="rId3"/>
              </a:rPr>
              <a:t>https://forms.office.com/r/QiHF7GcTqf</a:t>
            </a:r>
            <a:endParaRPr lang="en-US"/>
          </a:p>
          <a:p>
            <a:pPr marL="143930" indent="0" algn="ctr">
              <a:lnSpc>
                <a:spcPct val="114999"/>
              </a:lnSpc>
              <a:buNone/>
            </a:pPr>
            <a:endParaRPr lang="en-US"/>
          </a:p>
        </p:txBody>
      </p:sp>
      <p:pic>
        <p:nvPicPr>
          <p:cNvPr id="7" name="Picture 6" descr="A qr code on a blue background&#10;&#10;Description automatically generated">
            <a:extLst>
              <a:ext uri="{FF2B5EF4-FFF2-40B4-BE49-F238E27FC236}">
                <a16:creationId xmlns:a16="http://schemas.microsoft.com/office/drawing/2014/main" id="{1D39E279-CBDD-A43B-14DD-687265125C5E}"/>
              </a:ext>
            </a:extLst>
          </p:cNvPr>
          <p:cNvPicPr>
            <a:picLocks noChangeAspect="1"/>
          </p:cNvPicPr>
          <p:nvPr/>
        </p:nvPicPr>
        <p:blipFill>
          <a:blip r:embed="rId4"/>
          <a:srcRect l="25197" t="36133" r="24847" b="14160"/>
          <a:stretch/>
        </p:blipFill>
        <p:spPr>
          <a:xfrm>
            <a:off x="7425001" y="636001"/>
            <a:ext cx="3425996" cy="3408935"/>
          </a:xfrm>
          <a:prstGeom prst="rect">
            <a:avLst/>
          </a:prstGeom>
        </p:spPr>
      </p:pic>
    </p:spTree>
    <p:extLst>
      <p:ext uri="{BB962C8B-B14F-4D97-AF65-F5344CB8AC3E}">
        <p14:creationId xmlns:p14="http://schemas.microsoft.com/office/powerpoint/2010/main" val="1442407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5B1D-F7B3-397E-6EBF-FDA0FAF1760A}"/>
              </a:ext>
            </a:extLst>
          </p:cNvPr>
          <p:cNvSpPr>
            <a:spLocks noGrp="1"/>
          </p:cNvSpPr>
          <p:nvPr>
            <p:ph type="title"/>
          </p:nvPr>
        </p:nvSpPr>
        <p:spPr>
          <a:xfrm>
            <a:off x="3892" y="1438333"/>
            <a:ext cx="6093816" cy="2385600"/>
          </a:xfrm>
        </p:spPr>
        <p:txBody>
          <a:bodyPr spcFirstLastPara="1" wrap="square" lIns="95050" tIns="95050" rIns="95050" bIns="9505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400">
                <a:solidFill>
                  <a:schemeClr val="bg1"/>
                </a:solidFill>
              </a:rPr>
              <a:t>Senator Resources</a:t>
            </a:r>
            <a:endParaRPr lang="en-US" sz="4400">
              <a:solidFill>
                <a:schemeClr val="bg1"/>
              </a:solidFill>
              <a:cs typeface="Arial"/>
            </a:endParaRPr>
          </a:p>
        </p:txBody>
      </p:sp>
      <p:sp>
        <p:nvSpPr>
          <p:cNvPr id="4" name="Subtitle 3">
            <a:extLst>
              <a:ext uri="{FF2B5EF4-FFF2-40B4-BE49-F238E27FC236}">
                <a16:creationId xmlns:a16="http://schemas.microsoft.com/office/drawing/2014/main" id="{7F089E3F-BB24-B04C-8895-21D343F5A1F2}"/>
              </a:ext>
            </a:extLst>
          </p:cNvPr>
          <p:cNvSpPr>
            <a:spLocks noGrp="1"/>
          </p:cNvSpPr>
          <p:nvPr>
            <p:ph type="subTitle" idx="1"/>
          </p:nvPr>
        </p:nvSpPr>
        <p:spPr>
          <a:xfrm>
            <a:off x="4751" y="3821119"/>
            <a:ext cx="6092099" cy="1868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That will help you to succeed as a Senator! </a:t>
            </a:r>
            <a:endParaRPr lang="en-US"/>
          </a:p>
          <a:p>
            <a:pPr algn="ctr"/>
            <a:endParaRPr lang="en-US">
              <a:cs typeface="Arial"/>
            </a:endParaRPr>
          </a:p>
          <a:p>
            <a:pPr algn="ctr"/>
            <a:r>
              <a:rPr lang="en-US">
                <a:hlinkClick r:id="rId2"/>
              </a:rPr>
              <a:t>https://tinyurl.com/senator-resources</a:t>
            </a:r>
            <a:r>
              <a:rPr lang="en-US"/>
              <a:t> </a:t>
            </a:r>
            <a:endParaRPr lang="en-US">
              <a:cs typeface="Arial"/>
            </a:endParaRPr>
          </a:p>
        </p:txBody>
      </p:sp>
      <p:pic>
        <p:nvPicPr>
          <p:cNvPr id="6" name="Picture 5" descr="A qr code on a white background&#10;&#10;Description automatically generated">
            <a:extLst>
              <a:ext uri="{FF2B5EF4-FFF2-40B4-BE49-F238E27FC236}">
                <a16:creationId xmlns:a16="http://schemas.microsoft.com/office/drawing/2014/main" id="{DD24C788-8B98-31B7-6BB1-62C059E28D7E}"/>
              </a:ext>
            </a:extLst>
          </p:cNvPr>
          <p:cNvPicPr>
            <a:picLocks noChangeAspect="1"/>
          </p:cNvPicPr>
          <p:nvPr/>
        </p:nvPicPr>
        <p:blipFill>
          <a:blip r:embed="rId3"/>
          <a:stretch>
            <a:fillRect/>
          </a:stretch>
        </p:blipFill>
        <p:spPr>
          <a:xfrm>
            <a:off x="7736417" y="1437218"/>
            <a:ext cx="3556000" cy="3517900"/>
          </a:xfrm>
          <a:prstGeom prst="rect">
            <a:avLst/>
          </a:prstGeom>
        </p:spPr>
      </p:pic>
    </p:spTree>
    <p:extLst>
      <p:ext uri="{BB962C8B-B14F-4D97-AF65-F5344CB8AC3E}">
        <p14:creationId xmlns:p14="http://schemas.microsoft.com/office/powerpoint/2010/main" val="31207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6400" b="1">
                <a:solidFill>
                  <a:schemeClr val="bg1"/>
                </a:solidFill>
                <a:latin typeface="Encode Sans"/>
                <a:ea typeface="Encode Sans"/>
                <a:cs typeface="Encode Sans"/>
                <a:sym typeface="Encode Sans"/>
              </a:rPr>
              <a:t>Call To Order</a:t>
            </a:r>
            <a:endParaRPr lang="en-US" sz="6400" b="1">
              <a:solidFill>
                <a:schemeClr val="bg1"/>
              </a:solidFill>
              <a:latin typeface="Encode Sans"/>
              <a:ea typeface="Encode Sans"/>
              <a:cs typeface="Encode Sans"/>
            </a:endParaRPr>
          </a:p>
        </p:txBody>
      </p:sp>
      <p:sp>
        <p:nvSpPr>
          <p:cNvPr id="156" name="Google Shape;156;p33"/>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2400" b="1">
                <a:solidFill>
                  <a:schemeClr val="lt1"/>
                </a:solidFill>
                <a:latin typeface="Encode Sans"/>
                <a:ea typeface="Encode Sans"/>
                <a:cs typeface="Encode Sans"/>
                <a:sym typeface="Encode Sans"/>
              </a:rPr>
              <a:t>1 min</a:t>
            </a:r>
            <a:endParaRPr sz="2400">
              <a:latin typeface="Source Code Pro"/>
              <a:ea typeface="Source Code Pro"/>
              <a:cs typeface="Source Code Pro"/>
              <a:sym typeface="Source Code Pro"/>
            </a:endParaRPr>
          </a:p>
        </p:txBody>
      </p:sp>
      <p:pic>
        <p:nvPicPr>
          <p:cNvPr id="2" name="Picture 1" descr="A close up of a logo&#10;&#10;AI-generated content may be incorrect.">
            <a:extLst>
              <a:ext uri="{FF2B5EF4-FFF2-40B4-BE49-F238E27FC236}">
                <a16:creationId xmlns:a16="http://schemas.microsoft.com/office/drawing/2014/main" id="{B481DB4D-5472-E9CD-E402-2C0494679BEB}"/>
              </a:ext>
            </a:extLst>
          </p:cNvPr>
          <p:cNvPicPr>
            <a:picLocks noChangeAspect="1"/>
          </p:cNvPicPr>
          <p:nvPr/>
        </p:nvPicPr>
        <p:blipFill>
          <a:blip r:embed="rId3"/>
          <a:stretch>
            <a:fillRect/>
          </a:stretch>
        </p:blipFill>
        <p:spPr>
          <a:xfrm>
            <a:off x="990" y="4428012"/>
            <a:ext cx="12190020" cy="2514600"/>
          </a:xfrm>
          <a:prstGeom prst="rect">
            <a:avLst/>
          </a:prstGeom>
        </p:spPr>
      </p:pic>
    </p:spTree>
    <p:extLst>
      <p:ext uri="{BB962C8B-B14F-4D97-AF65-F5344CB8AC3E}">
        <p14:creationId xmlns:p14="http://schemas.microsoft.com/office/powerpoint/2010/main" val="409325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8D8F-8159-71E1-B51C-46EB2DEC0095}"/>
              </a:ext>
            </a:extLst>
          </p:cNvPr>
          <p:cNvSpPr>
            <a:spLocks noGrp="1"/>
          </p:cNvSpPr>
          <p:nvPr>
            <p:ph type="title"/>
          </p:nvPr>
        </p:nvSpPr>
        <p:spPr>
          <a:xfrm>
            <a:off x="-2499" y="-3883"/>
            <a:ext cx="5856300" cy="187043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a:solidFill>
                  <a:schemeClr val="bg1"/>
                </a:solidFill>
              </a:rPr>
              <a:t>Follow us on Instagram!</a:t>
            </a:r>
            <a:r>
              <a:rPr lang="en-US">
                <a:solidFill>
                  <a:schemeClr val="bg1"/>
                </a:solidFill>
              </a:rPr>
              <a:t> </a:t>
            </a:r>
            <a:endParaRPr lang="en-US">
              <a:solidFill>
                <a:schemeClr val="bg1"/>
              </a:solidFill>
              <a:cs typeface="Arial"/>
            </a:endParaRPr>
          </a:p>
        </p:txBody>
      </p:sp>
      <p:sp>
        <p:nvSpPr>
          <p:cNvPr id="4" name="Freeform 12">
            <a:extLst>
              <a:ext uri="{FF2B5EF4-FFF2-40B4-BE49-F238E27FC236}">
                <a16:creationId xmlns:a16="http://schemas.microsoft.com/office/drawing/2014/main" id="{8503D8F6-632F-0383-A3CD-AB8E36676990}"/>
              </a:ext>
            </a:extLst>
          </p:cNvPr>
          <p:cNvSpPr/>
          <p:nvPr/>
        </p:nvSpPr>
        <p:spPr>
          <a:xfrm>
            <a:off x="1264318" y="1714977"/>
            <a:ext cx="3011629" cy="3355695"/>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2"/>
            <a:stretch>
              <a:fillRect t="-23" b="-23"/>
            </a:stretch>
          </a:blipFill>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sz="3200"/>
          </a:p>
        </p:txBody>
      </p:sp>
      <p:sp>
        <p:nvSpPr>
          <p:cNvPr id="6" name="Title 1">
            <a:extLst>
              <a:ext uri="{FF2B5EF4-FFF2-40B4-BE49-F238E27FC236}">
                <a16:creationId xmlns:a16="http://schemas.microsoft.com/office/drawing/2014/main" id="{D11784A6-D970-167D-CA4A-85E5111863D5}"/>
              </a:ext>
            </a:extLst>
          </p:cNvPr>
          <p:cNvSpPr txBox="1">
            <a:spLocks/>
          </p:cNvSpPr>
          <p:nvPr/>
        </p:nvSpPr>
        <p:spPr>
          <a:xfrm>
            <a:off x="6095618" y="-12350"/>
            <a:ext cx="5856300" cy="1870433"/>
          </a:xfrm>
          <a:prstGeom prst="rect">
            <a:avLst/>
          </a:prstGeom>
          <a:noFill/>
          <a:ln>
            <a:noFill/>
          </a:ln>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1219170"/>
            <a:r>
              <a:rPr lang="en-US" sz="3200" kern="0">
                <a:solidFill>
                  <a:schemeClr val="bg1"/>
                </a:solidFill>
              </a:rPr>
              <a:t>Introduce yourself on Teams channel </a:t>
            </a:r>
          </a:p>
        </p:txBody>
      </p:sp>
      <p:pic>
        <p:nvPicPr>
          <p:cNvPr id="5" name="Picture 4" descr="A screenshot of a computer&#10;&#10;AI-generated content may be incorrect.">
            <a:extLst>
              <a:ext uri="{FF2B5EF4-FFF2-40B4-BE49-F238E27FC236}">
                <a16:creationId xmlns:a16="http://schemas.microsoft.com/office/drawing/2014/main" id="{B7450109-17A3-A0AF-6338-46B01EC634C4}"/>
              </a:ext>
            </a:extLst>
          </p:cNvPr>
          <p:cNvPicPr>
            <a:picLocks noChangeAspect="1"/>
          </p:cNvPicPr>
          <p:nvPr/>
        </p:nvPicPr>
        <p:blipFill>
          <a:blip r:embed="rId3"/>
          <a:srcRect r="619" b="11792"/>
          <a:stretch/>
        </p:blipFill>
        <p:spPr>
          <a:xfrm>
            <a:off x="5307742" y="1518465"/>
            <a:ext cx="4964325" cy="3851874"/>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05593ED0-6BD2-F602-20E6-12AB3C205538}"/>
              </a:ext>
            </a:extLst>
          </p:cNvPr>
          <p:cNvPicPr>
            <a:picLocks noChangeAspect="1"/>
          </p:cNvPicPr>
          <p:nvPr/>
        </p:nvPicPr>
        <p:blipFill>
          <a:blip r:embed="rId4"/>
          <a:stretch>
            <a:fillRect/>
          </a:stretch>
        </p:blipFill>
        <p:spPr>
          <a:xfrm>
            <a:off x="9262419" y="3808069"/>
            <a:ext cx="2811162" cy="2763537"/>
          </a:xfrm>
          <a:prstGeom prst="rect">
            <a:avLst/>
          </a:prstGeom>
        </p:spPr>
      </p:pic>
    </p:spTree>
    <p:extLst>
      <p:ext uri="{BB962C8B-B14F-4D97-AF65-F5344CB8AC3E}">
        <p14:creationId xmlns:p14="http://schemas.microsoft.com/office/powerpoint/2010/main" val="2563917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6400" b="1">
                <a:solidFill>
                  <a:schemeClr val="bg1"/>
                </a:solidFill>
                <a:latin typeface="Encode Sans"/>
                <a:sym typeface="Encode Sans"/>
              </a:rPr>
              <a:t>Joy Williamson-Lott, the Dean UW Graduate School </a:t>
            </a:r>
            <a:endParaRPr lang="en-US">
              <a:solidFill>
                <a:schemeClr val="bg1"/>
              </a:solidFill>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15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11296611" y="6217623"/>
            <a:ext cx="731600" cy="524800"/>
          </a:xfrm>
          <a:prstGeom prst="rect">
            <a:avLst/>
          </a:prstGeom>
        </p:spPr>
        <p:txBody>
          <a:bodyPr spcFirstLastPara="1" wrap="square" lIns="126733" tIns="126733" rIns="126733" bIns="126733" anchor="ctr" anchorCtr="0">
            <a:noAutofit/>
          </a:bodyPr>
          <a:lst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a:lstStyle>
          <a:p>
            <a:pPr marL="0" lvl="0" indent="0" algn="r" rtl="0">
              <a:spcBef>
                <a:spcPts val="0"/>
              </a:spcBef>
              <a:spcAft>
                <a:spcPts val="0"/>
              </a:spcAft>
              <a:buNone/>
            </a:pPr>
            <a:endParaRPr lang="en">
              <a:solidFill>
                <a:schemeClr val="lt1"/>
              </a:solidFill>
              <a:cs typeface="Arial"/>
            </a:endParaRPr>
          </a:p>
        </p:txBody>
      </p:sp>
    </p:spTree>
    <p:extLst>
      <p:ext uri="{BB962C8B-B14F-4D97-AF65-F5344CB8AC3E}">
        <p14:creationId xmlns:p14="http://schemas.microsoft.com/office/powerpoint/2010/main" val="200606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6400" b="1">
                <a:solidFill>
                  <a:schemeClr val="bg1"/>
                </a:solidFill>
                <a:latin typeface="Encode Sans"/>
                <a:sym typeface="Encode Sans"/>
              </a:rPr>
              <a:t>UW Impact  </a:t>
            </a:r>
            <a:endParaRPr lang="en-US">
              <a:solidFill>
                <a:schemeClr val="bg1"/>
              </a:solidFill>
              <a:cs typeface="Arial"/>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15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4138656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UW Impact: Who We Are">
            <a:hlinkClick r:id="" action="ppaction://media"/>
            <a:extLst>
              <a:ext uri="{FF2B5EF4-FFF2-40B4-BE49-F238E27FC236}">
                <a16:creationId xmlns:a16="http://schemas.microsoft.com/office/drawing/2014/main" id="{CAB48C63-4C34-5A39-E0E3-817412B45B58}"/>
              </a:ext>
            </a:extLst>
          </p:cNvPr>
          <p:cNvPicPr>
            <a:picLocks noRot="1" noChangeAspect="1"/>
          </p:cNvPicPr>
          <p:nvPr>
            <a:videoFile r:link="rId1"/>
          </p:nvPr>
        </p:nvPicPr>
        <p:blipFill>
          <a:blip r:embed="rId3"/>
          <a:stretch>
            <a:fillRect/>
          </a:stretch>
        </p:blipFill>
        <p:spPr>
          <a:xfrm>
            <a:off x="3175" y="-2116"/>
            <a:ext cx="12187238" cy="6862232"/>
          </a:xfrm>
          <a:prstGeom prst="rect">
            <a:avLst/>
          </a:prstGeom>
        </p:spPr>
      </p:pic>
    </p:spTree>
    <p:extLst>
      <p:ext uri="{BB962C8B-B14F-4D97-AF65-F5344CB8AC3E}">
        <p14:creationId xmlns:p14="http://schemas.microsoft.com/office/powerpoint/2010/main" val="4106963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lue and white rectangular object with text&#10;&#10;AI-generated content may be incorrect.">
            <a:extLst>
              <a:ext uri="{FF2B5EF4-FFF2-40B4-BE49-F238E27FC236}">
                <a16:creationId xmlns:a16="http://schemas.microsoft.com/office/drawing/2014/main" id="{2F61B358-E9FA-F740-D35F-3CDFF83BACC8}"/>
              </a:ext>
            </a:extLst>
          </p:cNvPr>
          <p:cNvPicPr>
            <a:picLocks noChangeAspect="1"/>
          </p:cNvPicPr>
          <p:nvPr/>
        </p:nvPicPr>
        <p:blipFill>
          <a:blip r:embed="rId2"/>
          <a:stretch>
            <a:fillRect/>
          </a:stretch>
        </p:blipFill>
        <p:spPr>
          <a:xfrm>
            <a:off x="2490131" y="643466"/>
            <a:ext cx="7211737" cy="5571067"/>
          </a:xfrm>
          <a:prstGeom prst="rect">
            <a:avLst/>
          </a:prstGeom>
        </p:spPr>
      </p:pic>
    </p:spTree>
    <p:extLst>
      <p:ext uri="{BB962C8B-B14F-4D97-AF65-F5344CB8AC3E}">
        <p14:creationId xmlns:p14="http://schemas.microsoft.com/office/powerpoint/2010/main" val="343864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5400" b="1">
                <a:solidFill>
                  <a:schemeClr val="bg1"/>
                </a:solidFill>
                <a:latin typeface="Encode Sans"/>
                <a:sym typeface="Encode Sans"/>
              </a:rPr>
              <a:t>Alumni-Student Programming (ASP) at the UW Alumni Association</a:t>
            </a:r>
            <a:endParaRPr lang="en-US" sz="6000">
              <a:solidFill>
                <a:schemeClr val="bg1"/>
              </a:solidFill>
              <a:cs typeface="Arial"/>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10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3784526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text&#10;&#10;AI-generated content may be incorrect.">
            <a:extLst>
              <a:ext uri="{FF2B5EF4-FFF2-40B4-BE49-F238E27FC236}">
                <a16:creationId xmlns:a16="http://schemas.microsoft.com/office/drawing/2014/main" id="{060FB85B-DCE2-D145-24D9-B06801B92DD3}"/>
              </a:ext>
            </a:extLst>
          </p:cNvPr>
          <p:cNvPicPr>
            <a:picLocks noChangeAspect="1"/>
          </p:cNvPicPr>
          <p:nvPr/>
        </p:nvPicPr>
        <p:blipFill>
          <a:blip r:embed="rId2"/>
          <a:stretch>
            <a:fillRect/>
          </a:stretch>
        </p:blipFill>
        <p:spPr>
          <a:xfrm>
            <a:off x="0" y="7404"/>
            <a:ext cx="12192000" cy="6843193"/>
          </a:xfrm>
          <a:prstGeom prst="rect">
            <a:avLst/>
          </a:prstGeom>
        </p:spPr>
      </p:pic>
    </p:spTree>
    <p:extLst>
      <p:ext uri="{BB962C8B-B14F-4D97-AF65-F5344CB8AC3E}">
        <p14:creationId xmlns:p14="http://schemas.microsoft.com/office/powerpoint/2010/main" val="328369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people in different poses&#10;&#10;AI-generated content may be incorrect.">
            <a:extLst>
              <a:ext uri="{FF2B5EF4-FFF2-40B4-BE49-F238E27FC236}">
                <a16:creationId xmlns:a16="http://schemas.microsoft.com/office/drawing/2014/main" id="{6ED980E5-D626-4965-0278-DFA8A2D4937A}"/>
              </a:ext>
            </a:extLst>
          </p:cNvPr>
          <p:cNvPicPr>
            <a:picLocks noChangeAspect="1"/>
          </p:cNvPicPr>
          <p:nvPr/>
        </p:nvPicPr>
        <p:blipFill>
          <a:blip r:embed="rId2"/>
          <a:stretch>
            <a:fillRect/>
          </a:stretch>
        </p:blipFill>
        <p:spPr>
          <a:xfrm>
            <a:off x="0" y="21469"/>
            <a:ext cx="12192000" cy="6815062"/>
          </a:xfrm>
          <a:prstGeom prst="rect">
            <a:avLst/>
          </a:prstGeom>
        </p:spPr>
      </p:pic>
    </p:spTree>
    <p:extLst>
      <p:ext uri="{BB962C8B-B14F-4D97-AF65-F5344CB8AC3E}">
        <p14:creationId xmlns:p14="http://schemas.microsoft.com/office/powerpoint/2010/main" val="170845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ith text&#10;&#10;AI-generated content may be incorrect.">
            <a:extLst>
              <a:ext uri="{FF2B5EF4-FFF2-40B4-BE49-F238E27FC236}">
                <a16:creationId xmlns:a16="http://schemas.microsoft.com/office/drawing/2014/main" id="{CB3F9623-5032-5510-573F-7132791A3218}"/>
              </a:ext>
            </a:extLst>
          </p:cNvPr>
          <p:cNvPicPr>
            <a:picLocks noChangeAspect="1"/>
          </p:cNvPicPr>
          <p:nvPr/>
        </p:nvPicPr>
        <p:blipFill>
          <a:blip r:embed="rId2"/>
          <a:stretch>
            <a:fillRect/>
          </a:stretch>
        </p:blipFill>
        <p:spPr>
          <a:xfrm>
            <a:off x="0" y="9959"/>
            <a:ext cx="12192000" cy="6838082"/>
          </a:xfrm>
          <a:prstGeom prst="rect">
            <a:avLst/>
          </a:prstGeom>
        </p:spPr>
      </p:pic>
    </p:spTree>
    <p:extLst>
      <p:ext uri="{BB962C8B-B14F-4D97-AF65-F5344CB8AC3E}">
        <p14:creationId xmlns:p14="http://schemas.microsoft.com/office/powerpoint/2010/main" val="3114055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white card&#10;&#10;AI-generated content may be incorrect.">
            <a:extLst>
              <a:ext uri="{FF2B5EF4-FFF2-40B4-BE49-F238E27FC236}">
                <a16:creationId xmlns:a16="http://schemas.microsoft.com/office/drawing/2014/main" id="{55B9B52A-5B23-86D3-6FB6-29A4DC08E1B9}"/>
              </a:ext>
            </a:extLst>
          </p:cNvPr>
          <p:cNvPicPr>
            <a:picLocks noChangeAspect="1"/>
          </p:cNvPicPr>
          <p:nvPr/>
        </p:nvPicPr>
        <p:blipFill>
          <a:blip r:embed="rId2"/>
          <a:stretch>
            <a:fillRect/>
          </a:stretch>
        </p:blipFill>
        <p:spPr>
          <a:xfrm>
            <a:off x="0" y="14065"/>
            <a:ext cx="12192000" cy="6847187"/>
          </a:xfrm>
          <a:prstGeom prst="rect">
            <a:avLst/>
          </a:prstGeom>
        </p:spPr>
      </p:pic>
    </p:spTree>
    <p:extLst>
      <p:ext uri="{BB962C8B-B14F-4D97-AF65-F5344CB8AC3E}">
        <p14:creationId xmlns:p14="http://schemas.microsoft.com/office/powerpoint/2010/main" val="35662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779067" y="-139720"/>
            <a:ext cx="10635200" cy="1172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6000" b="1">
                <a:solidFill>
                  <a:srgbClr val="F2F2F2"/>
                </a:solidFill>
                <a:latin typeface="Encode Sans"/>
                <a:ea typeface="Encode Sans"/>
                <a:cs typeface="Encode Sans"/>
                <a:sym typeface="Encode Sans"/>
              </a:rPr>
              <a:t>Approval of Agenda</a:t>
            </a:r>
            <a:endParaRPr sz="8000" b="1">
              <a:solidFill>
                <a:srgbClr val="F2F2F2"/>
              </a:solidFill>
              <a:latin typeface="Encode Sans"/>
              <a:ea typeface="Encode Sans"/>
              <a:cs typeface="Encode Sans"/>
              <a:sym typeface="Encode Sans"/>
            </a:endParaRPr>
          </a:p>
        </p:txBody>
      </p:sp>
      <p:cxnSp>
        <p:nvCxnSpPr>
          <p:cNvPr id="166" name="Google Shape;166;p34"/>
          <p:cNvCxnSpPr/>
          <p:nvPr/>
        </p:nvCxnSpPr>
        <p:spPr>
          <a:xfrm>
            <a:off x="0" y="987647"/>
            <a:ext cx="3384000" cy="108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2400" b="1">
                <a:solidFill>
                  <a:schemeClr val="lt1"/>
                </a:solidFill>
                <a:latin typeface="Encode Sans"/>
                <a:ea typeface="Encode Sans"/>
                <a:cs typeface="Encode Sans"/>
                <a:sym typeface="Encode Sans"/>
              </a:rPr>
              <a:t>1 min</a:t>
            </a:r>
            <a:endParaRPr sz="2400">
              <a:latin typeface="Source Code Pro"/>
              <a:ea typeface="Source Code Pro"/>
              <a:cs typeface="Source Code Pro"/>
              <a:sym typeface="Source Code Pro"/>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8375684" y="4828750"/>
            <a:ext cx="3811168" cy="1388225"/>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100" b="1">
                <a:solidFill>
                  <a:schemeClr val="bg1"/>
                </a:solidFill>
                <a:latin typeface="Open Sans"/>
                <a:ea typeface="Open Sans"/>
                <a:cs typeface="Open Sans"/>
                <a:sym typeface="Open Sans"/>
              </a:rPr>
              <a:t>Attendance Form Link: </a:t>
            </a:r>
            <a:endParaRPr lang="en-US" sz="2100" b="1">
              <a:solidFill>
                <a:schemeClr val="bg1"/>
              </a:solidFill>
              <a:latin typeface="Open Sans"/>
              <a:ea typeface="Open Sans"/>
              <a:cs typeface="Open Sans"/>
            </a:endParaRPr>
          </a:p>
          <a:p>
            <a:pPr algn="ctr"/>
            <a:r>
              <a:rPr lang="en-US" sz="3200">
                <a:solidFill>
                  <a:srgbClr val="7030A0"/>
                </a:solidFill>
                <a:latin typeface="Arial"/>
                <a:ea typeface="Open Sans"/>
                <a:cs typeface="Arial"/>
              </a:rPr>
              <a:t> </a:t>
            </a:r>
            <a:endParaRPr lang="en-US" sz="3200"/>
          </a:p>
          <a:p>
            <a:pPr algn="ctr"/>
            <a:endParaRPr lang="en-US" sz="2133">
              <a:solidFill>
                <a:schemeClr val="bg1"/>
              </a:solidFill>
              <a:cs typeface="Arial"/>
            </a:endParaRPr>
          </a:p>
          <a:p>
            <a:pPr algn="r"/>
            <a:endParaRPr lang="en-US" sz="3200" b="1">
              <a:solidFill>
                <a:schemeClr val="bg1"/>
              </a:solidFill>
              <a:latin typeface="Open Sans"/>
              <a:ea typeface="Open Sans"/>
              <a:cs typeface="Open San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972741" y="4496741"/>
              <a:ext cx="18815" cy="18815"/>
            </p14:xfrm>
          </p:contentPart>
        </mc:Choice>
        <mc:Fallback xmlns="">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50491" y="-1147759"/>
                <a:ext cx="5644500" cy="11289000"/>
              </a:xfrm>
              <a:prstGeom prst="rect">
                <a:avLst/>
              </a:prstGeom>
            </p:spPr>
          </p:pic>
        </mc:Fallback>
      </mc:AlternateContent>
      <p:sp>
        <p:nvSpPr>
          <p:cNvPr id="5" name="Google Shape;167;p34">
            <a:extLst>
              <a:ext uri="{FF2B5EF4-FFF2-40B4-BE49-F238E27FC236}">
                <a16:creationId xmlns:a16="http://schemas.microsoft.com/office/drawing/2014/main" id="{AABDB67C-F9E8-BC63-3D49-F7AA05B6165D}"/>
              </a:ext>
            </a:extLst>
          </p:cNvPr>
          <p:cNvSpPr txBox="1"/>
          <p:nvPr/>
        </p:nvSpPr>
        <p:spPr>
          <a:xfrm>
            <a:off x="8233555" y="1296871"/>
            <a:ext cx="3827863" cy="104120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b="1">
                <a:solidFill>
                  <a:srgbClr val="F2F2F2"/>
                </a:solidFill>
                <a:latin typeface="Encode Sans"/>
                <a:ea typeface="Encode Sans"/>
                <a:cs typeface="Encode Sans"/>
                <a:sym typeface="Encode Sans"/>
              </a:rPr>
              <a:t>Total Time: </a:t>
            </a:r>
            <a:r>
              <a:rPr lang="en-US" sz="3200" b="1">
                <a:solidFill>
                  <a:srgbClr val="F2F2F2"/>
                </a:solidFill>
                <a:highlight>
                  <a:srgbClr val="008000"/>
                </a:highlight>
                <a:latin typeface="Encode Sans"/>
                <a:sym typeface="Encode Sans"/>
              </a:rPr>
              <a:t>108 </a:t>
            </a:r>
            <a:r>
              <a:rPr lang="en-US" sz="3200" b="1">
                <a:solidFill>
                  <a:srgbClr val="F2F2F2"/>
                </a:solidFill>
                <a:highlight>
                  <a:srgbClr val="008000"/>
                </a:highlight>
                <a:latin typeface="Encode Sans"/>
                <a:ea typeface="Encode Sans"/>
                <a:cs typeface="Encode Sans"/>
                <a:sym typeface="Encode Sans"/>
              </a:rPr>
              <a:t>minutes </a:t>
            </a:r>
            <a:endParaRPr lang="en-US" sz="3200" b="1">
              <a:solidFill>
                <a:srgbClr val="F2F2F2"/>
              </a:solidFill>
              <a:highlight>
                <a:srgbClr val="008000"/>
              </a:highlight>
              <a:latin typeface="Encode Sans"/>
              <a:ea typeface="Encode Sans"/>
              <a:cs typeface="Encode Sans"/>
            </a:endParaRPr>
          </a:p>
          <a:p>
            <a:r>
              <a:rPr lang="en-US" sz="3200" b="1">
                <a:solidFill>
                  <a:srgbClr val="F2F2F2"/>
                </a:solidFill>
                <a:latin typeface="Encode Sans"/>
                <a:ea typeface="Encode Sans"/>
                <a:cs typeface="Encode Sans"/>
                <a:sym typeface="Encode Sans"/>
              </a:rPr>
              <a:t>Anticipated End Time: </a:t>
            </a:r>
            <a:r>
              <a:rPr lang="en-US" sz="3200" b="1">
                <a:solidFill>
                  <a:srgbClr val="F2F2F2"/>
                </a:solidFill>
                <a:highlight>
                  <a:srgbClr val="008000"/>
                </a:highlight>
                <a:latin typeface="Encode Sans"/>
                <a:sym typeface="Encode Sans"/>
              </a:rPr>
              <a:t>6:45</a:t>
            </a:r>
            <a:r>
              <a:rPr lang="en-US" sz="3200" b="1">
                <a:solidFill>
                  <a:srgbClr val="F2F2F2"/>
                </a:solidFill>
                <a:highlight>
                  <a:srgbClr val="008000"/>
                </a:highlight>
                <a:latin typeface="Encode Sans"/>
                <a:ea typeface="Encode Sans"/>
                <a:cs typeface="Encode Sans"/>
                <a:sym typeface="Encode Sans"/>
              </a:rPr>
              <a:t> PM </a:t>
            </a:r>
            <a:endParaRPr lang="en-US" sz="3200" b="1">
              <a:solidFill>
                <a:srgbClr val="F2F2F2"/>
              </a:solidFill>
              <a:highlight>
                <a:srgbClr val="008000"/>
              </a:highlight>
              <a:latin typeface="Encode Sans"/>
              <a:ea typeface="Source Code Pro"/>
              <a:cs typeface="Source Code Pro"/>
            </a:endParaRPr>
          </a:p>
        </p:txBody>
      </p:sp>
      <p:sp>
        <p:nvSpPr>
          <p:cNvPr id="7" name="Title 6">
            <a:extLst>
              <a:ext uri="{FF2B5EF4-FFF2-40B4-BE49-F238E27FC236}">
                <a16:creationId xmlns:a16="http://schemas.microsoft.com/office/drawing/2014/main" id="{2DD55855-4E26-7D7B-D824-AEB3FACAAA77}"/>
              </a:ext>
            </a:extLst>
          </p:cNvPr>
          <p:cNvSpPr>
            <a:spLocks noGrp="1"/>
          </p:cNvSpPr>
          <p:nvPr>
            <p:ph type="title"/>
          </p:nvPr>
        </p:nvSpPr>
        <p:spPr>
          <a:xfrm>
            <a:off x="663563" y="942707"/>
            <a:ext cx="7570800" cy="54476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400">
                <a:solidFill>
                  <a:schemeClr val="bg1"/>
                </a:solidFill>
                <a:latin typeface="Arial"/>
                <a:cs typeface="Arial"/>
              </a:rPr>
              <a:t>1. Call to Order</a:t>
            </a:r>
            <a:r>
              <a:rPr lang="en-US" sz="1400" b="0">
                <a:solidFill>
                  <a:schemeClr val="bg1"/>
                </a:solidFill>
                <a:latin typeface="Arial"/>
                <a:cs typeface="Arial"/>
              </a:rPr>
              <a:t> (Sponsor: Richard Schure, Time: 1 min.) [ACTION] </a:t>
            </a:r>
          </a:p>
          <a:p>
            <a:r>
              <a:rPr lang="en-US" sz="1400">
                <a:solidFill>
                  <a:schemeClr val="bg1"/>
                </a:solidFill>
                <a:latin typeface="Arial"/>
                <a:cs typeface="Arial"/>
              </a:rPr>
              <a:t>2. Approval of Agenda</a:t>
            </a:r>
            <a:r>
              <a:rPr lang="en-US" sz="1400" b="0">
                <a:solidFill>
                  <a:schemeClr val="bg1"/>
                </a:solidFill>
                <a:latin typeface="Arial"/>
                <a:cs typeface="Arial"/>
              </a:rPr>
              <a:t> (Sponsor: Richard Schure, Time: 3 min.) [ACTION] </a:t>
            </a:r>
          </a:p>
          <a:p>
            <a:r>
              <a:rPr lang="en-US" sz="1400">
                <a:solidFill>
                  <a:schemeClr val="bg1"/>
                </a:solidFill>
                <a:latin typeface="Arial"/>
                <a:cs typeface="Arial"/>
              </a:rPr>
              <a:t>3. Approval of Minutes</a:t>
            </a:r>
            <a:r>
              <a:rPr lang="en-US" sz="1400" b="0">
                <a:solidFill>
                  <a:schemeClr val="bg1"/>
                </a:solidFill>
                <a:latin typeface="Arial"/>
                <a:cs typeface="Arial"/>
              </a:rPr>
              <a:t> (Sponsor: Richard Schure, Time: 1 min.) [ACTION]</a:t>
            </a:r>
          </a:p>
          <a:p>
            <a:r>
              <a:rPr lang="en-US" sz="1400">
                <a:solidFill>
                  <a:schemeClr val="bg1"/>
                </a:solidFill>
                <a:latin typeface="Arial"/>
                <a:cs typeface="Arial"/>
              </a:rPr>
              <a:t>4. Land Acknowledgement</a:t>
            </a:r>
            <a:r>
              <a:rPr lang="en-US" sz="1400" b="0">
                <a:solidFill>
                  <a:schemeClr val="bg1"/>
                </a:solidFill>
                <a:latin typeface="Arial"/>
                <a:cs typeface="Arial"/>
              </a:rPr>
              <a:t> (Sponsor: [Edith Dale] Time: 2 min.) [INFORMATION] </a:t>
            </a:r>
          </a:p>
          <a:p>
            <a:r>
              <a:rPr lang="en-US" sz="1400">
                <a:solidFill>
                  <a:schemeClr val="bg1"/>
                </a:solidFill>
                <a:latin typeface="Arial"/>
                <a:cs typeface="Arial"/>
              </a:rPr>
              <a:t>5. Announcements </a:t>
            </a:r>
            <a:r>
              <a:rPr lang="en-US" sz="1400" b="0">
                <a:solidFill>
                  <a:schemeClr val="bg1"/>
                </a:solidFill>
                <a:latin typeface="Arial"/>
                <a:cs typeface="Arial"/>
              </a:rPr>
              <a:t>(Sponsor: Richard Schure, Time: 10 min.) [INFORMATION] </a:t>
            </a:r>
          </a:p>
          <a:p>
            <a:r>
              <a:rPr lang="en-US" sz="1400">
                <a:solidFill>
                  <a:schemeClr val="bg1"/>
                </a:solidFill>
                <a:latin typeface="Arial"/>
                <a:cs typeface="Arial"/>
              </a:rPr>
              <a:t>6. Joy Williamson-Lott, the Dean UW Graduate School</a:t>
            </a:r>
            <a:r>
              <a:rPr lang="en-US" sz="1400" b="0">
                <a:solidFill>
                  <a:schemeClr val="bg1"/>
                </a:solidFill>
                <a:latin typeface="Arial"/>
                <a:cs typeface="Arial"/>
              </a:rPr>
              <a:t> (Sponsor: Richard Schure, Time: 15 minutes) [INFORMATION] </a:t>
            </a:r>
          </a:p>
          <a:p>
            <a:r>
              <a:rPr lang="en-US" sz="1400">
                <a:solidFill>
                  <a:schemeClr val="bg1"/>
                </a:solidFill>
                <a:latin typeface="Arial"/>
                <a:cs typeface="Arial"/>
              </a:rPr>
              <a:t>7. UW Impact </a:t>
            </a:r>
            <a:r>
              <a:rPr lang="en-US" sz="1400" b="0">
                <a:solidFill>
                  <a:schemeClr val="bg1"/>
                </a:solidFill>
                <a:latin typeface="Arial"/>
                <a:cs typeface="Arial"/>
              </a:rPr>
              <a:t>(Sponsor: Noah Hough, Time: 15 minutes) [INFORMATION]</a:t>
            </a:r>
          </a:p>
          <a:p>
            <a:r>
              <a:rPr lang="en-US" sz="1400">
                <a:solidFill>
                  <a:schemeClr val="bg1"/>
                </a:solidFill>
                <a:latin typeface="Arial"/>
                <a:cs typeface="Arial"/>
              </a:rPr>
              <a:t>8. Alumni-Student Programming (ASP) at the UW Alumni Association </a:t>
            </a:r>
            <a:r>
              <a:rPr lang="en-US" sz="1400" b="0">
                <a:solidFill>
                  <a:schemeClr val="bg1"/>
                </a:solidFill>
                <a:latin typeface="Arial"/>
                <a:cs typeface="Arial"/>
              </a:rPr>
              <a:t>(Sponsor: Noah Hough, Time: 10 minutes) [INFORMATION]</a:t>
            </a:r>
          </a:p>
          <a:p>
            <a:r>
              <a:rPr lang="en-US" sz="1400">
                <a:solidFill>
                  <a:schemeClr val="bg1"/>
                </a:solidFill>
                <a:latin typeface="Arial"/>
                <a:cs typeface="Arial"/>
              </a:rPr>
              <a:t>9.</a:t>
            </a:r>
            <a:r>
              <a:rPr lang="en-US" sz="1400" b="0">
                <a:solidFill>
                  <a:schemeClr val="bg1"/>
                </a:solidFill>
                <a:latin typeface="Arial"/>
                <a:cs typeface="Arial"/>
              </a:rPr>
              <a:t> </a:t>
            </a:r>
            <a:r>
              <a:rPr lang="en-US" sz="1400">
                <a:solidFill>
                  <a:schemeClr val="bg1"/>
                </a:solidFill>
                <a:latin typeface="Arial"/>
                <a:cs typeface="Arial"/>
              </a:rPr>
              <a:t>Resolution on Supporting the Installation of Sanitary Bins and Menstrual Product Dispensers in Male Restrooms for Greater Accessibility and Inclusion</a:t>
            </a:r>
            <a:r>
              <a:rPr lang="en-US" sz="1400" b="0">
                <a:solidFill>
                  <a:schemeClr val="bg1"/>
                </a:solidFill>
                <a:latin typeface="Arial"/>
                <a:cs typeface="Arial"/>
              </a:rPr>
              <a:t> (First Reading) (Sponsor: Edith Dale, Héctor Delgado Díaz, Time: 5 minutes) [INFORMATION]</a:t>
            </a:r>
          </a:p>
          <a:p>
            <a:r>
              <a:rPr lang="en-US" sz="1400">
                <a:solidFill>
                  <a:schemeClr val="bg1"/>
                </a:solidFill>
                <a:latin typeface="Arial"/>
                <a:cs typeface="Arial"/>
              </a:rPr>
              <a:t>10.</a:t>
            </a:r>
            <a:r>
              <a:rPr lang="en-US" sz="1400" b="0">
                <a:solidFill>
                  <a:schemeClr val="bg1"/>
                </a:solidFill>
                <a:latin typeface="Arial"/>
                <a:cs typeface="Arial"/>
              </a:rPr>
              <a:t> </a:t>
            </a:r>
            <a:r>
              <a:rPr lang="en-US" sz="1400">
                <a:solidFill>
                  <a:schemeClr val="bg1"/>
                </a:solidFill>
                <a:latin typeface="Arial"/>
                <a:cs typeface="Arial"/>
              </a:rPr>
              <a:t>Resolution in Support of the Washington Yacht Club </a:t>
            </a:r>
            <a:r>
              <a:rPr lang="en-US" sz="1400" b="0">
                <a:solidFill>
                  <a:schemeClr val="bg1"/>
                </a:solidFill>
                <a:latin typeface="Arial"/>
                <a:cs typeface="Arial"/>
              </a:rPr>
              <a:t>(First Reading) (Sponsor: Hannah Shipman, Time: 5 minutes) [INFORMATION]</a:t>
            </a:r>
          </a:p>
          <a:p>
            <a:r>
              <a:rPr lang="en-US" sz="1400">
                <a:solidFill>
                  <a:schemeClr val="bg1"/>
                </a:solidFill>
                <a:latin typeface="Arial"/>
                <a:cs typeface="Arial"/>
              </a:rPr>
              <a:t>11. Resolution to Acknowledge and Support Undocumented Students and Families</a:t>
            </a:r>
            <a:r>
              <a:rPr lang="en-US" sz="1400" b="0">
                <a:solidFill>
                  <a:schemeClr val="bg1"/>
                </a:solidFill>
                <a:latin typeface="Arial"/>
                <a:cs typeface="Arial"/>
              </a:rPr>
              <a:t> (Second/ Third Reading) (Sponsor: Anthony Garcia, William Albers, Time: 30 min) [ACTION]</a:t>
            </a:r>
          </a:p>
          <a:p>
            <a:r>
              <a:rPr lang="en-US" sz="1400">
                <a:solidFill>
                  <a:schemeClr val="bg1"/>
                </a:solidFill>
                <a:latin typeface="Arial"/>
                <a:cs typeface="Arial"/>
              </a:rPr>
              <a:t>12. Senator of the Month</a:t>
            </a:r>
            <a:r>
              <a:rPr lang="en-US" sz="1400" b="0">
                <a:solidFill>
                  <a:schemeClr val="bg1"/>
                </a:solidFill>
                <a:latin typeface="Arial"/>
                <a:cs typeface="Arial"/>
              </a:rPr>
              <a:t> (Sponsor: Edith Dale, Time: 10 min) [INFORMATION] </a:t>
            </a:r>
          </a:p>
          <a:p>
            <a:r>
              <a:rPr lang="en-US" sz="1400">
                <a:solidFill>
                  <a:schemeClr val="bg1"/>
                </a:solidFill>
                <a:latin typeface="Arial"/>
                <a:cs typeface="Arial"/>
              </a:rPr>
              <a:t>13. Adjournment </a:t>
            </a:r>
            <a:r>
              <a:rPr lang="en-US" sz="1400" b="0">
                <a:solidFill>
                  <a:schemeClr val="bg1"/>
                </a:solidFill>
                <a:latin typeface="Arial"/>
                <a:cs typeface="Arial"/>
              </a:rPr>
              <a:t>(Sponsor: Richard Schure, Time: 1 min.)  [ACTION] </a:t>
            </a:r>
          </a:p>
          <a:p>
            <a:endParaRPr lang="en-US" sz="1450" b="0">
              <a:solidFill>
                <a:schemeClr val="bg1"/>
              </a:solidFill>
              <a:latin typeface="Arial"/>
              <a:cs typeface="Arial"/>
            </a:endParaRPr>
          </a:p>
        </p:txBody>
      </p:sp>
      <p:pic>
        <p:nvPicPr>
          <p:cNvPr id="6" name="Picture 5" descr="A qr code on a white background&#10;&#10;AI-generated content may be incorrect.">
            <a:extLst>
              <a:ext uri="{FF2B5EF4-FFF2-40B4-BE49-F238E27FC236}">
                <a16:creationId xmlns:a16="http://schemas.microsoft.com/office/drawing/2014/main" id="{C748A61F-254B-7DB4-994F-105E63E44A52}"/>
              </a:ext>
            </a:extLst>
          </p:cNvPr>
          <p:cNvPicPr>
            <a:picLocks noChangeAspect="1"/>
          </p:cNvPicPr>
          <p:nvPr/>
        </p:nvPicPr>
        <p:blipFill>
          <a:blip r:embed="rId5"/>
          <a:stretch>
            <a:fillRect/>
          </a:stretch>
        </p:blipFill>
        <p:spPr>
          <a:xfrm>
            <a:off x="9509342" y="5385785"/>
            <a:ext cx="1541689" cy="1474643"/>
          </a:xfrm>
          <a:prstGeom prst="rect">
            <a:avLst/>
          </a:prstGeom>
        </p:spPr>
      </p:pic>
    </p:spTree>
    <p:extLst>
      <p:ext uri="{BB962C8B-B14F-4D97-AF65-F5344CB8AC3E}">
        <p14:creationId xmlns:p14="http://schemas.microsoft.com/office/powerpoint/2010/main" val="406861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Resolution on Supporting the Installation of Sanitary Bins and Menstrual Product Dispensers in Male Restrooms for Greater Accessibility and Inclusion</a:t>
            </a:r>
            <a:endParaRPr lang="en-US" sz="4800">
              <a:solidFill>
                <a:schemeClr val="bg1"/>
              </a:solidFill>
              <a:cs typeface="Arial"/>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94156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2800">
                <a:solidFill>
                  <a:schemeClr val="bg1"/>
                </a:solidFill>
                <a:ea typeface="+mn-lt"/>
                <a:cs typeface="+mn-lt"/>
              </a:rPr>
              <a:t>Resolution on Supporting the Installation of Sanitary Bins and Menstrual Product Dispensers in Male Restrooms for Greater Accessibility and Inclusion</a:t>
            </a:r>
            <a:endParaRPr lang="en" sz="3600" b="0">
              <a:solidFill>
                <a:schemeClr val="bg1"/>
              </a:solidFill>
              <a:ea typeface="+mn-lt"/>
              <a:cs typeface="+mn-lt"/>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rPr>
              <a:t>Resolution- Concerning lack of sanitary bins in male toilets.docx</a:t>
            </a:r>
            <a:endParaRPr lang="en-US"/>
          </a:p>
          <a:p>
            <a:endParaRPr lang="en-US"/>
          </a:p>
        </p:txBody>
      </p:sp>
      <p:pic>
        <p:nvPicPr>
          <p:cNvPr id="5" name="Picture 4" descr="A qr code on a white background&#10;&#10;AI-generated content may be incorrect.">
            <a:extLst>
              <a:ext uri="{FF2B5EF4-FFF2-40B4-BE49-F238E27FC236}">
                <a16:creationId xmlns:a16="http://schemas.microsoft.com/office/drawing/2014/main" id="{C4DE830E-5002-A39A-59A2-AE89021D77DF}"/>
              </a:ext>
            </a:extLst>
          </p:cNvPr>
          <p:cNvPicPr>
            <a:picLocks noChangeAspect="1"/>
          </p:cNvPicPr>
          <p:nvPr/>
        </p:nvPicPr>
        <p:blipFill>
          <a:blip r:embed="rId3"/>
          <a:stretch>
            <a:fillRect/>
          </a:stretch>
        </p:blipFill>
        <p:spPr>
          <a:xfrm>
            <a:off x="7305932" y="1435701"/>
            <a:ext cx="3748216" cy="3729166"/>
          </a:xfrm>
          <a:prstGeom prst="rect">
            <a:avLst/>
          </a:prstGeom>
        </p:spPr>
      </p:pic>
    </p:spTree>
    <p:extLst>
      <p:ext uri="{BB962C8B-B14F-4D97-AF65-F5344CB8AC3E}">
        <p14:creationId xmlns:p14="http://schemas.microsoft.com/office/powerpoint/2010/main" val="3258173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Resolution in Support of the Washington Yacht Club</a:t>
            </a:r>
            <a:endParaRPr lang="en-US"/>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676333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a:solidFill>
                  <a:schemeClr val="bg1"/>
                </a:solidFill>
                <a:ea typeface="+mn-lt"/>
                <a:cs typeface="+mn-lt"/>
              </a:rPr>
              <a:t>Resolution in Support of the Washington Yacht Club</a:t>
            </a:r>
            <a:endParaRPr lang="en-US">
              <a:solidFill>
                <a:schemeClr val="bg1"/>
              </a:solidFill>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rPr>
              <a:t>Resolution in support of the Washington Yacht Club.docx</a:t>
            </a:r>
            <a:r>
              <a:rPr lang="en-US">
                <a:solidFill>
                  <a:srgbClr val="E91D63"/>
                </a:solidFill>
                <a:ea typeface="+mn-lt"/>
                <a:cs typeface="+mn-lt"/>
              </a:rPr>
              <a:t> </a:t>
            </a:r>
            <a:endParaRPr lang="en-US"/>
          </a:p>
          <a:p>
            <a:pPr algn="ctr"/>
            <a:endParaRPr lang="en-US">
              <a:solidFill>
                <a:schemeClr val="bg1"/>
              </a:solidFill>
              <a:ea typeface="+mn-lt"/>
              <a:cs typeface="+mn-lt"/>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1EAAB486-25AE-A05E-9FFB-BD314DAFECE0}"/>
              </a:ext>
            </a:extLst>
          </p:cNvPr>
          <p:cNvPicPr>
            <a:picLocks noChangeAspect="1"/>
          </p:cNvPicPr>
          <p:nvPr/>
        </p:nvPicPr>
        <p:blipFill>
          <a:blip r:embed="rId3"/>
          <a:stretch>
            <a:fillRect/>
          </a:stretch>
        </p:blipFill>
        <p:spPr>
          <a:xfrm>
            <a:off x="7412895" y="1438919"/>
            <a:ext cx="3843208" cy="3784514"/>
          </a:xfrm>
          <a:prstGeom prst="rect">
            <a:avLst/>
          </a:prstGeom>
        </p:spPr>
      </p:pic>
    </p:spTree>
    <p:extLst>
      <p:ext uri="{BB962C8B-B14F-4D97-AF65-F5344CB8AC3E}">
        <p14:creationId xmlns:p14="http://schemas.microsoft.com/office/powerpoint/2010/main" val="1267681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Resolution to Acknowledge and Support Undocumented Students and Families</a:t>
            </a:r>
            <a:endParaRPr lang="en-US">
              <a:solidFill>
                <a:schemeClr val="bg1"/>
              </a:solidFill>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30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526108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700">
                <a:solidFill>
                  <a:schemeClr val="bg1"/>
                </a:solidFill>
              </a:rPr>
              <a:t>Resolution to Acknowledge and Support Undocumented Students and Families</a:t>
            </a:r>
            <a:endParaRPr lang="en-US"/>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rPr>
              <a:t>RESOLUTION TO ACKNOWLEDGE AND SUPPORT UNDOCUMENTED STUDENTS AND FAMILIES.docx</a:t>
            </a:r>
          </a:p>
          <a:p>
            <a:endParaRPr lang="en-US"/>
          </a:p>
        </p:txBody>
      </p:sp>
      <p:pic>
        <p:nvPicPr>
          <p:cNvPr id="5" name="Picture 4" descr="A qr code with a black background&#10;&#10;AI-generated content may be incorrect.">
            <a:extLst>
              <a:ext uri="{FF2B5EF4-FFF2-40B4-BE49-F238E27FC236}">
                <a16:creationId xmlns:a16="http://schemas.microsoft.com/office/drawing/2014/main" id="{1A6CA158-8CCD-E3E1-252A-29E5D9D116C9}"/>
              </a:ext>
            </a:extLst>
          </p:cNvPr>
          <p:cNvPicPr>
            <a:picLocks noChangeAspect="1"/>
          </p:cNvPicPr>
          <p:nvPr/>
        </p:nvPicPr>
        <p:blipFill>
          <a:blip r:embed="rId3"/>
          <a:stretch>
            <a:fillRect/>
          </a:stretch>
        </p:blipFill>
        <p:spPr>
          <a:xfrm>
            <a:off x="7386108" y="1336146"/>
            <a:ext cx="3981450" cy="3942291"/>
          </a:xfrm>
          <a:prstGeom prst="rect">
            <a:avLst/>
          </a:prstGeom>
        </p:spPr>
      </p:pic>
    </p:spTree>
    <p:extLst>
      <p:ext uri="{BB962C8B-B14F-4D97-AF65-F5344CB8AC3E}">
        <p14:creationId xmlns:p14="http://schemas.microsoft.com/office/powerpoint/2010/main" val="3542536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3311-29FB-3440-E642-B97AAE4CB4D5}"/>
              </a:ext>
            </a:extLst>
          </p:cNvPr>
          <p:cNvSpPr>
            <a:spLocks noGrp="1"/>
          </p:cNvSpPr>
          <p:nvPr>
            <p:ph type="title"/>
          </p:nvPr>
        </p:nvSpPr>
        <p:spPr>
          <a:xfrm>
            <a:off x="4750" y="1438333"/>
            <a:ext cx="6092100" cy="23856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700">
                <a:solidFill>
                  <a:schemeClr val="bg1"/>
                </a:solidFill>
              </a:rPr>
              <a:t>Resolution to Acknowledge and Support Undocumented Students and Families</a:t>
            </a:r>
            <a:endParaRPr lang="en-US" sz="3700" b="0">
              <a:solidFill>
                <a:srgbClr val="000000"/>
              </a:solidFill>
            </a:endParaRPr>
          </a:p>
          <a:p>
            <a:endParaRPr lang="en-US" sz="3700">
              <a:cs typeface="Arial"/>
            </a:endParaRPr>
          </a:p>
        </p:txBody>
      </p:sp>
      <p:sp>
        <p:nvSpPr>
          <p:cNvPr id="4" name="Subtitle 3">
            <a:extLst>
              <a:ext uri="{FF2B5EF4-FFF2-40B4-BE49-F238E27FC236}">
                <a16:creationId xmlns:a16="http://schemas.microsoft.com/office/drawing/2014/main" id="{9EFB5B83-C2B9-ED6C-CB79-8192981344FD}"/>
              </a:ext>
            </a:extLst>
          </p:cNvPr>
          <p:cNvSpPr>
            <a:spLocks noGrp="1"/>
          </p:cNvSpPr>
          <p:nvPr>
            <p:ph type="subTitle" idx="1"/>
          </p:nvPr>
        </p:nvSpPr>
        <p:spPr>
          <a:xfrm>
            <a:off x="3893" y="3895201"/>
            <a:ext cx="6093815" cy="17940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Please vote using this form (log in with UW account) </a:t>
            </a:r>
            <a:endParaRPr lang="en-US"/>
          </a:p>
          <a:p>
            <a:pPr algn="ctr"/>
            <a:endParaRPr lang="en-US">
              <a:solidFill>
                <a:schemeClr val="bg1"/>
              </a:solidFill>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https://forms.office.com/r/Y2meDFWt71</a:t>
            </a:r>
            <a:r>
              <a:rPr lang="en-US">
                <a:solidFill>
                  <a:schemeClr val="bg1"/>
                </a:solidFill>
                <a:ea typeface="+mn-lt"/>
                <a:cs typeface="+mn-lt"/>
              </a:rPr>
              <a:t> </a:t>
            </a:r>
            <a:endParaRPr lang="en-US">
              <a:solidFill>
                <a:schemeClr val="bg1"/>
              </a:solidFill>
            </a:endParaRPr>
          </a:p>
          <a:p>
            <a:endParaRPr lang="en-US">
              <a:cs typeface="Arial"/>
            </a:endParaRPr>
          </a:p>
          <a:p>
            <a:endParaRPr lang="en-US">
              <a:cs typeface="Arial"/>
            </a:endParaRPr>
          </a:p>
          <a:p>
            <a:endParaRPr lang="en-US">
              <a:cs typeface="Arial"/>
            </a:endParaRPr>
          </a:p>
        </p:txBody>
      </p:sp>
      <p:pic>
        <p:nvPicPr>
          <p:cNvPr id="5" name="Picture 4" descr="A qr code on a blue background&#10;&#10;AI-generated content may be incorrect.">
            <a:extLst>
              <a:ext uri="{FF2B5EF4-FFF2-40B4-BE49-F238E27FC236}">
                <a16:creationId xmlns:a16="http://schemas.microsoft.com/office/drawing/2014/main" id="{58DD22D9-5FDF-5D79-BDE2-FC5A9C595810}"/>
              </a:ext>
            </a:extLst>
          </p:cNvPr>
          <p:cNvPicPr>
            <a:picLocks noChangeAspect="1"/>
          </p:cNvPicPr>
          <p:nvPr/>
        </p:nvPicPr>
        <p:blipFill>
          <a:blip r:embed="rId3"/>
          <a:stretch>
            <a:fillRect/>
          </a:stretch>
        </p:blipFill>
        <p:spPr>
          <a:xfrm>
            <a:off x="7077975" y="1039125"/>
            <a:ext cx="4451264" cy="4244288"/>
          </a:xfrm>
          <a:prstGeom prst="rect">
            <a:avLst/>
          </a:prstGeom>
        </p:spPr>
      </p:pic>
    </p:spTree>
    <p:extLst>
      <p:ext uri="{BB962C8B-B14F-4D97-AF65-F5344CB8AC3E}">
        <p14:creationId xmlns:p14="http://schemas.microsoft.com/office/powerpoint/2010/main" val="2064429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Senator of the Month</a:t>
            </a:r>
            <a:endParaRPr lang="en-US"/>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2403517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62A0-1E3E-ACF8-3880-96A01A1845DF}"/>
              </a:ext>
            </a:extLst>
          </p:cNvPr>
          <p:cNvSpPr>
            <a:spLocks noGrp="1"/>
          </p:cNvSpPr>
          <p:nvPr>
            <p:ph type="ctrTitle"/>
          </p:nvPr>
        </p:nvSpPr>
        <p:spPr>
          <a:xfrm>
            <a:off x="-2100" y="859067"/>
            <a:ext cx="12196783" cy="2812000"/>
          </a:xfrm>
        </p:spPr>
        <p:txBody>
          <a:bodyPr spcFirstLastPara="1" wrap="square" lIns="95050" tIns="95050" rIns="95050" bIns="9505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8000">
                <a:solidFill>
                  <a:schemeClr val="bg1"/>
                </a:solidFill>
              </a:rPr>
              <a:t>Congratulations, Charles! </a:t>
            </a:r>
            <a:endParaRPr lang="en-US" sz="8000">
              <a:solidFill>
                <a:schemeClr val="bg1"/>
              </a:solidFill>
              <a:cs typeface="Arial"/>
            </a:endParaRPr>
          </a:p>
        </p:txBody>
      </p:sp>
      <p:sp>
        <p:nvSpPr>
          <p:cNvPr id="4" name="Subtitle 3">
            <a:extLst>
              <a:ext uri="{FF2B5EF4-FFF2-40B4-BE49-F238E27FC236}">
                <a16:creationId xmlns:a16="http://schemas.microsoft.com/office/drawing/2014/main" id="{A815ACC8-CF99-3D6E-5EBC-7382175DBA30}"/>
              </a:ext>
            </a:extLst>
          </p:cNvPr>
          <p:cNvSpPr>
            <a:spLocks noGrp="1"/>
          </p:cNvSpPr>
          <p:nvPr>
            <p:ph type="subTitle" idx="1"/>
          </p:nvPr>
        </p:nvSpPr>
        <p:spPr>
          <a:xfrm>
            <a:off x="-2100" y="4531000"/>
            <a:ext cx="12196783" cy="16808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000">
                <a:solidFill>
                  <a:schemeClr val="accent6">
                    <a:lumMod val="49000"/>
                  </a:schemeClr>
                </a:solidFill>
              </a:rPr>
              <a:t>Thank you for your engagement! </a:t>
            </a:r>
            <a:endParaRPr lang="en-US" sz="4000">
              <a:solidFill>
                <a:schemeClr val="accent6">
                  <a:lumMod val="49000"/>
                </a:schemeClr>
              </a:solidFill>
              <a:cs typeface="Arial"/>
            </a:endParaRPr>
          </a:p>
        </p:txBody>
      </p:sp>
    </p:spTree>
    <p:extLst>
      <p:ext uri="{BB962C8B-B14F-4D97-AF65-F5344CB8AC3E}">
        <p14:creationId xmlns:p14="http://schemas.microsoft.com/office/powerpoint/2010/main" val="2982556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62A0-1E3E-ACF8-3880-96A01A1845DF}"/>
              </a:ext>
            </a:extLst>
          </p:cNvPr>
          <p:cNvSpPr>
            <a:spLocks noGrp="1"/>
          </p:cNvSpPr>
          <p:nvPr>
            <p:ph type="ctrTitle"/>
          </p:nvPr>
        </p:nvSpPr>
        <p:spPr>
          <a:xfrm>
            <a:off x="-2100" y="859067"/>
            <a:ext cx="12196783" cy="2812000"/>
          </a:xfrm>
        </p:spPr>
        <p:txBody>
          <a:bodyPr spcFirstLastPara="1" wrap="square" lIns="95050" tIns="95050" rIns="95050" bIns="9505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8000">
                <a:solidFill>
                  <a:schemeClr val="bg1"/>
                </a:solidFill>
              </a:rPr>
              <a:t>Congratulations, Alec! </a:t>
            </a:r>
            <a:endParaRPr lang="en-US" sz="8000">
              <a:solidFill>
                <a:schemeClr val="bg1"/>
              </a:solidFill>
              <a:cs typeface="Arial"/>
            </a:endParaRPr>
          </a:p>
        </p:txBody>
      </p:sp>
      <p:sp>
        <p:nvSpPr>
          <p:cNvPr id="4" name="Subtitle 3">
            <a:extLst>
              <a:ext uri="{FF2B5EF4-FFF2-40B4-BE49-F238E27FC236}">
                <a16:creationId xmlns:a16="http://schemas.microsoft.com/office/drawing/2014/main" id="{A815ACC8-CF99-3D6E-5EBC-7382175DBA30}"/>
              </a:ext>
            </a:extLst>
          </p:cNvPr>
          <p:cNvSpPr>
            <a:spLocks noGrp="1"/>
          </p:cNvSpPr>
          <p:nvPr>
            <p:ph type="subTitle" idx="1"/>
          </p:nvPr>
        </p:nvSpPr>
        <p:spPr>
          <a:xfrm>
            <a:off x="-2100" y="4531000"/>
            <a:ext cx="12196783" cy="16808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000">
                <a:solidFill>
                  <a:schemeClr val="accent6">
                    <a:lumMod val="49000"/>
                  </a:schemeClr>
                </a:solidFill>
              </a:rPr>
              <a:t>Thank you for your engagement! </a:t>
            </a:r>
            <a:endParaRPr lang="en-US" sz="4000">
              <a:solidFill>
                <a:schemeClr val="accent6">
                  <a:lumMod val="49000"/>
                </a:schemeClr>
              </a:solidFill>
              <a:cs typeface="Arial"/>
            </a:endParaRPr>
          </a:p>
        </p:txBody>
      </p:sp>
    </p:spTree>
    <p:extLst>
      <p:ext uri="{BB962C8B-B14F-4D97-AF65-F5344CB8AC3E}">
        <p14:creationId xmlns:p14="http://schemas.microsoft.com/office/powerpoint/2010/main" val="140601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779067" y="-139720"/>
            <a:ext cx="10635200" cy="1172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 sz="6000" b="1">
                <a:solidFill>
                  <a:srgbClr val="F2F2F2"/>
                </a:solidFill>
                <a:latin typeface="Encode Sans"/>
                <a:ea typeface="Encode Sans"/>
                <a:cs typeface="Encode Sans"/>
                <a:sym typeface="Encode Sans"/>
              </a:rPr>
              <a:t>Approval of Minutes </a:t>
            </a:r>
            <a:endParaRPr lang="en" sz="6000" b="1">
              <a:solidFill>
                <a:srgbClr val="F2F2F2"/>
              </a:solidFill>
              <a:latin typeface="Encode Sans"/>
              <a:ea typeface="Encode Sans"/>
              <a:cs typeface="Encode Sans"/>
            </a:endParaRPr>
          </a:p>
        </p:txBody>
      </p:sp>
      <p:cxnSp>
        <p:nvCxnSpPr>
          <p:cNvPr id="166" name="Google Shape;166;p34"/>
          <p:cNvCxnSpPr/>
          <p:nvPr/>
        </p:nvCxnSpPr>
        <p:spPr>
          <a:xfrm>
            <a:off x="0" y="987647"/>
            <a:ext cx="3384000" cy="108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3</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7946476" y="3591737"/>
            <a:ext cx="4250273" cy="1563279"/>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100" b="1">
                <a:solidFill>
                  <a:schemeClr val="bg1"/>
                </a:solidFill>
                <a:latin typeface="Open Sans"/>
                <a:ea typeface="Open Sans"/>
                <a:cs typeface="Open Sans"/>
                <a:sym typeface="Open Sans"/>
              </a:rPr>
              <a:t>Attendance Form Link: </a:t>
            </a:r>
            <a:endParaRPr lang="en-US" sz="2100" b="1">
              <a:solidFill>
                <a:schemeClr val="bg1"/>
              </a:solidFill>
              <a:latin typeface="Open Sans"/>
              <a:ea typeface="Open Sans"/>
              <a:cs typeface="Open Sans"/>
            </a:endParaRPr>
          </a:p>
          <a:p>
            <a:pPr algn="ctr"/>
            <a:endParaRPr lang="en-US" sz="2133">
              <a:solidFill>
                <a:schemeClr val="bg1"/>
              </a:solidFill>
              <a:cs typeface="Arial"/>
            </a:endParaRPr>
          </a:p>
          <a:p>
            <a:pPr algn="ctr"/>
            <a:r>
              <a:rPr lang="en-US">
                <a:solidFill>
                  <a:srgbClr val="7030A0"/>
                </a:solidFill>
                <a:ea typeface="+mn-lt"/>
                <a:cs typeface="+mn-lt"/>
                <a:hlinkClick r:id="rId3"/>
              </a:rPr>
              <a:t>https://forms.office.com/r/esdsmJd5us</a:t>
            </a:r>
            <a:r>
              <a:rPr lang="en-US">
                <a:solidFill>
                  <a:srgbClr val="7030A0"/>
                </a:solidFill>
                <a:ea typeface="+mn-lt"/>
                <a:cs typeface="+mn-lt"/>
              </a:rPr>
              <a:t> </a:t>
            </a:r>
            <a:endParaRPr lang="en-US" sz="2800">
              <a:cs typeface="Aria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64DB3D0-6CF0-C5CD-EDC6-588AA7EAF516}"/>
                  </a:ext>
                </a:extLst>
              </p14:cNvPr>
              <p14:cNvContentPartPr/>
              <p14:nvPr/>
            </p14:nvContentPartPr>
            <p14:xfrm>
              <a:off x="2972741" y="4496741"/>
              <a:ext cx="18815" cy="18815"/>
            </p14:xfrm>
          </p:contentPart>
        </mc:Choice>
        <mc:Fallback xmlns="">
          <p:pic>
            <p:nvPicPr>
              <p:cNvPr id="2" name="Ink 1">
                <a:extLst>
                  <a:ext uri="{FF2B5EF4-FFF2-40B4-BE49-F238E27FC236}">
                    <a16:creationId xmlns:a16="http://schemas.microsoft.com/office/drawing/2014/main" id="{C64DB3D0-6CF0-C5CD-EDC6-588AA7EAF516}"/>
                  </a:ext>
                </a:extLst>
              </p:cNvPr>
              <p:cNvPicPr/>
              <p:nvPr/>
            </p:nvPicPr>
            <p:blipFill>
              <a:blip r:embed="rId5"/>
              <a:stretch>
                <a:fillRect/>
              </a:stretch>
            </p:blipFill>
            <p:spPr>
              <a:xfrm>
                <a:off x="150491" y="-1147759"/>
                <a:ext cx="5644500" cy="112890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323018" y="1194807"/>
            <a:ext cx="6656252" cy="55516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27965" indent="-227965">
              <a:buFont typeface="Calibri"/>
              <a:buChar char="-"/>
            </a:pPr>
            <a:r>
              <a:rPr lang="en-US" sz="1850" b="0">
                <a:solidFill>
                  <a:schemeClr val="bg1"/>
                </a:solidFill>
                <a:latin typeface="Aptos"/>
                <a:cs typeface="Segoe UI"/>
              </a:rPr>
              <a:t>Minutes from the </a:t>
            </a:r>
            <a:r>
              <a:rPr lang="en-US" sz="1850" b="0">
                <a:solidFill>
                  <a:srgbClr val="FF0000"/>
                </a:solidFill>
                <a:highlight>
                  <a:srgbClr val="FFFF00"/>
                </a:highlight>
                <a:latin typeface="Aptos"/>
                <a:cs typeface="Segoe UI"/>
              </a:rPr>
              <a:t>11/13/2024 </a:t>
            </a:r>
            <a:r>
              <a:rPr lang="en-US" sz="1850" b="0">
                <a:solidFill>
                  <a:schemeClr val="bg1"/>
                </a:solidFill>
                <a:latin typeface="Aptos"/>
                <a:cs typeface="Segoe UI"/>
              </a:rPr>
              <a:t>and </a:t>
            </a:r>
            <a:r>
              <a:rPr lang="en-US" sz="1850" b="0">
                <a:solidFill>
                  <a:srgbClr val="FF0000"/>
                </a:solidFill>
                <a:highlight>
                  <a:srgbClr val="FFFF00"/>
                </a:highlight>
                <a:latin typeface="Aptos"/>
                <a:cs typeface="Segoe UI"/>
              </a:rPr>
              <a:t>12/04/2024</a:t>
            </a:r>
            <a:r>
              <a:rPr lang="en-US" sz="1850" b="0">
                <a:solidFill>
                  <a:schemeClr val="bg1"/>
                </a:solidFill>
                <a:latin typeface="Aptos"/>
                <a:cs typeface="Segoe UI"/>
              </a:rPr>
              <a:t> GPSS Meeting, as circulated by email by Senate Director Annika Peterson on </a:t>
            </a:r>
            <a:r>
              <a:rPr lang="en-US" sz="1850" b="0">
                <a:solidFill>
                  <a:srgbClr val="FF0000"/>
                </a:solidFill>
                <a:highlight>
                  <a:srgbClr val="FFFF00"/>
                </a:highlight>
                <a:latin typeface="Aptos"/>
                <a:cs typeface="Segoe UI"/>
              </a:rPr>
              <a:t>12/03/2024 and 1/21/2025 respectively</a:t>
            </a:r>
            <a:r>
              <a:rPr lang="en-US" sz="1850" b="0">
                <a:solidFill>
                  <a:schemeClr val="bg1"/>
                </a:solidFill>
                <a:latin typeface="Aptos"/>
                <a:cs typeface="Segoe UI"/>
              </a:rPr>
              <a:t>. </a:t>
            </a:r>
            <a:endParaRPr lang="en-US" sz="1850">
              <a:solidFill>
                <a:schemeClr val="bg1"/>
              </a:solidFill>
            </a:endParaRPr>
          </a:p>
          <a:p>
            <a:endParaRPr lang="en" sz="1467">
              <a:solidFill>
                <a:schemeClr val="bg1"/>
              </a:solidFill>
              <a:latin typeface="Aptos"/>
            </a:endParaRPr>
          </a:p>
        </p:txBody>
      </p:sp>
      <p:pic>
        <p:nvPicPr>
          <p:cNvPr id="6" name="Picture 5" descr="A qr code on a white background&#10;&#10;AI-generated content may be incorrect.">
            <a:extLst>
              <a:ext uri="{FF2B5EF4-FFF2-40B4-BE49-F238E27FC236}">
                <a16:creationId xmlns:a16="http://schemas.microsoft.com/office/drawing/2014/main" id="{37D1A8AF-98F0-EACC-2888-0CCB7170FD67}"/>
              </a:ext>
            </a:extLst>
          </p:cNvPr>
          <p:cNvPicPr>
            <a:picLocks noChangeAspect="1"/>
          </p:cNvPicPr>
          <p:nvPr/>
        </p:nvPicPr>
        <p:blipFill>
          <a:blip r:embed="rId6"/>
          <a:stretch>
            <a:fillRect/>
          </a:stretch>
        </p:blipFill>
        <p:spPr>
          <a:xfrm>
            <a:off x="9321603" y="5286394"/>
            <a:ext cx="1541689" cy="1474643"/>
          </a:xfrm>
          <a:prstGeom prst="rect">
            <a:avLst/>
          </a:prstGeom>
        </p:spPr>
      </p:pic>
    </p:spTree>
    <p:extLst>
      <p:ext uri="{BB962C8B-B14F-4D97-AF65-F5344CB8AC3E}">
        <p14:creationId xmlns:p14="http://schemas.microsoft.com/office/powerpoint/2010/main" val="260893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D902-674F-B462-9155-C60B0542D68D}"/>
              </a:ext>
            </a:extLst>
          </p:cNvPr>
          <p:cNvSpPr>
            <a:spLocks noGrp="1"/>
          </p:cNvSpPr>
          <p:nvPr>
            <p:ph type="title"/>
          </p:nvPr>
        </p:nvSpPr>
        <p:spPr/>
        <p:txBody>
          <a:bodyPr/>
          <a:lstStyle/>
          <a:p>
            <a:r>
              <a:rPr lang="en-US" sz="5050"/>
              <a:t>Adjournment</a:t>
            </a:r>
            <a:endParaRPr lang="en-US"/>
          </a:p>
        </p:txBody>
      </p:sp>
      <p:sp>
        <p:nvSpPr>
          <p:cNvPr id="3" name="Slide Number Placeholder 2">
            <a:extLst>
              <a:ext uri="{FF2B5EF4-FFF2-40B4-BE49-F238E27FC236}">
                <a16:creationId xmlns:a16="http://schemas.microsoft.com/office/drawing/2014/main" id="{7EEBA472-C02D-21BB-0D86-ED0EE0B893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40</a:t>
            </a:fld>
            <a:endParaRPr lang="en"/>
          </a:p>
        </p:txBody>
      </p:sp>
      <p:sp>
        <p:nvSpPr>
          <p:cNvPr id="5" name="TextBox 4">
            <a:extLst>
              <a:ext uri="{FF2B5EF4-FFF2-40B4-BE49-F238E27FC236}">
                <a16:creationId xmlns:a16="http://schemas.microsoft.com/office/drawing/2014/main" id="{2BCEF0C4-0356-23AA-95EF-5BEF2F657450}"/>
              </a:ext>
            </a:extLst>
          </p:cNvPr>
          <p:cNvSpPr txBox="1"/>
          <p:nvPr/>
        </p:nvSpPr>
        <p:spPr>
          <a:xfrm>
            <a:off x="10989733" y="4234"/>
            <a:ext cx="1198034"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Encode Sans"/>
              </a:rPr>
              <a:t>1 min</a:t>
            </a:r>
            <a:endParaRPr lang="en-US"/>
          </a:p>
        </p:txBody>
      </p:sp>
    </p:spTree>
    <p:extLst>
      <p:ext uri="{BB962C8B-B14F-4D97-AF65-F5344CB8AC3E}">
        <p14:creationId xmlns:p14="http://schemas.microsoft.com/office/powerpoint/2010/main" val="241501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6400" b="1">
                <a:solidFill>
                  <a:schemeClr val="bg1"/>
                </a:solidFill>
                <a:latin typeface="Encode Sans"/>
                <a:ea typeface="Encode Sans"/>
                <a:cs typeface="Encode Sans"/>
                <a:sym typeface="Encode Sans"/>
              </a:rPr>
              <a:t>Land Acknowledgement</a:t>
            </a:r>
            <a:endParaRPr lang="en-US" sz="4800" b="1">
              <a:solidFill>
                <a:schemeClr val="bg1"/>
              </a:solidFill>
              <a:latin typeface="Encode Sans"/>
              <a:ea typeface="Encode Sans"/>
              <a:cs typeface="Encode Sans"/>
            </a:endParaRPr>
          </a:p>
        </p:txBody>
      </p:sp>
      <p:sp>
        <p:nvSpPr>
          <p:cNvPr id="177" name="Google Shape;177;p35"/>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2400" b="1">
                <a:solidFill>
                  <a:schemeClr val="lt1"/>
                </a:solidFill>
                <a:latin typeface="Encode Sans"/>
                <a:ea typeface="Encode Sans"/>
                <a:cs typeface="Encode Sans"/>
                <a:sym typeface="Encode Sans"/>
              </a:rPr>
              <a:t>2 min</a:t>
            </a:r>
            <a:endParaRPr sz="2400">
              <a:latin typeface="Source Code Pro"/>
              <a:ea typeface="Source Code Pro"/>
              <a:cs typeface="Source Code Pro"/>
              <a:sym typeface="Source Code Pro"/>
            </a:endParaRPr>
          </a:p>
        </p:txBody>
      </p:sp>
      <p:pic>
        <p:nvPicPr>
          <p:cNvPr id="3" name="Picture 2" descr="A close up of a logo&#10;&#10;AI-generated content may be incorrect.">
            <a:extLst>
              <a:ext uri="{FF2B5EF4-FFF2-40B4-BE49-F238E27FC236}">
                <a16:creationId xmlns:a16="http://schemas.microsoft.com/office/drawing/2014/main" id="{5A81718B-9023-7A89-834C-012A49F0DCB1}"/>
              </a:ext>
            </a:extLst>
          </p:cNvPr>
          <p:cNvPicPr>
            <a:picLocks noChangeAspect="1"/>
          </p:cNvPicPr>
          <p:nvPr/>
        </p:nvPicPr>
        <p:blipFill>
          <a:blip r:embed="rId3"/>
          <a:stretch>
            <a:fillRect/>
          </a:stretch>
        </p:blipFill>
        <p:spPr>
          <a:xfrm>
            <a:off x="990" y="4408220"/>
            <a:ext cx="12190020" cy="2514600"/>
          </a:xfrm>
          <a:prstGeom prst="rect">
            <a:avLst/>
          </a:prstGeom>
        </p:spPr>
      </p:pic>
    </p:spTree>
    <p:extLst>
      <p:ext uri="{BB962C8B-B14F-4D97-AF65-F5344CB8AC3E}">
        <p14:creationId xmlns:p14="http://schemas.microsoft.com/office/powerpoint/2010/main" val="421453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163790" y="1148200"/>
            <a:ext cx="11836244" cy="5709800"/>
          </a:xfrm>
          <a:prstGeom prst="rect">
            <a:avLst/>
          </a:prstGeom>
          <a:noFill/>
          <a:ln>
            <a:noFill/>
          </a:ln>
        </p:spPr>
        <p:txBody>
          <a:bodyPr spcFirstLastPara="1" wrap="square" lIns="126733" tIns="126733" rIns="126733" bIns="126733"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14999"/>
              </a:lnSpc>
            </a:pPr>
            <a:r>
              <a:rPr lang="en-US" sz="1600" u="sng">
                <a:solidFill>
                  <a:srgbClr val="F2F2F2"/>
                </a:solidFill>
                <a:latin typeface="Open Sans"/>
                <a:ea typeface="Open Sans"/>
                <a:cs typeface="Open Sans"/>
                <a:sym typeface="Open Sans"/>
              </a:rPr>
              <a:t>Within UW: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rgbClr val="F2F2F2"/>
                </a:solidFill>
                <a:latin typeface="Open Sans"/>
                <a:ea typeface="Open Sans"/>
                <a:cs typeface="Open Sans"/>
                <a:sym typeface="Open Sans"/>
              </a:rPr>
              <a:t>- Get involved with LAB and the WSA! GPSS has advocated for a tuition waiver program for Native American students!</a:t>
            </a:r>
            <a:endParaRPr lang="en-US">
              <a:sym typeface="Open Sans"/>
            </a:endParaRPr>
          </a:p>
          <a:p>
            <a:pPr>
              <a:lnSpc>
                <a:spcPct val="114999"/>
              </a:lnSpc>
            </a:pPr>
            <a:r>
              <a:rPr lang="en-US" sz="1600">
                <a:solidFill>
                  <a:srgbClr val="F2F2F2"/>
                </a:solidFill>
                <a:latin typeface="Open Sans"/>
                <a:ea typeface="Open Sans"/>
                <a:cs typeface="Open Sans"/>
                <a:sym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chemeClr val="bg1"/>
                </a:solidFill>
                <a:latin typeface="Open Sans"/>
                <a:ea typeface="Open Sans"/>
                <a:cs typeface="Open Sans"/>
                <a:sym typeface="Open Sans"/>
              </a:rPr>
              <a:t>- </a:t>
            </a:r>
            <a:r>
              <a:rPr lang="en-US" sz="1600" i="0" u="none" strike="noStrike" err="1">
                <a:solidFill>
                  <a:schemeClr val="bg1"/>
                </a:solidFill>
                <a:effectLst/>
                <a:latin typeface="Open Sans"/>
                <a:ea typeface="Open Sans"/>
                <a:cs typeface="Open Sans"/>
              </a:rPr>
              <a:t>wǝɫǝbʔaltxʷ</a:t>
            </a:r>
            <a:r>
              <a:rPr lang="en-US" sz="1600" i="0" u="none" strike="noStrike">
                <a:solidFill>
                  <a:schemeClr val="bg1"/>
                </a:solidFill>
                <a:effectLst/>
                <a:latin typeface="Open Sans"/>
                <a:ea typeface="Open Sans"/>
                <a:cs typeface="Open Sans"/>
              </a:rPr>
              <a:t> - UW Intellectual House - </a:t>
            </a:r>
            <a:r>
              <a:rPr lang="en-US" sz="160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r>
              <a:rPr lang="en-US" sz="1600" i="0" u="none" strike="noStrike">
                <a:solidFill>
                  <a:schemeClr val="bg1"/>
                </a:solidFill>
                <a:effectLst/>
                <a:latin typeface="Open Sans"/>
                <a:ea typeface="Open Sans"/>
                <a:cs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chemeClr val="bg1"/>
                </a:solidFill>
                <a:latin typeface="Open Sans"/>
                <a:ea typeface="Open Sans"/>
                <a:cs typeface="Open Sans"/>
                <a:sym typeface="Open Sans"/>
              </a:rPr>
              <a:t>- ASUW American Indian Student Commission (AISC): </a:t>
            </a:r>
            <a:r>
              <a:rPr lang="en-US" sz="160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600">
                <a:solidFill>
                  <a:srgbClr val="00B0F0"/>
                </a:solidFill>
                <a:latin typeface="Open Sans"/>
                <a:ea typeface="Open Sans"/>
                <a:cs typeface="Open Sans"/>
                <a:sym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u="sng">
                <a:solidFill>
                  <a:schemeClr val="bg1"/>
                </a:solidFill>
                <a:latin typeface="Open Sans"/>
                <a:ea typeface="Open Sans"/>
                <a:cs typeface="Open Sans"/>
                <a:sym typeface="Open Sans"/>
              </a:rPr>
              <a:t>Community: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chemeClr val="bg1"/>
                </a:solidFill>
                <a:latin typeface="Open Sans"/>
                <a:ea typeface="Open Sans"/>
                <a:cs typeface="Open Sans"/>
                <a:sym typeface="Open Sans"/>
              </a:rPr>
              <a:t>-  Native and Strong Lifeline – 988 (option 4)</a:t>
            </a:r>
            <a:br>
              <a:rPr lang="en-US" sz="1600">
                <a:latin typeface="Open Sans" panose="020B0606030504020204" pitchFamily="34" charset="0"/>
                <a:ea typeface="Open Sans" panose="020B0606030504020204" pitchFamily="34" charset="0"/>
                <a:cs typeface="Open Sans" panose="020B0606030504020204" pitchFamily="34" charset="0"/>
              </a:rPr>
            </a:br>
            <a:r>
              <a:rPr lang="en-US" sz="1067"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rgbClr val="F2F2F2"/>
                </a:solidFill>
                <a:latin typeface="Open Sans"/>
                <a:ea typeface="Open Sans"/>
                <a:cs typeface="Open Sans"/>
                <a:sym typeface="Open Sans"/>
              </a:rPr>
              <a:t>- Stand with the Duwamish: </a:t>
            </a:r>
            <a:r>
              <a:rPr lang="en-US" sz="1600">
                <a:solidFill>
                  <a:srgbClr val="F2F2F2"/>
                </a:solidFill>
                <a:latin typeface="Open Sans"/>
                <a:ea typeface="Open Sans"/>
                <a:cs typeface="Open Sans"/>
                <a:sym typeface="Open Sans"/>
                <a:hlinkClick r:id="rId5"/>
              </a:rPr>
              <a:t>https://www.duwamishtribe.org/stand-with-the-duwamish</a:t>
            </a:r>
            <a:r>
              <a:rPr lang="en-US" sz="1600">
                <a:solidFill>
                  <a:srgbClr val="F2F2F2"/>
                </a:solidFill>
                <a:latin typeface="Open Sans"/>
                <a:ea typeface="Open Sans"/>
                <a:cs typeface="Open Sans"/>
                <a:sym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a:ea typeface="Open Sans"/>
                <a:cs typeface="Open Sans"/>
              </a:rPr>
            </a:br>
            <a:r>
              <a:rPr lang="en-US" sz="1600">
                <a:solidFill>
                  <a:srgbClr val="F2F2F2"/>
                </a:solidFill>
                <a:latin typeface="Open Sans"/>
                <a:ea typeface="Open Sans"/>
                <a:cs typeface="Open Sans"/>
                <a:sym typeface="Open Sans"/>
              </a:rPr>
              <a:t>- Real Rent Duwamish: </a:t>
            </a:r>
            <a:r>
              <a:rPr lang="en-US" sz="1600">
                <a:solidFill>
                  <a:srgbClr val="F2F2F2"/>
                </a:solidFill>
                <a:latin typeface="Open Sans"/>
                <a:ea typeface="Open Sans"/>
                <a:cs typeface="Open Sans"/>
                <a:sym typeface="Open Sans"/>
                <a:hlinkClick r:id="rId6"/>
              </a:rPr>
              <a:t>https://www.realrentduwamish.org</a:t>
            </a:r>
            <a:br>
              <a:rPr lang="en-US" sz="1600">
                <a:latin typeface="Open Sans"/>
                <a:ea typeface="Open Sans"/>
                <a:cs typeface="Open Sans"/>
              </a:rPr>
            </a:br>
            <a:br>
              <a:rPr lang="en-US" sz="1600">
                <a:latin typeface="Open Sans"/>
                <a:ea typeface="Open Sans"/>
                <a:cs typeface="Open Sans"/>
              </a:rPr>
            </a:br>
            <a:br>
              <a:rPr lang="en-US" sz="1600">
                <a:latin typeface="Open Sans"/>
                <a:ea typeface="Open Sans"/>
                <a:cs typeface="Open Sans"/>
              </a:rPr>
            </a:br>
            <a:br>
              <a:rPr lang="en-US" sz="1600">
                <a:latin typeface="Open Sans"/>
                <a:ea typeface="Open Sans"/>
                <a:cs typeface="Open Sans"/>
              </a:rPr>
            </a:br>
            <a:endParaRPr lang="en-US" sz="1600">
              <a:solidFill>
                <a:srgbClr val="F2F2F2"/>
              </a:solidFill>
              <a:latin typeface="Open Sans"/>
              <a:ea typeface="Open Sans"/>
              <a:cs typeface="Open Sans"/>
            </a:endParaRPr>
          </a:p>
        </p:txBody>
      </p:sp>
      <p:sp>
        <p:nvSpPr>
          <p:cNvPr id="554" name="Google Shape;554;p69"/>
          <p:cNvSpPr txBox="1"/>
          <p:nvPr/>
        </p:nvSpPr>
        <p:spPr>
          <a:xfrm>
            <a:off x="362433" y="142200"/>
            <a:ext cx="11637600" cy="1006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4500"/>
              <a:buFont typeface="Arial"/>
              <a:buNone/>
            </a:pPr>
            <a:r>
              <a:rPr lang="en" sz="4667" b="1">
                <a:solidFill>
                  <a:schemeClr val="lt1"/>
                </a:solidFill>
                <a:latin typeface="Encode Sans"/>
                <a:ea typeface="Encode Sans"/>
                <a:cs typeface="Encode Sans"/>
                <a:sym typeface="Encode Sans"/>
              </a:rPr>
              <a:t>Resources for Action</a:t>
            </a:r>
            <a:endParaRPr sz="4667"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1148200"/>
            <a:ext cx="52612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endParaRPr sz="2400">
              <a:latin typeface="Source Code Pro"/>
              <a:ea typeface="Source Code Pro"/>
              <a:cs typeface="Source Code Pro"/>
              <a:sym typeface="Source Code Pro"/>
            </a:endParaRPr>
          </a:p>
        </p:txBody>
      </p:sp>
    </p:spTree>
    <p:extLst>
      <p:ext uri="{BB962C8B-B14F-4D97-AF65-F5344CB8AC3E}">
        <p14:creationId xmlns:p14="http://schemas.microsoft.com/office/powerpoint/2010/main" val="28148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6400" b="1">
                <a:solidFill>
                  <a:schemeClr val="bg1"/>
                </a:solidFill>
                <a:latin typeface="Encode Sans"/>
                <a:ea typeface="Encode Sans"/>
                <a:cs typeface="Encode Sans"/>
                <a:sym typeface="Encode Sans"/>
              </a:rPr>
              <a:t>Announcements</a:t>
            </a:r>
            <a:endParaRPr lang="en-US" sz="6400" b="1">
              <a:solidFill>
                <a:schemeClr val="bg1"/>
              </a:solidFill>
              <a:latin typeface="Encode Sans"/>
              <a:ea typeface="Encode Sans"/>
              <a:cs typeface="Encode Sans"/>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10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 up of a logo&#10;&#10;AI-generated content may be incorrect.">
            <a:extLst>
              <a:ext uri="{FF2B5EF4-FFF2-40B4-BE49-F238E27FC236}">
                <a16:creationId xmlns:a16="http://schemas.microsoft.com/office/drawing/2014/main" id="{5FE49E89-B758-7D86-EC63-1CAEFC8F0B87}"/>
              </a:ext>
            </a:extLst>
          </p:cNvPr>
          <p:cNvPicPr>
            <a:picLocks noChangeAspect="1"/>
          </p:cNvPicPr>
          <p:nvPr/>
        </p:nvPicPr>
        <p:blipFill>
          <a:blip r:embed="rId3"/>
          <a:stretch>
            <a:fillRect/>
          </a:stretch>
        </p:blipFill>
        <p:spPr>
          <a:xfrm>
            <a:off x="990" y="4338947"/>
            <a:ext cx="12190020" cy="2514600"/>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12D377-F459-AE94-CCEC-55FA743D005D}"/>
              </a:ext>
            </a:extLst>
          </p:cNvPr>
          <p:cNvPicPr>
            <a:picLocks noChangeAspect="1"/>
          </p:cNvPicPr>
          <p:nvPr/>
        </p:nvPicPr>
        <p:blipFill>
          <a:blip r:embed="rId2"/>
          <a:stretch>
            <a:fillRect/>
          </a:stretch>
        </p:blipFill>
        <p:spPr>
          <a:xfrm>
            <a:off x="3446759" y="-2117"/>
            <a:ext cx="5298481" cy="6862233"/>
          </a:xfrm>
          <a:prstGeom prst="rect">
            <a:avLst/>
          </a:prstGeom>
        </p:spPr>
      </p:pic>
    </p:spTree>
    <p:extLst>
      <p:ext uri="{BB962C8B-B14F-4D97-AF65-F5344CB8AC3E}">
        <p14:creationId xmlns:p14="http://schemas.microsoft.com/office/powerpoint/2010/main" val="447882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og looking up at the camera&#10;&#10;AI-generated content may be incorrect.">
            <a:extLst>
              <a:ext uri="{FF2B5EF4-FFF2-40B4-BE49-F238E27FC236}">
                <a16:creationId xmlns:a16="http://schemas.microsoft.com/office/drawing/2014/main" id="{9BBDB96D-528E-C71A-CB5C-F1FADF3B9982}"/>
              </a:ext>
            </a:extLst>
          </p:cNvPr>
          <p:cNvPicPr>
            <a:picLocks noChangeAspect="1"/>
          </p:cNvPicPr>
          <p:nvPr/>
        </p:nvPicPr>
        <p:blipFill>
          <a:blip r:embed="rId2"/>
          <a:stretch>
            <a:fillRect/>
          </a:stretch>
        </p:blipFill>
        <p:spPr>
          <a:xfrm>
            <a:off x="3046396" y="0"/>
            <a:ext cx="5473565" cy="6858000"/>
          </a:xfrm>
          <a:prstGeom prst="rect">
            <a:avLst/>
          </a:prstGeom>
        </p:spPr>
      </p:pic>
    </p:spTree>
    <p:extLst>
      <p:ext uri="{BB962C8B-B14F-4D97-AF65-F5344CB8AC3E}">
        <p14:creationId xmlns:p14="http://schemas.microsoft.com/office/powerpoint/2010/main" val="2523253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40</Slides>
  <Notes>17</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Modern Writer</vt:lpstr>
      <vt:lpstr>PowerPoint Presentation</vt:lpstr>
      <vt:lpstr>Call To Order</vt:lpstr>
      <vt:lpstr>1. Call to Order (Sponsor: Richard Schure, Time: 1 min.) [ACTION]  2. Approval of Agenda (Sponsor: Richard Schure, Time: 3 min.) [ACTION]  3. Approval of Minutes (Sponsor: Richard Schure, Time: 1 min.) [ACTION] 4. Land Acknowledgement (Sponsor: [Edith Dale] Time: 2 min.) [INFORMATION]  5. Announcements (Sponsor: Richard Schure, Time: 10 min.) [INFORMATION]  6. Joy Williamson-Lott, the Dean UW Graduate School (Sponsor: Richard Schure, Time: 15 minutes) [INFORMATION]  7. UW Impact (Sponsor: Noah Hough, Time: 15 minutes) [INFORMATION] 8. Alumni-Student Programming (ASP) at the UW Alumni Association (Sponsor: Noah Hough, Time: 10 minutes) [INFORMATION] 9. Resolution on Supporting the Installation of Sanitary Bins and Menstrual Product Dispensers in Male Restrooms for Greater Accessibility and Inclusion (First Reading) (Sponsor: Edith Dale, Héctor Delgado Díaz, Time: 5 minutes) [INFORMATION] 10. Resolution in Support of the Washington Yacht Club (First Reading) (Sponsor: Hannah Shipman, Time: 5 minutes) [INFORMATION] 11. Resolution to Acknowledge and Support Undocumented Students and Families (Second/ Third Reading) (Sponsor: Anthony Garcia, William Albers, Time: 30 min) [ACTION] 12. Senator of the Month (Sponsor: Edith Dale, Time: 10 min) [INFORMATION]  13. Adjournment (Sponsor: Richard Schure, Time: 1 min.)  [ACTION]  </vt:lpstr>
      <vt:lpstr>Minutes from the 11/13/2024 and 12/04/2024 GPSS Meeting, as circulated by email by Senate Director Annika Peterson on 12/03/2024 and 1/21/2025 respectively.  </vt:lpstr>
      <vt:lpstr>Land Acknowledgement</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 Real Rent Duwamish: https://www.realrentduwamish.org    </vt:lpstr>
      <vt:lpstr>Announcements</vt:lpstr>
      <vt:lpstr>PowerPoint Presentation</vt:lpstr>
      <vt:lpstr>PowerPoint Presentation</vt:lpstr>
      <vt:lpstr>GPSS Diversity Funds</vt:lpstr>
      <vt:lpstr>PowerPoint Presentation</vt:lpstr>
      <vt:lpstr>PowerPoint Presentation</vt:lpstr>
      <vt:lpstr>PowerPoint Presentation</vt:lpstr>
      <vt:lpstr>Graduate Student Bowling Night </vt:lpstr>
      <vt:lpstr>Lunar New Year Celebration</vt:lpstr>
      <vt:lpstr>2025 Huskies on the Hill RSVP</vt:lpstr>
      <vt:lpstr> Share Your Story &amp; Graduate Action Committee Survey</vt:lpstr>
      <vt:lpstr>GPSS Website Survey</vt:lpstr>
      <vt:lpstr>Senator Resources</vt:lpstr>
      <vt:lpstr>Follow us on Instagram! </vt:lpstr>
      <vt:lpstr>Joy Williamson-Lott, the Dean UW Graduate School </vt:lpstr>
      <vt:lpstr>UW Impact  </vt:lpstr>
      <vt:lpstr>PowerPoint Presentation</vt:lpstr>
      <vt:lpstr>PowerPoint Presentation</vt:lpstr>
      <vt:lpstr>Alumni-Student Programming (ASP) at the UW Alumni Association</vt:lpstr>
      <vt:lpstr>PowerPoint Presentation</vt:lpstr>
      <vt:lpstr>PowerPoint Presentation</vt:lpstr>
      <vt:lpstr>PowerPoint Presentation</vt:lpstr>
      <vt:lpstr>PowerPoint Presentation</vt:lpstr>
      <vt:lpstr>Resolution on Supporting the Installation of Sanitary Bins and Menstrual Product Dispensers in Male Restrooms for Greater Accessibility and Inclusion</vt:lpstr>
      <vt:lpstr>Resolution on Supporting the Installation of Sanitary Bins and Menstrual Product Dispensers in Male Restrooms for Greater Accessibility and Inclusion</vt:lpstr>
      <vt:lpstr>Resolution in Support of the Washington Yacht Club</vt:lpstr>
      <vt:lpstr>Resolution in Support of the Washington Yacht Club</vt:lpstr>
      <vt:lpstr>Resolution to Acknowledge and Support Undocumented Students and Families</vt:lpstr>
      <vt:lpstr>Resolution to Acknowledge and Support Undocumented Students and Families</vt:lpstr>
      <vt:lpstr>Resolution to Acknowledge and Support Undocumented Students and Families </vt:lpstr>
      <vt:lpstr>Senator of the Month</vt:lpstr>
      <vt:lpstr>Congratulations, Charles! </vt:lpstr>
      <vt:lpstr>Congratulations, Alec! </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5</cp:revision>
  <dcterms:created xsi:type="dcterms:W3CDTF">2025-01-21T00:19:09Z</dcterms:created>
  <dcterms:modified xsi:type="dcterms:W3CDTF">2025-01-25T00:19:08Z</dcterms:modified>
</cp:coreProperties>
</file>