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ink/ink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67" r:id="rId2"/>
    <p:sldMasterId id="2147483652" r:id="rId3"/>
    <p:sldMasterId id="2147483678" r:id="rId4"/>
  </p:sldMasterIdLst>
  <p:notesMasterIdLst>
    <p:notesMasterId r:id="rId32"/>
  </p:notesMasterIdLst>
  <p:sldIdLst>
    <p:sldId id="261" r:id="rId5"/>
    <p:sldId id="262" r:id="rId6"/>
    <p:sldId id="263" r:id="rId7"/>
    <p:sldId id="264" r:id="rId8"/>
    <p:sldId id="265" r:id="rId9"/>
    <p:sldId id="266" r:id="rId10"/>
    <p:sldId id="267" r:id="rId11"/>
    <p:sldId id="288" r:id="rId12"/>
    <p:sldId id="269" r:id="rId13"/>
    <p:sldId id="285" r:id="rId14"/>
    <p:sldId id="286" r:id="rId15"/>
    <p:sldId id="287" r:id="rId16"/>
    <p:sldId id="277" r:id="rId17"/>
    <p:sldId id="276" r:id="rId18"/>
    <p:sldId id="290" r:id="rId19"/>
    <p:sldId id="271" r:id="rId20"/>
    <p:sldId id="289" r:id="rId21"/>
    <p:sldId id="268" r:id="rId22"/>
    <p:sldId id="278" r:id="rId23"/>
    <p:sldId id="272" r:id="rId24"/>
    <p:sldId id="279" r:id="rId25"/>
    <p:sldId id="282" r:id="rId26"/>
    <p:sldId id="283" r:id="rId27"/>
    <p:sldId id="273" r:id="rId28"/>
    <p:sldId id="274" r:id="rId29"/>
    <p:sldId id="284" r:id="rId30"/>
    <p:sldId id="275"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005C"/>
    <a:srgbClr val="E2CA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8B3245-FD42-6586-2B97-05B5836616CC}" v="856" dt="2024-12-04T21:03:02.877"/>
    <p1510:client id="{1EDE29E4-9728-F7A5-16BF-9F35DA061C35}" v="379" dt="2024-12-04T21:09:24.050"/>
    <p1510:client id="{296C2233-BB29-3912-5EA6-225ADE68929C}" v="2" dt="2024-12-04T23:40:16.964"/>
    <p1510:client id="{36362505-8C66-650D-4415-0FB1A7D7D231}" v="21" dt="2024-12-05T01:24:17.084"/>
    <p1510:client id="{6B2CF746-6589-24AE-8A38-4AE8B8C81034}" v="4" dt="2024-12-04T20:33:35.984"/>
    <p1510:client id="{7A9C84E4-84BF-9D34-2725-3BC55CEDCA07}" v="21" dt="2024-12-05T01:56:09.7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6"/>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an Wicklund, GPSS VP of Finance" userId="S::gpssvpfb@uw.edu::4ba8a24f-ee9a-42a5-9469-37fabe4a4150" providerId="AD" clId="Web-{1E8B3245-FD42-6586-2B97-05B5836616CC}"/>
    <pc:docChg chg="addSld delSld modSld">
      <pc:chgData name="Ryan Wicklund, GPSS VP of Finance" userId="S::gpssvpfb@uw.edu::4ba8a24f-ee9a-42a5-9469-37fabe4a4150" providerId="AD" clId="Web-{1E8B3245-FD42-6586-2B97-05B5836616CC}" dt="2024-12-04T21:03:02.877" v="503" actId="14100"/>
      <pc:docMkLst>
        <pc:docMk/>
      </pc:docMkLst>
      <pc:sldChg chg="add del">
        <pc:chgData name="Ryan Wicklund, GPSS VP of Finance" userId="S::gpssvpfb@uw.edu::4ba8a24f-ee9a-42a5-9469-37fabe4a4150" providerId="AD" clId="Web-{1E8B3245-FD42-6586-2B97-05B5836616CC}" dt="2024-12-04T20:41:26.537" v="3"/>
        <pc:sldMkLst>
          <pc:docMk/>
          <pc:sldMk cId="114231112" sldId="271"/>
        </pc:sldMkLst>
      </pc:sldChg>
      <pc:sldChg chg="new del">
        <pc:chgData name="Ryan Wicklund, GPSS VP of Finance" userId="S::gpssvpfb@uw.edu::4ba8a24f-ee9a-42a5-9469-37fabe4a4150" providerId="AD" clId="Web-{1E8B3245-FD42-6586-2B97-05B5836616CC}" dt="2024-12-04T20:41:06.333" v="1"/>
        <pc:sldMkLst>
          <pc:docMk/>
          <pc:sldMk cId="750156756" sldId="290"/>
        </pc:sldMkLst>
      </pc:sldChg>
      <pc:sldChg chg="addSp delSp modSp add replId">
        <pc:chgData name="Ryan Wicklund, GPSS VP of Finance" userId="S::gpssvpfb@uw.edu::4ba8a24f-ee9a-42a5-9469-37fabe4a4150" providerId="AD" clId="Web-{1E8B3245-FD42-6586-2B97-05B5836616CC}" dt="2024-12-04T21:03:02.877" v="503" actId="14100"/>
        <pc:sldMkLst>
          <pc:docMk/>
          <pc:sldMk cId="2295783820" sldId="290"/>
        </pc:sldMkLst>
        <pc:spChg chg="mod">
          <ac:chgData name="Ryan Wicklund, GPSS VP of Finance" userId="S::gpssvpfb@uw.edu::4ba8a24f-ee9a-42a5-9469-37fabe4a4150" providerId="AD" clId="Web-{1E8B3245-FD42-6586-2B97-05B5836616CC}" dt="2024-12-04T20:50:00.757" v="314" actId="14100"/>
          <ac:spMkLst>
            <pc:docMk/>
            <pc:sldMk cId="2295783820" sldId="290"/>
            <ac:spMk id="2" creationId="{AD58E5C9-1DA1-B520-6052-76ADDD7C07F7}"/>
          </ac:spMkLst>
        </pc:spChg>
        <pc:spChg chg="mod">
          <ac:chgData name="Ryan Wicklund, GPSS VP of Finance" userId="S::gpssvpfb@uw.edu::4ba8a24f-ee9a-42a5-9469-37fabe4a4150" providerId="AD" clId="Web-{1E8B3245-FD42-6586-2B97-05B5836616CC}" dt="2024-12-04T21:00:46.810" v="501" actId="20577"/>
          <ac:spMkLst>
            <pc:docMk/>
            <pc:sldMk cId="2295783820" sldId="290"/>
            <ac:spMk id="5" creationId="{2EE0690D-AC6B-BA90-3761-1482C1CA259D}"/>
          </ac:spMkLst>
        </pc:spChg>
        <pc:picChg chg="del">
          <ac:chgData name="Ryan Wicklund, GPSS VP of Finance" userId="S::gpssvpfb@uw.edu::4ba8a24f-ee9a-42a5-9469-37fabe4a4150" providerId="AD" clId="Web-{1E8B3245-FD42-6586-2B97-05B5836616CC}" dt="2024-12-04T20:55:29.315" v="432"/>
          <ac:picMkLst>
            <pc:docMk/>
            <pc:sldMk cId="2295783820" sldId="290"/>
            <ac:picMk id="4" creationId="{3C980BA5-68E2-63D5-3DC0-B1A96829913C}"/>
          </ac:picMkLst>
        </pc:picChg>
        <pc:picChg chg="del">
          <ac:chgData name="Ryan Wicklund, GPSS VP of Finance" userId="S::gpssvpfb@uw.edu::4ba8a24f-ee9a-42a5-9469-37fabe4a4150" providerId="AD" clId="Web-{1E8B3245-FD42-6586-2B97-05B5836616CC}" dt="2024-12-04T20:41:39.678" v="5"/>
          <ac:picMkLst>
            <pc:docMk/>
            <pc:sldMk cId="2295783820" sldId="290"/>
            <ac:picMk id="6" creationId="{E06F0E9D-FDAA-E811-62C7-BF3B1A6279DB}"/>
          </ac:picMkLst>
        </pc:picChg>
        <pc:picChg chg="add mod">
          <ac:chgData name="Ryan Wicklund, GPSS VP of Finance" userId="S::gpssvpfb@uw.edu::4ba8a24f-ee9a-42a5-9469-37fabe4a4150" providerId="AD" clId="Web-{1E8B3245-FD42-6586-2B97-05B5836616CC}" dt="2024-12-04T20:58:19.118" v="450" actId="1076"/>
          <ac:picMkLst>
            <pc:docMk/>
            <pc:sldMk cId="2295783820" sldId="290"/>
            <ac:picMk id="7" creationId="{35F891D3-1CCA-4EE6-E191-C2512A79C3DD}"/>
          </ac:picMkLst>
        </pc:picChg>
        <pc:picChg chg="add mod">
          <ac:chgData name="Ryan Wicklund, GPSS VP of Finance" userId="S::gpssvpfb@uw.edu::4ba8a24f-ee9a-42a5-9469-37fabe4a4150" providerId="AD" clId="Web-{1E8B3245-FD42-6586-2B97-05B5836616CC}" dt="2024-12-04T21:03:02.877" v="503" actId="14100"/>
          <ac:picMkLst>
            <pc:docMk/>
            <pc:sldMk cId="2295783820" sldId="290"/>
            <ac:picMk id="8" creationId="{E15748AC-9E3F-5664-68C2-EDD9173E9621}"/>
          </ac:picMkLst>
        </pc:picChg>
      </pc:sldChg>
    </pc:docChg>
  </pc:docChgLst>
  <pc:docChgLst>
    <pc:chgData name="Noah N. Hough, GPSS Vice President of Administration" userId="S::gpssvpadmin@uw.edu::1ae2dabc-bfe4-47f9-9b76-3dc81f32d6da" providerId="AD" clId="Web-{D3364EE5-0FF2-D77F-627C-1AE8211F39FF}"/>
    <pc:docChg chg="addSld modSld sldOrd addMainMaster modMainMaster">
      <pc:chgData name="Noah N. Hough, GPSS Vice President of Administration" userId="S::gpssvpadmin@uw.edu::1ae2dabc-bfe4-47f9-9b76-3dc81f32d6da" providerId="AD" clId="Web-{D3364EE5-0FF2-D77F-627C-1AE8211F39FF}" dt="2024-11-21T00:46:56.197" v="8" actId="20577"/>
      <pc:docMkLst>
        <pc:docMk/>
      </pc:docMkLst>
      <pc:sldChg chg="new ord">
        <pc:chgData name="Noah N. Hough, GPSS Vice President of Administration" userId="S::gpssvpadmin@uw.edu::1ae2dabc-bfe4-47f9-9b76-3dc81f32d6da" providerId="AD" clId="Web-{D3364EE5-0FF2-D77F-627C-1AE8211F39FF}" dt="2024-11-21T00:46:26.040" v="1"/>
        <pc:sldMkLst>
          <pc:docMk/>
          <pc:sldMk cId="4176194755" sldId="260"/>
        </pc:sldMkLst>
      </pc:sldChg>
      <pc:sldChg chg="delSp modSp add ord">
        <pc:chgData name="Noah N. Hough, GPSS Vice President of Administration" userId="S::gpssvpadmin@uw.edu::1ae2dabc-bfe4-47f9-9b76-3dc81f32d6da" providerId="AD" clId="Web-{D3364EE5-0FF2-D77F-627C-1AE8211F39FF}" dt="2024-11-21T00:46:56.197" v="8" actId="20577"/>
        <pc:sldMkLst>
          <pc:docMk/>
          <pc:sldMk cId="2982876263" sldId="261"/>
        </pc:sldMkLst>
        <pc:spChg chg="mod">
          <ac:chgData name="Noah N. Hough, GPSS Vice President of Administration" userId="S::gpssvpadmin@uw.edu::1ae2dabc-bfe4-47f9-9b76-3dc81f32d6da" providerId="AD" clId="Web-{D3364EE5-0FF2-D77F-627C-1AE8211F39FF}" dt="2024-11-21T00:46:53.509" v="6" actId="20577"/>
          <ac:spMkLst>
            <pc:docMk/>
            <pc:sldMk cId="2982876263" sldId="261"/>
            <ac:spMk id="7" creationId="{D4D859C0-D21C-8DF1-3895-601F0E1CDAE7}"/>
          </ac:spMkLst>
        </pc:spChg>
        <pc:spChg chg="mod">
          <ac:chgData name="Noah N. Hough, GPSS Vice President of Administration" userId="S::gpssvpadmin@uw.edu::1ae2dabc-bfe4-47f9-9b76-3dc81f32d6da" providerId="AD" clId="Web-{D3364EE5-0FF2-D77F-627C-1AE8211F39FF}" dt="2024-11-21T00:46:56.197" v="8" actId="20577"/>
          <ac:spMkLst>
            <pc:docMk/>
            <pc:sldMk cId="2982876263" sldId="261"/>
            <ac:spMk id="8" creationId="{A1DF83EC-B482-9309-B198-369AAA719644}"/>
          </ac:spMkLst>
        </pc:spChg>
      </pc:sldChg>
      <pc:sldMasterChg chg="modSldLayout">
        <pc:chgData name="Noah N. Hough, GPSS Vice President of Administration" userId="S::gpssvpadmin@uw.edu::1ae2dabc-bfe4-47f9-9b76-3dc81f32d6da" providerId="AD" clId="Web-{D3364EE5-0FF2-D77F-627C-1AE8211F39FF}" dt="2024-11-21T00:46:42.290" v="2"/>
        <pc:sldMasterMkLst>
          <pc:docMk/>
          <pc:sldMasterMk cId="1063665410" sldId="2147483667"/>
        </pc:sldMasterMkLst>
        <pc:sldLayoutChg chg="replId">
          <pc:chgData name="Noah N. Hough, GPSS Vice President of Administration" userId="S::gpssvpadmin@uw.edu::1ae2dabc-bfe4-47f9-9b76-3dc81f32d6da" providerId="AD" clId="Web-{D3364EE5-0FF2-D77F-627C-1AE8211F39FF}" dt="2024-11-21T00:46:42.290" v="2"/>
          <pc:sldLayoutMkLst>
            <pc:docMk/>
            <pc:sldMasterMk cId="1063665410" sldId="2147483667"/>
            <pc:sldLayoutMk cId="3965653488" sldId="2147483701"/>
          </pc:sldLayoutMkLst>
        </pc:sldLayoutChg>
      </pc:sldMasterChg>
      <pc:sldMasterChg chg="add addSldLayout">
        <pc:chgData name="Noah N. Hough, GPSS Vice President of Administration" userId="S::gpssvpadmin@uw.edu::1ae2dabc-bfe4-47f9-9b76-3dc81f32d6da" providerId="AD" clId="Web-{D3364EE5-0FF2-D77F-627C-1AE8211F39FF}" dt="2024-11-21T00:46:42.290" v="2"/>
        <pc:sldMasterMkLst>
          <pc:docMk/>
          <pc:sldMasterMk cId="0" sldId="2147483678"/>
        </pc:sldMasterMkLst>
        <pc:sldLayoutChg chg="add">
          <pc:chgData name="Noah N. Hough, GPSS Vice President of Administration" userId="S::gpssvpadmin@uw.edu::1ae2dabc-bfe4-47f9-9b76-3dc81f32d6da" providerId="AD" clId="Web-{D3364EE5-0FF2-D77F-627C-1AE8211F39FF}" dt="2024-11-21T00:46:42.290" v="2"/>
          <pc:sldLayoutMkLst>
            <pc:docMk/>
            <pc:sldMasterMk cId="0" sldId="2147483678"/>
            <pc:sldLayoutMk cId="0" sldId="2147483700"/>
          </pc:sldLayoutMkLst>
        </pc:sldLayoutChg>
      </pc:sldMasterChg>
    </pc:docChg>
  </pc:docChgLst>
  <pc:docChgLst>
    <pc:chgData name="Richard P. Schure, GPSS President" userId="S::gpsspres@uw.edu::5834b7eb-67c2-4971-849b-21f771f7da8a" providerId="AD" clId="Web-{36362505-8C66-650D-4415-0FB1A7D7D231}"/>
    <pc:docChg chg="addSld">
      <pc:chgData name="Richard P. Schure, GPSS President" userId="S::gpsspres@uw.edu::5834b7eb-67c2-4971-849b-21f771f7da8a" providerId="AD" clId="Web-{36362505-8C66-650D-4415-0FB1A7D7D231}" dt="2024-12-05T01:24:17.084" v="20"/>
      <pc:docMkLst>
        <pc:docMk/>
      </pc:docMkLst>
      <pc:sldChg chg="new">
        <pc:chgData name="Richard P. Schure, GPSS President" userId="S::gpsspres@uw.edu::5834b7eb-67c2-4971-849b-21f771f7da8a" providerId="AD" clId="Web-{36362505-8C66-650D-4415-0FB1A7D7D231}" dt="2024-12-05T01:23:57.894" v="0"/>
        <pc:sldMkLst>
          <pc:docMk/>
          <pc:sldMk cId="2631148512" sldId="291"/>
        </pc:sldMkLst>
      </pc:sldChg>
      <pc:sldChg chg="new">
        <pc:chgData name="Richard P. Schure, GPSS President" userId="S::gpsspres@uw.edu::5834b7eb-67c2-4971-849b-21f771f7da8a" providerId="AD" clId="Web-{36362505-8C66-650D-4415-0FB1A7D7D231}" dt="2024-12-05T01:23:58.331" v="1"/>
        <pc:sldMkLst>
          <pc:docMk/>
          <pc:sldMk cId="21363151" sldId="292"/>
        </pc:sldMkLst>
      </pc:sldChg>
      <pc:sldChg chg="new">
        <pc:chgData name="Richard P. Schure, GPSS President" userId="S::gpsspres@uw.edu::5834b7eb-67c2-4971-849b-21f771f7da8a" providerId="AD" clId="Web-{36362505-8C66-650D-4415-0FB1A7D7D231}" dt="2024-12-05T01:23:58.472" v="2"/>
        <pc:sldMkLst>
          <pc:docMk/>
          <pc:sldMk cId="3361206198" sldId="293"/>
        </pc:sldMkLst>
      </pc:sldChg>
      <pc:sldChg chg="new">
        <pc:chgData name="Richard P. Schure, GPSS President" userId="S::gpsspres@uw.edu::5834b7eb-67c2-4971-849b-21f771f7da8a" providerId="AD" clId="Web-{36362505-8C66-650D-4415-0FB1A7D7D231}" dt="2024-12-05T01:23:58.581" v="3"/>
        <pc:sldMkLst>
          <pc:docMk/>
          <pc:sldMk cId="3298462182" sldId="294"/>
        </pc:sldMkLst>
      </pc:sldChg>
      <pc:sldChg chg="new">
        <pc:chgData name="Richard P. Schure, GPSS President" userId="S::gpsspres@uw.edu::5834b7eb-67c2-4971-849b-21f771f7da8a" providerId="AD" clId="Web-{36362505-8C66-650D-4415-0FB1A7D7D231}" dt="2024-12-05T01:23:58.706" v="4"/>
        <pc:sldMkLst>
          <pc:docMk/>
          <pc:sldMk cId="3223385451" sldId="295"/>
        </pc:sldMkLst>
      </pc:sldChg>
      <pc:sldChg chg="new">
        <pc:chgData name="Richard P. Schure, GPSS President" userId="S::gpsspres@uw.edu::5834b7eb-67c2-4971-849b-21f771f7da8a" providerId="AD" clId="Web-{36362505-8C66-650D-4415-0FB1A7D7D231}" dt="2024-12-05T01:23:59.144" v="5"/>
        <pc:sldMkLst>
          <pc:docMk/>
          <pc:sldMk cId="1672098892" sldId="296"/>
        </pc:sldMkLst>
      </pc:sldChg>
      <pc:sldChg chg="new">
        <pc:chgData name="Richard P. Schure, GPSS President" userId="S::gpsspres@uw.edu::5834b7eb-67c2-4971-849b-21f771f7da8a" providerId="AD" clId="Web-{36362505-8C66-650D-4415-0FB1A7D7D231}" dt="2024-12-05T01:23:59.222" v="6"/>
        <pc:sldMkLst>
          <pc:docMk/>
          <pc:sldMk cId="2936990739" sldId="297"/>
        </pc:sldMkLst>
      </pc:sldChg>
      <pc:sldChg chg="new">
        <pc:chgData name="Richard P. Schure, GPSS President" userId="S::gpsspres@uw.edu::5834b7eb-67c2-4971-849b-21f771f7da8a" providerId="AD" clId="Web-{36362505-8C66-650D-4415-0FB1A7D7D231}" dt="2024-12-05T01:23:59.347" v="7"/>
        <pc:sldMkLst>
          <pc:docMk/>
          <pc:sldMk cId="1144286651" sldId="298"/>
        </pc:sldMkLst>
      </pc:sldChg>
      <pc:sldChg chg="new">
        <pc:chgData name="Richard P. Schure, GPSS President" userId="S::gpsspres@uw.edu::5834b7eb-67c2-4971-849b-21f771f7da8a" providerId="AD" clId="Web-{36362505-8C66-650D-4415-0FB1A7D7D231}" dt="2024-12-05T01:23:59.472" v="8"/>
        <pc:sldMkLst>
          <pc:docMk/>
          <pc:sldMk cId="772224090" sldId="299"/>
        </pc:sldMkLst>
      </pc:sldChg>
      <pc:sldChg chg="new">
        <pc:chgData name="Richard P. Schure, GPSS President" userId="S::gpsspres@uw.edu::5834b7eb-67c2-4971-849b-21f771f7da8a" providerId="AD" clId="Web-{36362505-8C66-650D-4415-0FB1A7D7D231}" dt="2024-12-05T01:23:59.784" v="9"/>
        <pc:sldMkLst>
          <pc:docMk/>
          <pc:sldMk cId="2399409984" sldId="300"/>
        </pc:sldMkLst>
      </pc:sldChg>
      <pc:sldChg chg="new">
        <pc:chgData name="Richard P. Schure, GPSS President" userId="S::gpsspres@uw.edu::5834b7eb-67c2-4971-849b-21f771f7da8a" providerId="AD" clId="Web-{36362505-8C66-650D-4415-0FB1A7D7D231}" dt="2024-12-05T01:23:59.878" v="10"/>
        <pc:sldMkLst>
          <pc:docMk/>
          <pc:sldMk cId="1558966415" sldId="301"/>
        </pc:sldMkLst>
      </pc:sldChg>
      <pc:sldChg chg="new">
        <pc:chgData name="Richard P. Schure, GPSS President" userId="S::gpsspres@uw.edu::5834b7eb-67c2-4971-849b-21f771f7da8a" providerId="AD" clId="Web-{36362505-8C66-650D-4415-0FB1A7D7D231}" dt="2024-12-05T01:24:00.581" v="11"/>
        <pc:sldMkLst>
          <pc:docMk/>
          <pc:sldMk cId="1091136712" sldId="302"/>
        </pc:sldMkLst>
      </pc:sldChg>
      <pc:sldChg chg="new">
        <pc:chgData name="Richard P. Schure, GPSS President" userId="S::gpsspres@uw.edu::5834b7eb-67c2-4971-849b-21f771f7da8a" providerId="AD" clId="Web-{36362505-8C66-650D-4415-0FB1A7D7D231}" dt="2024-12-05T01:24:09.738" v="12"/>
        <pc:sldMkLst>
          <pc:docMk/>
          <pc:sldMk cId="1126838625" sldId="303"/>
        </pc:sldMkLst>
      </pc:sldChg>
      <pc:sldChg chg="new">
        <pc:chgData name="Richard P. Schure, GPSS President" userId="S::gpsspres@uw.edu::5834b7eb-67c2-4971-849b-21f771f7da8a" providerId="AD" clId="Web-{36362505-8C66-650D-4415-0FB1A7D7D231}" dt="2024-12-05T01:24:10.847" v="13"/>
        <pc:sldMkLst>
          <pc:docMk/>
          <pc:sldMk cId="4068454500" sldId="304"/>
        </pc:sldMkLst>
      </pc:sldChg>
      <pc:sldChg chg="new">
        <pc:chgData name="Richard P. Schure, GPSS President" userId="S::gpsspres@uw.edu::5834b7eb-67c2-4971-849b-21f771f7da8a" providerId="AD" clId="Web-{36362505-8C66-650D-4415-0FB1A7D7D231}" dt="2024-12-05T01:24:12.300" v="14"/>
        <pc:sldMkLst>
          <pc:docMk/>
          <pc:sldMk cId="1374936898" sldId="305"/>
        </pc:sldMkLst>
      </pc:sldChg>
      <pc:sldChg chg="new">
        <pc:chgData name="Richard P. Schure, GPSS President" userId="S::gpsspres@uw.edu::5834b7eb-67c2-4971-849b-21f771f7da8a" providerId="AD" clId="Web-{36362505-8C66-650D-4415-0FB1A7D7D231}" dt="2024-12-05T01:24:13.113" v="15"/>
        <pc:sldMkLst>
          <pc:docMk/>
          <pc:sldMk cId="2757842508" sldId="306"/>
        </pc:sldMkLst>
      </pc:sldChg>
      <pc:sldChg chg="new">
        <pc:chgData name="Richard P. Schure, GPSS President" userId="S::gpsspres@uw.edu::5834b7eb-67c2-4971-849b-21f771f7da8a" providerId="AD" clId="Web-{36362505-8C66-650D-4415-0FB1A7D7D231}" dt="2024-12-05T01:24:13.769" v="16"/>
        <pc:sldMkLst>
          <pc:docMk/>
          <pc:sldMk cId="1842548462" sldId="307"/>
        </pc:sldMkLst>
      </pc:sldChg>
      <pc:sldChg chg="new">
        <pc:chgData name="Richard P. Schure, GPSS President" userId="S::gpsspres@uw.edu::5834b7eb-67c2-4971-849b-21f771f7da8a" providerId="AD" clId="Web-{36362505-8C66-650D-4415-0FB1A7D7D231}" dt="2024-12-05T01:24:14.691" v="17"/>
        <pc:sldMkLst>
          <pc:docMk/>
          <pc:sldMk cId="661822667" sldId="308"/>
        </pc:sldMkLst>
      </pc:sldChg>
      <pc:sldChg chg="new">
        <pc:chgData name="Richard P. Schure, GPSS President" userId="S::gpsspres@uw.edu::5834b7eb-67c2-4971-849b-21f771f7da8a" providerId="AD" clId="Web-{36362505-8C66-650D-4415-0FB1A7D7D231}" dt="2024-12-05T01:24:15.597" v="18"/>
        <pc:sldMkLst>
          <pc:docMk/>
          <pc:sldMk cId="1059470962" sldId="309"/>
        </pc:sldMkLst>
      </pc:sldChg>
      <pc:sldChg chg="new">
        <pc:chgData name="Richard P. Schure, GPSS President" userId="S::gpsspres@uw.edu::5834b7eb-67c2-4971-849b-21f771f7da8a" providerId="AD" clId="Web-{36362505-8C66-650D-4415-0FB1A7D7D231}" dt="2024-12-05T01:24:16.332" v="19"/>
        <pc:sldMkLst>
          <pc:docMk/>
          <pc:sldMk cId="3170549431" sldId="310"/>
        </pc:sldMkLst>
      </pc:sldChg>
      <pc:sldChg chg="new">
        <pc:chgData name="Richard P. Schure, GPSS President" userId="S::gpsspres@uw.edu::5834b7eb-67c2-4971-849b-21f771f7da8a" providerId="AD" clId="Web-{36362505-8C66-650D-4415-0FB1A7D7D231}" dt="2024-12-05T01:24:17.084" v="20"/>
        <pc:sldMkLst>
          <pc:docMk/>
          <pc:sldMk cId="3031471201" sldId="311"/>
        </pc:sldMkLst>
      </pc:sldChg>
    </pc:docChg>
  </pc:docChgLst>
  <pc:docChgLst>
    <pc:chgData name="Mykhail Lembke, GPSS Vice President External Affairs" userId="S::gpssvpex@uw.edu::f7d41d07-f301-42d7-99aa-7bd79bd51434" providerId="AD" clId="Web-{6B2CF746-6589-24AE-8A38-4AE8B8C81034}"/>
    <pc:docChg chg="modSld sldOrd">
      <pc:chgData name="Mykhail Lembke, GPSS Vice President External Affairs" userId="S::gpssvpex@uw.edu::f7d41d07-f301-42d7-99aa-7bd79bd51434" providerId="AD" clId="Web-{6B2CF746-6589-24AE-8A38-4AE8B8C81034}" dt="2024-12-04T20:33:35.656" v="2" actId="20577"/>
      <pc:docMkLst>
        <pc:docMk/>
      </pc:docMkLst>
      <pc:sldChg chg="ord">
        <pc:chgData name="Mykhail Lembke, GPSS Vice President External Affairs" userId="S::gpssvpex@uw.edu::f7d41d07-f301-42d7-99aa-7bd79bd51434" providerId="AD" clId="Web-{6B2CF746-6589-24AE-8A38-4AE8B8C81034}" dt="2024-12-04T20:33:17.655" v="0"/>
        <pc:sldMkLst>
          <pc:docMk/>
          <pc:sldMk cId="3701574294" sldId="276"/>
        </pc:sldMkLst>
      </pc:sldChg>
      <pc:sldChg chg="modSp">
        <pc:chgData name="Mykhail Lembke, GPSS Vice President External Affairs" userId="S::gpssvpex@uw.edu::f7d41d07-f301-42d7-99aa-7bd79bd51434" providerId="AD" clId="Web-{6B2CF746-6589-24AE-8A38-4AE8B8C81034}" dt="2024-12-04T20:33:35.656" v="2" actId="20577"/>
        <pc:sldMkLst>
          <pc:docMk/>
          <pc:sldMk cId="3597640803" sldId="277"/>
        </pc:sldMkLst>
        <pc:spChg chg="mod">
          <ac:chgData name="Mykhail Lembke, GPSS Vice President External Affairs" userId="S::gpssvpex@uw.edu::f7d41d07-f301-42d7-99aa-7bd79bd51434" providerId="AD" clId="Web-{6B2CF746-6589-24AE-8A38-4AE8B8C81034}" dt="2024-12-04T20:33:35.656" v="2" actId="20577"/>
          <ac:spMkLst>
            <pc:docMk/>
            <pc:sldMk cId="3597640803" sldId="277"/>
            <ac:spMk id="4" creationId="{57C493E4-768F-70F2-600B-3EAB4298D213}"/>
          </ac:spMkLst>
        </pc:spChg>
      </pc:sldChg>
    </pc:docChg>
  </pc:docChgLst>
  <pc:docChgLst>
    <pc:chgData name="Franco Carlos, GPSS Budget Director" userId="S::gpssbs@uw.edu::0e5b9b37-7c0d-48d5-b8a8-50fd53c0691e" providerId="AD" clId="Web-{296C2233-BB29-3912-5EA6-225ADE68929C}"/>
    <pc:docChg chg="modSld">
      <pc:chgData name="Franco Carlos, GPSS Budget Director" userId="S::gpssbs@uw.edu::0e5b9b37-7c0d-48d5-b8a8-50fd53c0691e" providerId="AD" clId="Web-{296C2233-BB29-3912-5EA6-225ADE68929C}" dt="2024-12-04T23:40:13.933" v="0" actId="20577"/>
      <pc:docMkLst>
        <pc:docMk/>
      </pc:docMkLst>
      <pc:sldChg chg="modSp">
        <pc:chgData name="Franco Carlos, GPSS Budget Director" userId="S::gpssbs@uw.edu::0e5b9b37-7c0d-48d5-b8a8-50fd53c0691e" providerId="AD" clId="Web-{296C2233-BB29-3912-5EA6-225ADE68929C}" dt="2024-12-04T23:40:13.933" v="0" actId="20577"/>
        <pc:sldMkLst>
          <pc:docMk/>
          <pc:sldMk cId="879411403" sldId="286"/>
        </pc:sldMkLst>
        <pc:spChg chg="mod">
          <ac:chgData name="Franco Carlos, GPSS Budget Director" userId="S::gpssbs@uw.edu::0e5b9b37-7c0d-48d5-b8a8-50fd53c0691e" providerId="AD" clId="Web-{296C2233-BB29-3912-5EA6-225ADE68929C}" dt="2024-12-04T23:40:13.933" v="0" actId="20577"/>
          <ac:spMkLst>
            <pc:docMk/>
            <pc:sldMk cId="879411403" sldId="286"/>
            <ac:spMk id="2" creationId="{6E9EC876-013C-3D1A-D3D8-20C4780F21B2}"/>
          </ac:spMkLst>
        </pc:spChg>
      </pc:sldChg>
    </pc:docChg>
  </pc:docChgLst>
  <pc:docChgLst>
    <pc:chgData name="Noah N. Hough, GPSS Vice President of Administration" userId="S::gpssvpadmin@uw.edu::1ae2dabc-bfe4-47f9-9b76-3dc81f32d6da" providerId="AD" clId="Web-{1E5466F7-2E67-8A71-E5FB-44474DE30F92}"/>
    <pc:docChg chg="addSld modSld">
      <pc:chgData name="Noah N. Hough, GPSS Vice President of Administration" userId="S::gpssvpadmin@uw.edu::1ae2dabc-bfe4-47f9-9b76-3dc81f32d6da" providerId="AD" clId="Web-{1E5466F7-2E67-8A71-E5FB-44474DE30F92}" dt="2024-11-27T21:05:02.064" v="22"/>
      <pc:docMkLst>
        <pc:docMk/>
      </pc:docMkLst>
      <pc:sldChg chg="delSp add">
        <pc:chgData name="Noah N. Hough, GPSS Vice President of Administration" userId="S::gpssvpadmin@uw.edu::1ae2dabc-bfe4-47f9-9b76-3dc81f32d6da" providerId="AD" clId="Web-{1E5466F7-2E67-8A71-E5FB-44474DE30F92}" dt="2024-11-27T21:04:33.641" v="6"/>
        <pc:sldMkLst>
          <pc:docMk/>
          <pc:sldMk cId="4093256286" sldId="262"/>
        </pc:sldMkLst>
      </pc:sldChg>
      <pc:sldChg chg="addSp delSp modSp add">
        <pc:chgData name="Noah N. Hough, GPSS Vice President of Administration" userId="S::gpssvpadmin@uw.edu::1ae2dabc-bfe4-47f9-9b76-3dc81f32d6da" providerId="AD" clId="Web-{1E5466F7-2E67-8A71-E5FB-44474DE30F92}" dt="2024-11-27T21:04:45.548" v="15" actId="20577"/>
        <pc:sldMkLst>
          <pc:docMk/>
          <pc:sldMk cId="4068613918" sldId="263"/>
        </pc:sldMkLst>
        <pc:spChg chg="mod">
          <ac:chgData name="Noah N. Hough, GPSS Vice President of Administration" userId="S::gpssvpadmin@uw.edu::1ae2dabc-bfe4-47f9-9b76-3dc81f32d6da" providerId="AD" clId="Web-{1E5466F7-2E67-8A71-E5FB-44474DE30F92}" dt="2024-11-27T21:04:42.126" v="12" actId="20577"/>
          <ac:spMkLst>
            <pc:docMk/>
            <pc:sldMk cId="4068613918" sldId="263"/>
            <ac:spMk id="5" creationId="{AABDB67C-F9E8-BC63-3D49-F7AA05B6165D}"/>
          </ac:spMkLst>
        </pc:spChg>
        <pc:spChg chg="add mod">
          <ac:chgData name="Noah N. Hough, GPSS Vice President of Administration" userId="S::gpssvpadmin@uw.edu::1ae2dabc-bfe4-47f9-9b76-3dc81f32d6da" providerId="AD" clId="Web-{1E5466F7-2E67-8A71-E5FB-44474DE30F92}" dt="2024-11-27T21:04:37.798" v="9"/>
          <ac:spMkLst>
            <pc:docMk/>
            <pc:sldMk cId="4068613918" sldId="263"/>
            <ac:spMk id="7" creationId="{2DD55855-4E26-7D7B-D824-AEB3FACAAA77}"/>
          </ac:spMkLst>
        </pc:spChg>
        <pc:spChg chg="mod">
          <ac:chgData name="Noah N. Hough, GPSS Vice President of Administration" userId="S::gpssvpadmin@uw.edu::1ae2dabc-bfe4-47f9-9b76-3dc81f32d6da" providerId="AD" clId="Web-{1E5466F7-2E67-8A71-E5FB-44474DE30F92}" dt="2024-11-27T21:04:45.548" v="15" actId="20577"/>
          <ac:spMkLst>
            <pc:docMk/>
            <pc:sldMk cId="4068613918" sldId="263"/>
            <ac:spMk id="10" creationId="{163D1A7E-A29A-F47F-8A52-A8E326F4BD70}"/>
          </ac:spMkLst>
        </pc:spChg>
      </pc:sldChg>
      <pc:sldChg chg="delSp modSp add">
        <pc:chgData name="Noah N. Hough, GPSS Vice President of Administration" userId="S::gpssvpadmin@uw.edu::1ae2dabc-bfe4-47f9-9b76-3dc81f32d6da" providerId="AD" clId="Web-{1E5466F7-2E67-8A71-E5FB-44474DE30F92}" dt="2024-11-27T21:05:00.814" v="21" actId="20577"/>
        <pc:sldMkLst>
          <pc:docMk/>
          <pc:sldMk cId="2608936111" sldId="264"/>
        </pc:sldMkLst>
        <pc:spChg chg="mod">
          <ac:chgData name="Noah N. Hough, GPSS Vice President of Administration" userId="S::gpssvpadmin@uw.edu::1ae2dabc-bfe4-47f9-9b76-3dc81f32d6da" providerId="AD" clId="Web-{1E5466F7-2E67-8A71-E5FB-44474DE30F92}" dt="2024-11-27T21:04:56.501" v="18" actId="20577"/>
          <ac:spMkLst>
            <pc:docMk/>
            <pc:sldMk cId="2608936111" sldId="264"/>
            <ac:spMk id="4" creationId="{C18806FD-E573-5D8E-8642-698F33AF0623}"/>
          </ac:spMkLst>
        </pc:spChg>
        <pc:spChg chg="mod">
          <ac:chgData name="Noah N. Hough, GPSS Vice President of Administration" userId="S::gpssvpadmin@uw.edu::1ae2dabc-bfe4-47f9-9b76-3dc81f32d6da" providerId="AD" clId="Web-{1E5466F7-2E67-8A71-E5FB-44474DE30F92}" dt="2024-11-27T21:05:00.814" v="21" actId="20577"/>
          <ac:spMkLst>
            <pc:docMk/>
            <pc:sldMk cId="2608936111" sldId="264"/>
            <ac:spMk id="10" creationId="{163D1A7E-A29A-F47F-8A52-A8E326F4BD70}"/>
          </ac:spMkLst>
        </pc:spChg>
      </pc:sldChg>
      <pc:sldChg chg="delSp add">
        <pc:chgData name="Noah N. Hough, GPSS Vice President of Administration" userId="S::gpssvpadmin@uw.edu::1ae2dabc-bfe4-47f9-9b76-3dc81f32d6da" providerId="AD" clId="Web-{1E5466F7-2E67-8A71-E5FB-44474DE30F92}" dt="2024-11-27T21:05:02.064" v="22"/>
        <pc:sldMkLst>
          <pc:docMk/>
          <pc:sldMk cId="4214535782" sldId="265"/>
        </pc:sldMkLst>
      </pc:sldChg>
      <pc:sldChg chg="add">
        <pc:chgData name="Noah N. Hough, GPSS Vice President of Administration" userId="S::gpssvpadmin@uw.edu::1ae2dabc-bfe4-47f9-9b76-3dc81f32d6da" providerId="AD" clId="Web-{1E5466F7-2E67-8A71-E5FB-44474DE30F92}" dt="2024-11-27T21:04:28.438" v="4"/>
        <pc:sldMkLst>
          <pc:docMk/>
          <pc:sldMk cId="281484619" sldId="266"/>
        </pc:sldMkLst>
      </pc:sldChg>
      <pc:sldChg chg="add">
        <pc:chgData name="Noah N. Hough, GPSS Vice President of Administration" userId="S::gpssvpadmin@uw.edu::1ae2dabc-bfe4-47f9-9b76-3dc81f32d6da" providerId="AD" clId="Web-{1E5466F7-2E67-8A71-E5FB-44474DE30F92}" dt="2024-11-27T21:04:29.610" v="5"/>
        <pc:sldMkLst>
          <pc:docMk/>
          <pc:sldMk cId="1855413334" sldId="267"/>
        </pc:sldMkLst>
      </pc:sldChg>
      <pc:sldMasterChg chg="addSldLayout">
        <pc:chgData name="Noah N. Hough, GPSS Vice President of Administration" userId="S::gpssvpadmin@uw.edu::1ae2dabc-bfe4-47f9-9b76-3dc81f32d6da" providerId="AD" clId="Web-{1E5466F7-2E67-8A71-E5FB-44474DE30F92}" dt="2024-11-27T21:04:24.313" v="1"/>
        <pc:sldMasterMkLst>
          <pc:docMk/>
          <pc:sldMasterMk cId="0" sldId="2147483678"/>
        </pc:sldMasterMkLst>
        <pc:sldLayoutChg chg="add">
          <pc:chgData name="Noah N. Hough, GPSS Vice President of Administration" userId="S::gpssvpadmin@uw.edu::1ae2dabc-bfe4-47f9-9b76-3dc81f32d6da" providerId="AD" clId="Web-{1E5466F7-2E67-8A71-E5FB-44474DE30F92}" dt="2024-11-27T21:04:22.110" v="0"/>
          <pc:sldLayoutMkLst>
            <pc:docMk/>
            <pc:sldMasterMk cId="0" sldId="2147483678"/>
            <pc:sldLayoutMk cId="0" sldId="2147483705"/>
          </pc:sldLayoutMkLst>
        </pc:sldLayoutChg>
        <pc:sldLayoutChg chg="add">
          <pc:chgData name="Noah N. Hough, GPSS Vice President of Administration" userId="S::gpssvpadmin@uw.edu::1ae2dabc-bfe4-47f9-9b76-3dc81f32d6da" providerId="AD" clId="Web-{1E5466F7-2E67-8A71-E5FB-44474DE30F92}" dt="2024-11-27T21:04:24.313" v="1"/>
          <pc:sldLayoutMkLst>
            <pc:docMk/>
            <pc:sldMasterMk cId="0" sldId="2147483678"/>
            <pc:sldLayoutMk cId="0" sldId="2147483711"/>
          </pc:sldLayoutMkLst>
        </pc:sldLayoutChg>
      </pc:sldMasterChg>
    </pc:docChg>
  </pc:docChgLst>
  <pc:docChgLst>
    <pc:chgData name="Noah N. Hough, GPSS Vice President of Administration" userId="S::gpssvpadmin@uw.edu::1ae2dabc-bfe4-47f9-9b76-3dc81f32d6da" providerId="AD" clId="Web-{C59C0B54-C043-C65E-EAD1-BEA27A519C6B}"/>
    <pc:docChg chg="addSld delSld modSld sldOrd addMainMaster">
      <pc:chgData name="Noah N. Hough, GPSS Vice President of Administration" userId="S::gpssvpadmin@uw.edu::1ae2dabc-bfe4-47f9-9b76-3dc81f32d6da" providerId="AD" clId="Web-{C59C0B54-C043-C65E-EAD1-BEA27A519C6B}" dt="2024-12-02T17:38:53.479" v="189"/>
      <pc:docMkLst>
        <pc:docMk/>
      </pc:docMkLst>
      <pc:sldChg chg="del">
        <pc:chgData name="Noah N. Hough, GPSS Vice President of Administration" userId="S::gpssvpadmin@uw.edu::1ae2dabc-bfe4-47f9-9b76-3dc81f32d6da" providerId="AD" clId="Web-{C59C0B54-C043-C65E-EAD1-BEA27A519C6B}" dt="2024-12-02T16:14:55.685" v="14"/>
        <pc:sldMkLst>
          <pc:docMk/>
          <pc:sldMk cId="2038487471" sldId="256"/>
        </pc:sldMkLst>
      </pc:sldChg>
      <pc:sldChg chg="del">
        <pc:chgData name="Noah N. Hough, GPSS Vice President of Administration" userId="S::gpssvpadmin@uw.edu::1ae2dabc-bfe4-47f9-9b76-3dc81f32d6da" providerId="AD" clId="Web-{C59C0B54-C043-C65E-EAD1-BEA27A519C6B}" dt="2024-12-02T16:14:57.451" v="15"/>
        <pc:sldMkLst>
          <pc:docMk/>
          <pc:sldMk cId="398981719" sldId="257"/>
        </pc:sldMkLst>
      </pc:sldChg>
      <pc:sldChg chg="del">
        <pc:chgData name="Noah N. Hough, GPSS Vice President of Administration" userId="S::gpssvpadmin@uw.edu::1ae2dabc-bfe4-47f9-9b76-3dc81f32d6da" providerId="AD" clId="Web-{C59C0B54-C043-C65E-EAD1-BEA27A519C6B}" dt="2024-12-02T16:14:58.998" v="16"/>
        <pc:sldMkLst>
          <pc:docMk/>
          <pc:sldMk cId="922755715" sldId="258"/>
        </pc:sldMkLst>
      </pc:sldChg>
      <pc:sldChg chg="del">
        <pc:chgData name="Noah N. Hough, GPSS Vice President of Administration" userId="S::gpssvpadmin@uw.edu::1ae2dabc-bfe4-47f9-9b76-3dc81f32d6da" providerId="AD" clId="Web-{C59C0B54-C043-C65E-EAD1-BEA27A519C6B}" dt="2024-12-02T16:15:00.451" v="17"/>
        <pc:sldMkLst>
          <pc:docMk/>
          <pc:sldMk cId="1605385520" sldId="259"/>
        </pc:sldMkLst>
      </pc:sldChg>
      <pc:sldChg chg="del">
        <pc:chgData name="Noah N. Hough, GPSS Vice President of Administration" userId="S::gpssvpadmin@uw.edu::1ae2dabc-bfe4-47f9-9b76-3dc81f32d6da" providerId="AD" clId="Web-{C59C0B54-C043-C65E-EAD1-BEA27A519C6B}" dt="2024-12-02T16:14:50.685" v="13"/>
        <pc:sldMkLst>
          <pc:docMk/>
          <pc:sldMk cId="4176194755" sldId="260"/>
        </pc:sldMkLst>
      </pc:sldChg>
      <pc:sldChg chg="modSp">
        <pc:chgData name="Noah N. Hough, GPSS Vice President of Administration" userId="S::gpssvpadmin@uw.edu::1ae2dabc-bfe4-47f9-9b76-3dc81f32d6da" providerId="AD" clId="Web-{C59C0B54-C043-C65E-EAD1-BEA27A519C6B}" dt="2024-12-02T16:13:51.980" v="12"/>
        <pc:sldMkLst>
          <pc:docMk/>
          <pc:sldMk cId="4068613918" sldId="263"/>
        </pc:sldMkLst>
        <pc:spChg chg="mod">
          <ac:chgData name="Noah N. Hough, GPSS Vice President of Administration" userId="S::gpssvpadmin@uw.edu::1ae2dabc-bfe4-47f9-9b76-3dc81f32d6da" providerId="AD" clId="Web-{C59C0B54-C043-C65E-EAD1-BEA27A519C6B}" dt="2024-12-02T16:13:51.980" v="12"/>
          <ac:spMkLst>
            <pc:docMk/>
            <pc:sldMk cId="4068613918" sldId="263"/>
            <ac:spMk id="5" creationId="{AABDB67C-F9E8-BC63-3D49-F7AA05B6165D}"/>
          </ac:spMkLst>
        </pc:spChg>
        <pc:spChg chg="mod">
          <ac:chgData name="Noah N. Hough, GPSS Vice President of Administration" userId="S::gpssvpadmin@uw.edu::1ae2dabc-bfe4-47f9-9b76-3dc81f32d6da" providerId="AD" clId="Web-{C59C0B54-C043-C65E-EAD1-BEA27A519C6B}" dt="2024-12-02T16:13:22.808" v="5" actId="20577"/>
          <ac:spMkLst>
            <pc:docMk/>
            <pc:sldMk cId="4068613918" sldId="263"/>
            <ac:spMk id="7" creationId="{2DD55855-4E26-7D7B-D824-AEB3FACAAA77}"/>
          </ac:spMkLst>
        </pc:spChg>
      </pc:sldChg>
      <pc:sldChg chg="modSp">
        <pc:chgData name="Noah N. Hough, GPSS Vice President of Administration" userId="S::gpssvpadmin@uw.edu::1ae2dabc-bfe4-47f9-9b76-3dc81f32d6da" providerId="AD" clId="Web-{C59C0B54-C043-C65E-EAD1-BEA27A519C6B}" dt="2024-12-02T17:22:40.821" v="41" actId="20577"/>
        <pc:sldMkLst>
          <pc:docMk/>
          <pc:sldMk cId="2608936111" sldId="264"/>
        </pc:sldMkLst>
        <pc:spChg chg="mod">
          <ac:chgData name="Noah N. Hough, GPSS Vice President of Administration" userId="S::gpssvpadmin@uw.edu::1ae2dabc-bfe4-47f9-9b76-3dc81f32d6da" providerId="AD" clId="Web-{C59C0B54-C043-C65E-EAD1-BEA27A519C6B}" dt="2024-12-02T17:22:40.821" v="41" actId="20577"/>
          <ac:spMkLst>
            <pc:docMk/>
            <pc:sldMk cId="2608936111" sldId="264"/>
            <ac:spMk id="4" creationId="{C18806FD-E573-5D8E-8642-698F33AF0623}"/>
          </ac:spMkLst>
        </pc:spChg>
      </pc:sldChg>
      <pc:sldChg chg="modSp">
        <pc:chgData name="Noah N. Hough, GPSS Vice President of Administration" userId="S::gpssvpadmin@uw.edu::1ae2dabc-bfe4-47f9-9b76-3dc81f32d6da" providerId="AD" clId="Web-{C59C0B54-C043-C65E-EAD1-BEA27A519C6B}" dt="2024-12-02T17:38:21.697" v="178" actId="20577"/>
        <pc:sldMkLst>
          <pc:docMk/>
          <pc:sldMk cId="1855413334" sldId="267"/>
        </pc:sldMkLst>
        <pc:spChg chg="mod">
          <ac:chgData name="Noah N. Hough, GPSS Vice President of Administration" userId="S::gpssvpadmin@uw.edu::1ae2dabc-bfe4-47f9-9b76-3dc81f32d6da" providerId="AD" clId="Web-{C59C0B54-C043-C65E-EAD1-BEA27A519C6B}" dt="2024-12-02T17:38:21.697" v="178" actId="20577"/>
          <ac:spMkLst>
            <pc:docMk/>
            <pc:sldMk cId="1855413334" sldId="267"/>
            <ac:spMk id="535" creationId="{00000000-0000-0000-0000-000000000000}"/>
          </ac:spMkLst>
        </pc:spChg>
      </pc:sldChg>
      <pc:sldChg chg="addSp modSp new ord">
        <pc:chgData name="Noah N. Hough, GPSS Vice President of Administration" userId="S::gpssvpadmin@uw.edu::1ae2dabc-bfe4-47f9-9b76-3dc81f32d6da" providerId="AD" clId="Web-{C59C0B54-C043-C65E-EAD1-BEA27A519C6B}" dt="2024-12-02T17:38:28.463" v="180" actId="20577"/>
        <pc:sldMkLst>
          <pc:docMk/>
          <pc:sldMk cId="3119905091" sldId="268"/>
        </pc:sldMkLst>
        <pc:spChg chg="mod">
          <ac:chgData name="Noah N. Hough, GPSS Vice President of Administration" userId="S::gpssvpadmin@uw.edu::1ae2dabc-bfe4-47f9-9b76-3dc81f32d6da" providerId="AD" clId="Web-{C59C0B54-C043-C65E-EAD1-BEA27A519C6B}" dt="2024-12-02T16:17:03.502" v="23" actId="20577"/>
          <ac:spMkLst>
            <pc:docMk/>
            <pc:sldMk cId="3119905091" sldId="268"/>
            <ac:spMk id="2" creationId="{0FB27894-FD5F-8FBB-C8F9-9C7D6209481C}"/>
          </ac:spMkLst>
        </pc:spChg>
        <pc:spChg chg="add mod">
          <ac:chgData name="Noah N. Hough, GPSS Vice President of Administration" userId="S::gpssvpadmin@uw.edu::1ae2dabc-bfe4-47f9-9b76-3dc81f32d6da" providerId="AD" clId="Web-{C59C0B54-C043-C65E-EAD1-BEA27A519C6B}" dt="2024-12-02T17:38:28.463" v="180" actId="20577"/>
          <ac:spMkLst>
            <pc:docMk/>
            <pc:sldMk cId="3119905091" sldId="268"/>
            <ac:spMk id="5" creationId="{E8CB15AF-4039-DD5D-6649-B5CCF957C758}"/>
          </ac:spMkLst>
        </pc:spChg>
      </pc:sldChg>
      <pc:sldChg chg="add">
        <pc:chgData name="Noah N. Hough, GPSS Vice President of Administration" userId="S::gpssvpadmin@uw.edu::1ae2dabc-bfe4-47f9-9b76-3dc81f32d6da" providerId="AD" clId="Web-{C59C0B54-C043-C65E-EAD1-BEA27A519C6B}" dt="2024-12-02T16:16:24.751" v="19"/>
        <pc:sldMkLst>
          <pc:docMk/>
          <pc:sldMk cId="1442407860" sldId="269"/>
        </pc:sldMkLst>
      </pc:sldChg>
      <pc:sldChg chg="add">
        <pc:chgData name="Noah N. Hough, GPSS Vice President of Administration" userId="S::gpssvpadmin@uw.edu::1ae2dabc-bfe4-47f9-9b76-3dc81f32d6da" providerId="AD" clId="Web-{C59C0B54-C043-C65E-EAD1-BEA27A519C6B}" dt="2024-12-02T16:16:32.298" v="20"/>
        <pc:sldMkLst>
          <pc:docMk/>
          <pc:sldMk cId="1243217432" sldId="270"/>
        </pc:sldMkLst>
      </pc:sldChg>
      <pc:sldChg chg="add">
        <pc:chgData name="Noah N. Hough, GPSS Vice President of Administration" userId="S::gpssvpadmin@uw.edu::1ae2dabc-bfe4-47f9-9b76-3dc81f32d6da" providerId="AD" clId="Web-{C59C0B54-C043-C65E-EAD1-BEA27A519C6B}" dt="2024-12-02T16:16:43.002" v="21"/>
        <pc:sldMkLst>
          <pc:docMk/>
          <pc:sldMk cId="114231112" sldId="271"/>
        </pc:sldMkLst>
      </pc:sldChg>
      <pc:sldChg chg="addSp modSp new">
        <pc:chgData name="Noah N. Hough, GPSS Vice President of Administration" userId="S::gpssvpadmin@uw.edu::1ae2dabc-bfe4-47f9-9b76-3dc81f32d6da" providerId="AD" clId="Web-{C59C0B54-C043-C65E-EAD1-BEA27A519C6B}" dt="2024-12-02T17:38:33.822" v="183" actId="20577"/>
        <pc:sldMkLst>
          <pc:docMk/>
          <pc:sldMk cId="3701072664" sldId="272"/>
        </pc:sldMkLst>
        <pc:spChg chg="mod">
          <ac:chgData name="Noah N. Hough, GPSS Vice President of Administration" userId="S::gpssvpadmin@uw.edu::1ae2dabc-bfe4-47f9-9b76-3dc81f32d6da" providerId="AD" clId="Web-{C59C0B54-C043-C65E-EAD1-BEA27A519C6B}" dt="2024-12-02T16:17:19.331" v="25" actId="20577"/>
          <ac:spMkLst>
            <pc:docMk/>
            <pc:sldMk cId="3701072664" sldId="272"/>
            <ac:spMk id="2" creationId="{2321D4F8-13F3-F9CA-F308-BAF58CD37297}"/>
          </ac:spMkLst>
        </pc:spChg>
        <pc:spChg chg="add mod">
          <ac:chgData name="Noah N. Hough, GPSS Vice President of Administration" userId="S::gpssvpadmin@uw.edu::1ae2dabc-bfe4-47f9-9b76-3dc81f32d6da" providerId="AD" clId="Web-{C59C0B54-C043-C65E-EAD1-BEA27A519C6B}" dt="2024-12-02T17:38:33.822" v="183" actId="20577"/>
          <ac:spMkLst>
            <pc:docMk/>
            <pc:sldMk cId="3701072664" sldId="272"/>
            <ac:spMk id="5" creationId="{A1C863A3-8A54-8A22-587F-773873ADF3C4}"/>
          </ac:spMkLst>
        </pc:spChg>
      </pc:sldChg>
      <pc:sldChg chg="addSp modSp new">
        <pc:chgData name="Noah N. Hough, GPSS Vice President of Administration" userId="S::gpssvpadmin@uw.edu::1ae2dabc-bfe4-47f9-9b76-3dc81f32d6da" providerId="AD" clId="Web-{C59C0B54-C043-C65E-EAD1-BEA27A519C6B}" dt="2024-12-02T17:38:46.010" v="185" actId="20577"/>
        <pc:sldMkLst>
          <pc:docMk/>
          <pc:sldMk cId="3147939069" sldId="273"/>
        </pc:sldMkLst>
        <pc:spChg chg="mod">
          <ac:chgData name="Noah N. Hough, GPSS Vice President of Administration" userId="S::gpssvpadmin@uw.edu::1ae2dabc-bfe4-47f9-9b76-3dc81f32d6da" providerId="AD" clId="Web-{C59C0B54-C043-C65E-EAD1-BEA27A519C6B}" dt="2024-12-02T16:17:37.285" v="29" actId="20577"/>
          <ac:spMkLst>
            <pc:docMk/>
            <pc:sldMk cId="3147939069" sldId="273"/>
            <ac:spMk id="2" creationId="{B8F6CEEB-2807-410A-7A66-745E52843B1E}"/>
          </ac:spMkLst>
        </pc:spChg>
        <pc:spChg chg="add mod">
          <ac:chgData name="Noah N. Hough, GPSS Vice President of Administration" userId="S::gpssvpadmin@uw.edu::1ae2dabc-bfe4-47f9-9b76-3dc81f32d6da" providerId="AD" clId="Web-{C59C0B54-C043-C65E-EAD1-BEA27A519C6B}" dt="2024-12-02T17:38:46.010" v="185" actId="20577"/>
          <ac:spMkLst>
            <pc:docMk/>
            <pc:sldMk cId="3147939069" sldId="273"/>
            <ac:spMk id="5" creationId="{A64C25E0-90C8-E5C1-DCF1-D6AFC933ED5B}"/>
          </ac:spMkLst>
        </pc:spChg>
      </pc:sldChg>
      <pc:sldChg chg="addSp modSp new">
        <pc:chgData name="Noah N. Hough, GPSS Vice President of Administration" userId="S::gpssvpadmin@uw.edu::1ae2dabc-bfe4-47f9-9b76-3dc81f32d6da" providerId="AD" clId="Web-{C59C0B54-C043-C65E-EAD1-BEA27A519C6B}" dt="2024-12-02T17:38:51.776" v="188" actId="20577"/>
        <pc:sldMkLst>
          <pc:docMk/>
          <pc:sldMk cId="3886116392" sldId="274"/>
        </pc:sldMkLst>
        <pc:spChg chg="mod">
          <ac:chgData name="Noah N. Hough, GPSS Vice President of Administration" userId="S::gpssvpadmin@uw.edu::1ae2dabc-bfe4-47f9-9b76-3dc81f32d6da" providerId="AD" clId="Web-{C59C0B54-C043-C65E-EAD1-BEA27A519C6B}" dt="2024-12-02T16:17:40.347" v="31" actId="20577"/>
          <ac:spMkLst>
            <pc:docMk/>
            <pc:sldMk cId="3886116392" sldId="274"/>
            <ac:spMk id="2" creationId="{911FF399-CCF3-1B64-7CE2-536591EE0C15}"/>
          </ac:spMkLst>
        </pc:spChg>
        <pc:spChg chg="add mod">
          <ac:chgData name="Noah N. Hough, GPSS Vice President of Administration" userId="S::gpssvpadmin@uw.edu::1ae2dabc-bfe4-47f9-9b76-3dc81f32d6da" providerId="AD" clId="Web-{C59C0B54-C043-C65E-EAD1-BEA27A519C6B}" dt="2024-12-02T17:38:51.776" v="188" actId="20577"/>
          <ac:spMkLst>
            <pc:docMk/>
            <pc:sldMk cId="3886116392" sldId="274"/>
            <ac:spMk id="5" creationId="{36A9B409-D031-71B0-769A-13F3FBD66985}"/>
          </ac:spMkLst>
        </pc:spChg>
      </pc:sldChg>
      <pc:sldChg chg="addSp modSp add replId">
        <pc:chgData name="Noah N. Hough, GPSS Vice President of Administration" userId="S::gpssvpadmin@uw.edu::1ae2dabc-bfe4-47f9-9b76-3dc81f32d6da" providerId="AD" clId="Web-{C59C0B54-C043-C65E-EAD1-BEA27A519C6B}" dt="2024-12-02T17:38:53.479" v="189"/>
        <pc:sldMkLst>
          <pc:docMk/>
          <pc:sldMk cId="3524964394" sldId="275"/>
        </pc:sldMkLst>
        <pc:spChg chg="mod">
          <ac:chgData name="Noah N. Hough, GPSS Vice President of Administration" userId="S::gpssvpadmin@uw.edu::1ae2dabc-bfe4-47f9-9b76-3dc81f32d6da" providerId="AD" clId="Web-{C59C0B54-C043-C65E-EAD1-BEA27A519C6B}" dt="2024-12-02T16:17:56.410" v="33" actId="20577"/>
          <ac:spMkLst>
            <pc:docMk/>
            <pc:sldMk cId="3524964394" sldId="275"/>
            <ac:spMk id="2" creationId="{911FF399-CCF3-1B64-7CE2-536591EE0C15}"/>
          </ac:spMkLst>
        </pc:spChg>
        <pc:spChg chg="add">
          <ac:chgData name="Noah N. Hough, GPSS Vice President of Administration" userId="S::gpssvpadmin@uw.edu::1ae2dabc-bfe4-47f9-9b76-3dc81f32d6da" providerId="AD" clId="Web-{C59C0B54-C043-C65E-EAD1-BEA27A519C6B}" dt="2024-12-02T17:38:53.479" v="189"/>
          <ac:spMkLst>
            <pc:docMk/>
            <pc:sldMk cId="3524964394" sldId="275"/>
            <ac:spMk id="5" creationId="{A974E4AE-791E-A607-DA94-0E443070CCB7}"/>
          </ac:spMkLst>
        </pc:spChg>
      </pc:sldChg>
      <pc:sldChg chg="addSp modSp new mod modClrScheme chgLayout">
        <pc:chgData name="Noah N. Hough, GPSS Vice President of Administration" userId="S::gpssvpadmin@uw.edu::1ae2dabc-bfe4-47f9-9b76-3dc81f32d6da" providerId="AD" clId="Web-{C59C0B54-C043-C65E-EAD1-BEA27A519C6B}" dt="2024-12-02T17:24:44.404" v="67" actId="14100"/>
        <pc:sldMkLst>
          <pc:docMk/>
          <pc:sldMk cId="3701574294" sldId="276"/>
        </pc:sldMkLst>
        <pc:spChg chg="mod ord">
          <ac:chgData name="Noah N. Hough, GPSS Vice President of Administration" userId="S::gpssvpadmin@uw.edu::1ae2dabc-bfe4-47f9-9b76-3dc81f32d6da" providerId="AD" clId="Web-{C59C0B54-C043-C65E-EAD1-BEA27A519C6B}" dt="2024-12-02T17:24:44.404" v="67" actId="14100"/>
          <ac:spMkLst>
            <pc:docMk/>
            <pc:sldMk cId="3701574294" sldId="276"/>
            <ac:spMk id="2" creationId="{480B9B92-C3FE-C1BE-3274-5A356CA22334}"/>
          </ac:spMkLst>
        </pc:spChg>
        <pc:spChg chg="mod ord">
          <ac:chgData name="Noah N. Hough, GPSS Vice President of Administration" userId="S::gpssvpadmin@uw.edu::1ae2dabc-bfe4-47f9-9b76-3dc81f32d6da" providerId="AD" clId="Web-{C59C0B54-C043-C65E-EAD1-BEA27A519C6B}" dt="2024-12-02T17:23:18.369" v="43"/>
          <ac:spMkLst>
            <pc:docMk/>
            <pc:sldMk cId="3701574294" sldId="276"/>
            <ac:spMk id="3" creationId="{5B1170CA-69FE-D946-AF49-A2CCD6FE64BB}"/>
          </ac:spMkLst>
        </pc:spChg>
        <pc:spChg chg="add mod ord">
          <ac:chgData name="Noah N. Hough, GPSS Vice President of Administration" userId="S::gpssvpadmin@uw.edu::1ae2dabc-bfe4-47f9-9b76-3dc81f32d6da" providerId="AD" clId="Web-{C59C0B54-C043-C65E-EAD1-BEA27A519C6B}" dt="2024-12-02T17:23:18.369" v="43"/>
          <ac:spMkLst>
            <pc:docMk/>
            <pc:sldMk cId="3701574294" sldId="276"/>
            <ac:spMk id="4" creationId="{57C493E4-768F-70F2-600B-3EAB4298D213}"/>
          </ac:spMkLst>
        </pc:spChg>
        <pc:spChg chg="add mod ord">
          <ac:chgData name="Noah N. Hough, GPSS Vice President of Administration" userId="S::gpssvpadmin@uw.edu::1ae2dabc-bfe4-47f9-9b76-3dc81f32d6da" providerId="AD" clId="Web-{C59C0B54-C043-C65E-EAD1-BEA27A519C6B}" dt="2024-12-02T17:23:18.369" v="43"/>
          <ac:spMkLst>
            <pc:docMk/>
            <pc:sldMk cId="3701574294" sldId="276"/>
            <ac:spMk id="5" creationId="{F3FFEBC3-900D-00AC-600D-8EE5FE1480BC}"/>
          </ac:spMkLst>
        </pc:spChg>
      </pc:sldChg>
      <pc:sldChg chg="modSp add replId">
        <pc:chgData name="Noah N. Hough, GPSS Vice President of Administration" userId="S::gpssvpadmin@uw.edu::1ae2dabc-bfe4-47f9-9b76-3dc81f32d6da" providerId="AD" clId="Web-{C59C0B54-C043-C65E-EAD1-BEA27A519C6B}" dt="2024-12-02T17:24:12.543" v="54" actId="20577"/>
        <pc:sldMkLst>
          <pc:docMk/>
          <pc:sldMk cId="3597640803" sldId="277"/>
        </pc:sldMkLst>
        <pc:spChg chg="mod">
          <ac:chgData name="Noah N. Hough, GPSS Vice President of Administration" userId="S::gpssvpadmin@uw.edu::1ae2dabc-bfe4-47f9-9b76-3dc81f32d6da" providerId="AD" clId="Web-{C59C0B54-C043-C65E-EAD1-BEA27A519C6B}" dt="2024-12-02T17:24:12.543" v="54" actId="20577"/>
          <ac:spMkLst>
            <pc:docMk/>
            <pc:sldMk cId="3597640803" sldId="277"/>
            <ac:spMk id="2" creationId="{480B9B92-C3FE-C1BE-3274-5A356CA22334}"/>
          </ac:spMkLst>
        </pc:spChg>
      </pc:sldChg>
      <pc:sldChg chg="addSp delSp modSp new mod modClrScheme chgLayout">
        <pc:chgData name="Noah N. Hough, GPSS Vice President of Administration" userId="S::gpssvpadmin@uw.edu::1ae2dabc-bfe4-47f9-9b76-3dc81f32d6da" providerId="AD" clId="Web-{C59C0B54-C043-C65E-EAD1-BEA27A519C6B}" dt="2024-12-02T17:37:03.897" v="150" actId="1076"/>
        <pc:sldMkLst>
          <pc:docMk/>
          <pc:sldMk cId="3542536722" sldId="278"/>
        </pc:sldMkLst>
        <pc:spChg chg="mod ord">
          <ac:chgData name="Noah N. Hough, GPSS Vice President of Administration" userId="S::gpssvpadmin@uw.edu::1ae2dabc-bfe4-47f9-9b76-3dc81f32d6da" providerId="AD" clId="Web-{C59C0B54-C043-C65E-EAD1-BEA27A519C6B}" dt="2024-12-02T17:27:50.738" v="76" actId="14100"/>
          <ac:spMkLst>
            <pc:docMk/>
            <pc:sldMk cId="3542536722" sldId="278"/>
            <ac:spMk id="2" creationId="{91D55B10-CE9B-C80D-7BEE-8FE2719A0A28}"/>
          </ac:spMkLst>
        </pc:spChg>
        <pc:spChg chg="mod ord">
          <ac:chgData name="Noah N. Hough, GPSS Vice President of Administration" userId="S::gpssvpadmin@uw.edu::1ae2dabc-bfe4-47f9-9b76-3dc81f32d6da" providerId="AD" clId="Web-{C59C0B54-C043-C65E-EAD1-BEA27A519C6B}" dt="2024-12-02T17:27:26.300" v="69"/>
          <ac:spMkLst>
            <pc:docMk/>
            <pc:sldMk cId="3542536722" sldId="278"/>
            <ac:spMk id="3" creationId="{1D255A6D-C13E-3C26-0941-5616D1088DFF}"/>
          </ac:spMkLst>
        </pc:spChg>
        <pc:spChg chg="add mod ord">
          <ac:chgData name="Noah N. Hough, GPSS Vice President of Administration" userId="S::gpssvpadmin@uw.edu::1ae2dabc-bfe4-47f9-9b76-3dc81f32d6da" providerId="AD" clId="Web-{C59C0B54-C043-C65E-EAD1-BEA27A519C6B}" dt="2024-12-02T17:36:38.271" v="145" actId="20577"/>
          <ac:spMkLst>
            <pc:docMk/>
            <pc:sldMk cId="3542536722" sldId="278"/>
            <ac:spMk id="4" creationId="{3CAD00FC-CCD2-AD7A-AD53-9A508AD9133E}"/>
          </ac:spMkLst>
        </pc:spChg>
        <pc:picChg chg="add mod">
          <ac:chgData name="Noah N. Hough, GPSS Vice President of Administration" userId="S::gpssvpadmin@uw.edu::1ae2dabc-bfe4-47f9-9b76-3dc81f32d6da" providerId="AD" clId="Web-{C59C0B54-C043-C65E-EAD1-BEA27A519C6B}" dt="2024-12-02T17:37:03.897" v="150" actId="1076"/>
          <ac:picMkLst>
            <pc:docMk/>
            <pc:sldMk cId="3542536722" sldId="278"/>
            <ac:picMk id="7" creationId="{CC7D6B6E-3483-FF76-4F32-7BAF4BF26098}"/>
          </ac:picMkLst>
        </pc:picChg>
      </pc:sldChg>
      <pc:sldChg chg="modSp add ord replId">
        <pc:chgData name="Noah N. Hough, GPSS Vice President of Administration" userId="S::gpssvpadmin@uw.edu::1ae2dabc-bfe4-47f9-9b76-3dc81f32d6da" providerId="AD" clId="Web-{C59C0B54-C043-C65E-EAD1-BEA27A519C6B}" dt="2024-12-02T17:36:14.505" v="142" actId="20577"/>
        <pc:sldMkLst>
          <pc:docMk/>
          <pc:sldMk cId="1059902790" sldId="279"/>
        </pc:sldMkLst>
        <pc:spChg chg="mod">
          <ac:chgData name="Noah N. Hough, GPSS Vice President of Administration" userId="S::gpssvpadmin@uw.edu::1ae2dabc-bfe4-47f9-9b76-3dc81f32d6da" providerId="AD" clId="Web-{C59C0B54-C043-C65E-EAD1-BEA27A519C6B}" dt="2024-12-02T17:36:14.505" v="142" actId="20577"/>
          <ac:spMkLst>
            <pc:docMk/>
            <pc:sldMk cId="1059902790" sldId="279"/>
            <ac:spMk id="2" creationId="{91D55B10-CE9B-C80D-7BEE-8FE2719A0A28}"/>
          </ac:spMkLst>
        </pc:spChg>
      </pc:sldChg>
      <pc:sldChg chg="addSp modSp new mod modClrScheme chgLayout">
        <pc:chgData name="Noah N. Hough, GPSS Vice President of Administration" userId="S::gpssvpadmin@uw.edu::1ae2dabc-bfe4-47f9-9b76-3dc81f32d6da" providerId="AD" clId="Web-{C59C0B54-C043-C65E-EAD1-BEA27A519C6B}" dt="2024-12-02T17:37:31.804" v="175" actId="20577"/>
        <pc:sldMkLst>
          <pc:docMk/>
          <pc:sldMk cId="3688268514" sldId="280"/>
        </pc:sldMkLst>
      </pc:sldChg>
      <pc:sldChg chg="new">
        <pc:chgData name="Noah N. Hough, GPSS Vice President of Administration" userId="S::gpssvpadmin@uw.edu::1ae2dabc-bfe4-47f9-9b76-3dc81f32d6da" providerId="AD" clId="Web-{C59C0B54-C043-C65E-EAD1-BEA27A519C6B}" dt="2024-12-02T17:37:36.773" v="176"/>
        <pc:sldMkLst>
          <pc:docMk/>
          <pc:sldMk cId="2763766380" sldId="281"/>
        </pc:sldMkLst>
      </pc:sldChg>
      <pc:sldMasterChg chg="addSldLayout">
        <pc:chgData name="Noah N. Hough, GPSS Vice President of Administration" userId="S::gpssvpadmin@uw.edu::1ae2dabc-bfe4-47f9-9b76-3dc81f32d6da" providerId="AD" clId="Web-{C59C0B54-C043-C65E-EAD1-BEA27A519C6B}" dt="2024-12-02T16:16:24.751" v="19"/>
        <pc:sldMasterMkLst>
          <pc:docMk/>
          <pc:sldMasterMk cId="0" sldId="2147483678"/>
        </pc:sldMasterMkLst>
        <pc:sldLayoutChg chg="add">
          <pc:chgData name="Noah N. Hough, GPSS Vice President of Administration" userId="S::gpssvpadmin@uw.edu::1ae2dabc-bfe4-47f9-9b76-3dc81f32d6da" providerId="AD" clId="Web-{C59C0B54-C043-C65E-EAD1-BEA27A519C6B}" dt="2024-12-02T16:16:24.751" v="19"/>
          <pc:sldLayoutMkLst>
            <pc:docMk/>
            <pc:sldMasterMk cId="0" sldId="2147483678"/>
            <pc:sldLayoutMk cId="0" sldId="2147483713"/>
          </pc:sldLayoutMkLst>
        </pc:sldLayoutChg>
      </pc:sldMasterChg>
      <pc:sldMasterChg chg="add addSldLayout">
        <pc:chgData name="Noah N. Hough, GPSS Vice President of Administration" userId="S::gpssvpadmin@uw.edu::1ae2dabc-bfe4-47f9-9b76-3dc81f32d6da" providerId="AD" clId="Web-{C59C0B54-C043-C65E-EAD1-BEA27A519C6B}" dt="2024-12-02T16:16:32.298" v="20"/>
        <pc:sldMasterMkLst>
          <pc:docMk/>
          <pc:sldMasterMk cId="0" sldId="2147483703"/>
        </pc:sldMasterMkLst>
        <pc:sldLayoutChg chg="add">
          <pc:chgData name="Noah N. Hough, GPSS Vice President of Administration" userId="S::gpssvpadmin@uw.edu::1ae2dabc-bfe4-47f9-9b76-3dc81f32d6da" providerId="AD" clId="Web-{C59C0B54-C043-C65E-EAD1-BEA27A519C6B}" dt="2024-12-02T16:16:32.298" v="20"/>
          <pc:sldLayoutMkLst>
            <pc:docMk/>
            <pc:sldMasterMk cId="0" sldId="2147483703"/>
            <pc:sldLayoutMk cId="0" sldId="2147483683"/>
          </pc:sldLayoutMkLst>
        </pc:sldLayoutChg>
      </pc:sldMasterChg>
    </pc:docChg>
  </pc:docChgLst>
  <pc:docChgLst>
    <pc:chgData name="Franco Carlos, GPSS Budget Director" userId="S::gpssbs@uw.edu::0e5b9b37-7c0d-48d5-b8a8-50fd53c0691e" providerId="AD" clId="Web-{7A9C84E4-84BF-9D34-2725-3BC55CEDCA07}"/>
    <pc:docChg chg="delSld">
      <pc:chgData name="Franco Carlos, GPSS Budget Director" userId="S::gpssbs@uw.edu::0e5b9b37-7c0d-48d5-b8a8-50fd53c0691e" providerId="AD" clId="Web-{7A9C84E4-84BF-9D34-2725-3BC55CEDCA07}" dt="2024-12-05T01:56:09.798" v="20"/>
      <pc:docMkLst>
        <pc:docMk/>
      </pc:docMkLst>
      <pc:sldChg chg="del">
        <pc:chgData name="Franco Carlos, GPSS Budget Director" userId="S::gpssbs@uw.edu::0e5b9b37-7c0d-48d5-b8a8-50fd53c0691e" providerId="AD" clId="Web-{7A9C84E4-84BF-9D34-2725-3BC55CEDCA07}" dt="2024-12-05T01:55:57.548" v="6"/>
        <pc:sldMkLst>
          <pc:docMk/>
          <pc:sldMk cId="2631148512" sldId="291"/>
        </pc:sldMkLst>
      </pc:sldChg>
      <pc:sldChg chg="del">
        <pc:chgData name="Franco Carlos, GPSS Budget Director" userId="S::gpssbs@uw.edu::0e5b9b37-7c0d-48d5-b8a8-50fd53c0691e" providerId="AD" clId="Web-{7A9C84E4-84BF-9D34-2725-3BC55CEDCA07}" dt="2024-12-05T01:55:58.454" v="7"/>
        <pc:sldMkLst>
          <pc:docMk/>
          <pc:sldMk cId="21363151" sldId="292"/>
        </pc:sldMkLst>
      </pc:sldChg>
      <pc:sldChg chg="del">
        <pc:chgData name="Franco Carlos, GPSS Budget Director" userId="S::gpssbs@uw.edu::0e5b9b37-7c0d-48d5-b8a8-50fd53c0691e" providerId="AD" clId="Web-{7A9C84E4-84BF-9D34-2725-3BC55CEDCA07}" dt="2024-12-05T01:55:59.439" v="8"/>
        <pc:sldMkLst>
          <pc:docMk/>
          <pc:sldMk cId="3361206198" sldId="293"/>
        </pc:sldMkLst>
      </pc:sldChg>
      <pc:sldChg chg="del">
        <pc:chgData name="Franco Carlos, GPSS Budget Director" userId="S::gpssbs@uw.edu::0e5b9b37-7c0d-48d5-b8a8-50fd53c0691e" providerId="AD" clId="Web-{7A9C84E4-84BF-9D34-2725-3BC55CEDCA07}" dt="2024-12-05T01:56:00.220" v="9"/>
        <pc:sldMkLst>
          <pc:docMk/>
          <pc:sldMk cId="3298462182" sldId="294"/>
        </pc:sldMkLst>
      </pc:sldChg>
      <pc:sldChg chg="del">
        <pc:chgData name="Franco Carlos, GPSS Budget Director" userId="S::gpssbs@uw.edu::0e5b9b37-7c0d-48d5-b8a8-50fd53c0691e" providerId="AD" clId="Web-{7A9C84E4-84BF-9D34-2725-3BC55CEDCA07}" dt="2024-12-05T01:56:01.126" v="10"/>
        <pc:sldMkLst>
          <pc:docMk/>
          <pc:sldMk cId="3223385451" sldId="295"/>
        </pc:sldMkLst>
      </pc:sldChg>
      <pc:sldChg chg="del">
        <pc:chgData name="Franco Carlos, GPSS Budget Director" userId="S::gpssbs@uw.edu::0e5b9b37-7c0d-48d5-b8a8-50fd53c0691e" providerId="AD" clId="Web-{7A9C84E4-84BF-9D34-2725-3BC55CEDCA07}" dt="2024-12-05T01:56:02.454" v="11"/>
        <pc:sldMkLst>
          <pc:docMk/>
          <pc:sldMk cId="1672098892" sldId="296"/>
        </pc:sldMkLst>
      </pc:sldChg>
      <pc:sldChg chg="del">
        <pc:chgData name="Franco Carlos, GPSS Budget Director" userId="S::gpssbs@uw.edu::0e5b9b37-7c0d-48d5-b8a8-50fd53c0691e" providerId="AD" clId="Web-{7A9C84E4-84BF-9D34-2725-3BC55CEDCA07}" dt="2024-12-05T01:56:03.579" v="12"/>
        <pc:sldMkLst>
          <pc:docMk/>
          <pc:sldMk cId="2936990739" sldId="297"/>
        </pc:sldMkLst>
      </pc:sldChg>
      <pc:sldChg chg="del">
        <pc:chgData name="Franco Carlos, GPSS Budget Director" userId="S::gpssbs@uw.edu::0e5b9b37-7c0d-48d5-b8a8-50fd53c0691e" providerId="AD" clId="Web-{7A9C84E4-84BF-9D34-2725-3BC55CEDCA07}" dt="2024-12-05T01:56:04.298" v="13"/>
        <pc:sldMkLst>
          <pc:docMk/>
          <pc:sldMk cId="1144286651" sldId="298"/>
        </pc:sldMkLst>
      </pc:sldChg>
      <pc:sldChg chg="del">
        <pc:chgData name="Franco Carlos, GPSS Budget Director" userId="S::gpssbs@uw.edu::0e5b9b37-7c0d-48d5-b8a8-50fd53c0691e" providerId="AD" clId="Web-{7A9C84E4-84BF-9D34-2725-3BC55CEDCA07}" dt="2024-12-05T01:56:05.455" v="14"/>
        <pc:sldMkLst>
          <pc:docMk/>
          <pc:sldMk cId="772224090" sldId="299"/>
        </pc:sldMkLst>
      </pc:sldChg>
      <pc:sldChg chg="del">
        <pc:chgData name="Franco Carlos, GPSS Budget Director" userId="S::gpssbs@uw.edu::0e5b9b37-7c0d-48d5-b8a8-50fd53c0691e" providerId="AD" clId="Web-{7A9C84E4-84BF-9D34-2725-3BC55CEDCA07}" dt="2024-12-05T01:56:06.314" v="15"/>
        <pc:sldMkLst>
          <pc:docMk/>
          <pc:sldMk cId="2399409984" sldId="300"/>
        </pc:sldMkLst>
      </pc:sldChg>
      <pc:sldChg chg="del">
        <pc:chgData name="Franco Carlos, GPSS Budget Director" userId="S::gpssbs@uw.edu::0e5b9b37-7c0d-48d5-b8a8-50fd53c0691e" providerId="AD" clId="Web-{7A9C84E4-84BF-9D34-2725-3BC55CEDCA07}" dt="2024-12-05T01:56:07.048" v="16"/>
        <pc:sldMkLst>
          <pc:docMk/>
          <pc:sldMk cId="1558966415" sldId="301"/>
        </pc:sldMkLst>
      </pc:sldChg>
      <pc:sldChg chg="del">
        <pc:chgData name="Franco Carlos, GPSS Budget Director" userId="S::gpssbs@uw.edu::0e5b9b37-7c0d-48d5-b8a8-50fd53c0691e" providerId="AD" clId="Web-{7A9C84E4-84BF-9D34-2725-3BC55CEDCA07}" dt="2024-12-05T01:56:07.470" v="17"/>
        <pc:sldMkLst>
          <pc:docMk/>
          <pc:sldMk cId="1091136712" sldId="302"/>
        </pc:sldMkLst>
      </pc:sldChg>
      <pc:sldChg chg="del">
        <pc:chgData name="Franco Carlos, GPSS Budget Director" userId="S::gpssbs@uw.edu::0e5b9b37-7c0d-48d5-b8a8-50fd53c0691e" providerId="AD" clId="Web-{7A9C84E4-84BF-9D34-2725-3BC55CEDCA07}" dt="2024-12-05T01:56:08.002" v="18"/>
        <pc:sldMkLst>
          <pc:docMk/>
          <pc:sldMk cId="1126838625" sldId="303"/>
        </pc:sldMkLst>
      </pc:sldChg>
      <pc:sldChg chg="del">
        <pc:chgData name="Franco Carlos, GPSS Budget Director" userId="S::gpssbs@uw.edu::0e5b9b37-7c0d-48d5-b8a8-50fd53c0691e" providerId="AD" clId="Web-{7A9C84E4-84BF-9D34-2725-3BC55CEDCA07}" dt="2024-12-05T01:56:08.892" v="19"/>
        <pc:sldMkLst>
          <pc:docMk/>
          <pc:sldMk cId="4068454500" sldId="304"/>
        </pc:sldMkLst>
      </pc:sldChg>
      <pc:sldChg chg="del">
        <pc:chgData name="Franco Carlos, GPSS Budget Director" userId="S::gpssbs@uw.edu::0e5b9b37-7c0d-48d5-b8a8-50fd53c0691e" providerId="AD" clId="Web-{7A9C84E4-84BF-9D34-2725-3BC55CEDCA07}" dt="2024-12-05T01:56:09.798" v="20"/>
        <pc:sldMkLst>
          <pc:docMk/>
          <pc:sldMk cId="1374936898" sldId="305"/>
        </pc:sldMkLst>
      </pc:sldChg>
      <pc:sldChg chg="del">
        <pc:chgData name="Franco Carlos, GPSS Budget Director" userId="S::gpssbs@uw.edu::0e5b9b37-7c0d-48d5-b8a8-50fd53c0691e" providerId="AD" clId="Web-{7A9C84E4-84BF-9D34-2725-3BC55CEDCA07}" dt="2024-12-05T01:55:51.985" v="2"/>
        <pc:sldMkLst>
          <pc:docMk/>
          <pc:sldMk cId="2757842508" sldId="306"/>
        </pc:sldMkLst>
      </pc:sldChg>
      <pc:sldChg chg="del">
        <pc:chgData name="Franco Carlos, GPSS Budget Director" userId="S::gpssbs@uw.edu::0e5b9b37-7c0d-48d5-b8a8-50fd53c0691e" providerId="AD" clId="Web-{7A9C84E4-84BF-9D34-2725-3BC55CEDCA07}" dt="2024-12-05T01:55:52.892" v="3"/>
        <pc:sldMkLst>
          <pc:docMk/>
          <pc:sldMk cId="1842548462" sldId="307"/>
        </pc:sldMkLst>
      </pc:sldChg>
      <pc:sldChg chg="del">
        <pc:chgData name="Franco Carlos, GPSS Budget Director" userId="S::gpssbs@uw.edu::0e5b9b37-7c0d-48d5-b8a8-50fd53c0691e" providerId="AD" clId="Web-{7A9C84E4-84BF-9D34-2725-3BC55CEDCA07}" dt="2024-12-05T01:55:53.985" v="4"/>
        <pc:sldMkLst>
          <pc:docMk/>
          <pc:sldMk cId="661822667" sldId="308"/>
        </pc:sldMkLst>
      </pc:sldChg>
      <pc:sldChg chg="del">
        <pc:chgData name="Franco Carlos, GPSS Budget Director" userId="S::gpssbs@uw.edu::0e5b9b37-7c0d-48d5-b8a8-50fd53c0691e" providerId="AD" clId="Web-{7A9C84E4-84BF-9D34-2725-3BC55CEDCA07}" dt="2024-12-05T01:55:54.860" v="5"/>
        <pc:sldMkLst>
          <pc:docMk/>
          <pc:sldMk cId="1059470962" sldId="309"/>
        </pc:sldMkLst>
      </pc:sldChg>
      <pc:sldChg chg="del">
        <pc:chgData name="Franco Carlos, GPSS Budget Director" userId="S::gpssbs@uw.edu::0e5b9b37-7c0d-48d5-b8a8-50fd53c0691e" providerId="AD" clId="Web-{7A9C84E4-84BF-9D34-2725-3BC55CEDCA07}" dt="2024-12-05T01:55:48.266" v="1"/>
        <pc:sldMkLst>
          <pc:docMk/>
          <pc:sldMk cId="3170549431" sldId="310"/>
        </pc:sldMkLst>
      </pc:sldChg>
      <pc:sldChg chg="del">
        <pc:chgData name="Franco Carlos, GPSS Budget Director" userId="S::gpssbs@uw.edu::0e5b9b37-7c0d-48d5-b8a8-50fd53c0691e" providerId="AD" clId="Web-{7A9C84E4-84BF-9D34-2725-3BC55CEDCA07}" dt="2024-12-05T01:55:45.907" v="0"/>
        <pc:sldMkLst>
          <pc:docMk/>
          <pc:sldMk cId="3031471201" sldId="311"/>
        </pc:sldMkLst>
      </pc:sldChg>
    </pc:docChg>
  </pc:docChgLst>
  <pc:docChgLst>
    <pc:chgData name="Noah N. Hough, GPSS Vice President of Administration" userId="S::gpssvpadmin@uw.edu::1ae2dabc-bfe4-47f9-9b76-3dc81f32d6da" providerId="AD" clId="Web-{1EDE29E4-9728-F7A5-16BF-9F35DA061C35}"/>
    <pc:docChg chg="addSld delSld modSld sldOrd">
      <pc:chgData name="Noah N. Hough, GPSS Vice President of Administration" userId="S::gpssvpadmin@uw.edu::1ae2dabc-bfe4-47f9-9b76-3dc81f32d6da" providerId="AD" clId="Web-{1EDE29E4-9728-F7A5-16BF-9F35DA061C35}" dt="2024-12-04T21:09:22.425" v="362"/>
      <pc:docMkLst>
        <pc:docMk/>
      </pc:docMkLst>
      <pc:sldChg chg="addSp modSp">
        <pc:chgData name="Noah N. Hough, GPSS Vice President of Administration" userId="S::gpssvpadmin@uw.edu::1ae2dabc-bfe4-47f9-9b76-3dc81f32d6da" providerId="AD" clId="Web-{1EDE29E4-9728-F7A5-16BF-9F35DA061C35}" dt="2024-12-04T19:41:45.891" v="24" actId="20577"/>
        <pc:sldMkLst>
          <pc:docMk/>
          <pc:sldMk cId="2982876263" sldId="261"/>
        </pc:sldMkLst>
        <pc:spChg chg="mod">
          <ac:chgData name="Noah N. Hough, GPSS Vice President of Administration" userId="S::gpssvpadmin@uw.edu::1ae2dabc-bfe4-47f9-9b76-3dc81f32d6da" providerId="AD" clId="Web-{1EDE29E4-9728-F7A5-16BF-9F35DA061C35}" dt="2024-12-04T19:41:45.891" v="24" actId="20577"/>
          <ac:spMkLst>
            <pc:docMk/>
            <pc:sldMk cId="2982876263" sldId="261"/>
            <ac:spMk id="7" creationId="{D4D859C0-D21C-8DF1-3895-601F0E1CDAE7}"/>
          </ac:spMkLst>
        </pc:spChg>
        <pc:spChg chg="mod">
          <ac:chgData name="Noah N. Hough, GPSS Vice President of Administration" userId="S::gpssvpadmin@uw.edu::1ae2dabc-bfe4-47f9-9b76-3dc81f32d6da" providerId="AD" clId="Web-{1EDE29E4-9728-F7A5-16BF-9F35DA061C35}" dt="2024-12-04T19:40:03.544" v="2" actId="20577"/>
          <ac:spMkLst>
            <pc:docMk/>
            <pc:sldMk cId="2982876263" sldId="261"/>
            <ac:spMk id="8" creationId="{A1DF83EC-B482-9309-B198-369AAA719644}"/>
          </ac:spMkLst>
        </pc:spChg>
        <pc:picChg chg="add mod">
          <ac:chgData name="Noah N. Hough, GPSS Vice President of Administration" userId="S::gpssvpadmin@uw.edu::1ae2dabc-bfe4-47f9-9b76-3dc81f32d6da" providerId="AD" clId="Web-{1EDE29E4-9728-F7A5-16BF-9F35DA061C35}" dt="2024-12-04T19:40:30.826" v="6" actId="1076"/>
          <ac:picMkLst>
            <pc:docMk/>
            <pc:sldMk cId="2982876263" sldId="261"/>
            <ac:picMk id="2" creationId="{4F9656FF-742A-C8BA-ABC7-B87CFDEC1AE2}"/>
          </ac:picMkLst>
        </pc:picChg>
      </pc:sldChg>
      <pc:sldChg chg="addSp modSp">
        <pc:chgData name="Noah N. Hough, GPSS Vice President of Administration" userId="S::gpssvpadmin@uw.edu::1ae2dabc-bfe4-47f9-9b76-3dc81f32d6da" providerId="AD" clId="Web-{1EDE29E4-9728-F7A5-16BF-9F35DA061C35}" dt="2024-12-04T19:44:34.866" v="42" actId="1076"/>
        <pc:sldMkLst>
          <pc:docMk/>
          <pc:sldMk cId="4093256286" sldId="262"/>
        </pc:sldMkLst>
        <pc:picChg chg="add mod">
          <ac:chgData name="Noah N. Hough, GPSS Vice President of Administration" userId="S::gpssvpadmin@uw.edu::1ae2dabc-bfe4-47f9-9b76-3dc81f32d6da" providerId="AD" clId="Web-{1EDE29E4-9728-F7A5-16BF-9F35DA061C35}" dt="2024-12-04T19:44:34.866" v="42" actId="1076"/>
          <ac:picMkLst>
            <pc:docMk/>
            <pc:sldMk cId="4093256286" sldId="262"/>
            <ac:picMk id="2" creationId="{14CB89CE-F028-0E5A-9DFF-B49AF2FFED4E}"/>
          </ac:picMkLst>
        </pc:picChg>
      </pc:sldChg>
      <pc:sldChg chg="addSp delSp modSp">
        <pc:chgData name="Noah N. Hough, GPSS Vice President of Administration" userId="S::gpssvpadmin@uw.edu::1ae2dabc-bfe4-47f9-9b76-3dc81f32d6da" providerId="AD" clId="Web-{1EDE29E4-9728-F7A5-16BF-9F35DA061C35}" dt="2024-12-04T19:42:12.095" v="30" actId="14100"/>
        <pc:sldMkLst>
          <pc:docMk/>
          <pc:sldMk cId="4068613918" sldId="263"/>
        </pc:sldMkLst>
        <pc:spChg chg="mod">
          <ac:chgData name="Noah N. Hough, GPSS Vice President of Administration" userId="S::gpssvpadmin@uw.edu::1ae2dabc-bfe4-47f9-9b76-3dc81f32d6da" providerId="AD" clId="Web-{1EDE29E4-9728-F7A5-16BF-9F35DA061C35}" dt="2024-12-04T19:42:12.095" v="30" actId="14100"/>
          <ac:spMkLst>
            <pc:docMk/>
            <pc:sldMk cId="4068613918" sldId="263"/>
            <ac:spMk id="5" creationId="{AABDB67C-F9E8-BC63-3D49-F7AA05B6165D}"/>
          </ac:spMkLst>
        </pc:spChg>
        <pc:spChg chg="mod">
          <ac:chgData name="Noah N. Hough, GPSS Vice President of Administration" userId="S::gpssvpadmin@uw.edu::1ae2dabc-bfe4-47f9-9b76-3dc81f32d6da" providerId="AD" clId="Web-{1EDE29E4-9728-F7A5-16BF-9F35DA061C35}" dt="2024-12-04T19:40:54.889" v="15" actId="20577"/>
          <ac:spMkLst>
            <pc:docMk/>
            <pc:sldMk cId="4068613918" sldId="263"/>
            <ac:spMk id="10" creationId="{163D1A7E-A29A-F47F-8A52-A8E326F4BD70}"/>
          </ac:spMkLst>
        </pc:spChg>
        <pc:picChg chg="add del mod">
          <ac:chgData name="Noah N. Hough, GPSS Vice President of Administration" userId="S::gpssvpadmin@uw.edu::1ae2dabc-bfe4-47f9-9b76-3dc81f32d6da" providerId="AD" clId="Web-{1EDE29E4-9728-F7A5-16BF-9F35DA061C35}" dt="2024-12-04T19:41:58.126" v="25"/>
          <ac:picMkLst>
            <pc:docMk/>
            <pc:sldMk cId="4068613918" sldId="263"/>
            <ac:picMk id="3" creationId="{DA8889C3-ABC9-AB4D-A958-DDC4FC8672CC}"/>
          </ac:picMkLst>
        </pc:picChg>
        <pc:picChg chg="add mod">
          <ac:chgData name="Noah N. Hough, GPSS Vice President of Administration" userId="S::gpssvpadmin@uw.edu::1ae2dabc-bfe4-47f9-9b76-3dc81f32d6da" providerId="AD" clId="Web-{1EDE29E4-9728-F7A5-16BF-9F35DA061C35}" dt="2024-12-04T19:42:05.986" v="28" actId="1076"/>
          <ac:picMkLst>
            <pc:docMk/>
            <pc:sldMk cId="4068613918" sldId="263"/>
            <ac:picMk id="4" creationId="{CB98D153-D88C-766C-1B99-B400B49EE121}"/>
          </ac:picMkLst>
        </pc:picChg>
      </pc:sldChg>
      <pc:sldChg chg="addSp delSp modSp">
        <pc:chgData name="Noah N. Hough, GPSS Vice President of Administration" userId="S::gpssvpadmin@uw.edu::1ae2dabc-bfe4-47f9-9b76-3dc81f32d6da" providerId="AD" clId="Web-{1EDE29E4-9728-F7A5-16BF-9F35DA061C35}" dt="2024-12-04T19:42:31.893" v="35" actId="1076"/>
        <pc:sldMkLst>
          <pc:docMk/>
          <pc:sldMk cId="2608936111" sldId="264"/>
        </pc:sldMkLst>
        <pc:spChg chg="mod">
          <ac:chgData name="Noah N. Hough, GPSS Vice President of Administration" userId="S::gpssvpadmin@uw.edu::1ae2dabc-bfe4-47f9-9b76-3dc81f32d6da" providerId="AD" clId="Web-{1EDE29E4-9728-F7A5-16BF-9F35DA061C35}" dt="2024-12-04T19:41:10.952" v="19" actId="20577"/>
          <ac:spMkLst>
            <pc:docMk/>
            <pc:sldMk cId="2608936111" sldId="264"/>
            <ac:spMk id="10" creationId="{163D1A7E-A29A-F47F-8A52-A8E326F4BD70}"/>
          </ac:spMkLst>
        </pc:spChg>
        <pc:picChg chg="add del mod">
          <ac:chgData name="Noah N. Hough, GPSS Vice President of Administration" userId="S::gpssvpadmin@uw.edu::1ae2dabc-bfe4-47f9-9b76-3dc81f32d6da" providerId="AD" clId="Web-{1EDE29E4-9728-F7A5-16BF-9F35DA061C35}" dt="2024-12-04T19:41:30.625" v="22"/>
          <ac:picMkLst>
            <pc:docMk/>
            <pc:sldMk cId="2608936111" sldId="264"/>
            <ac:picMk id="3" creationId="{D4A43048-9E29-7EB8-5F08-3504E9208729}"/>
          </ac:picMkLst>
        </pc:picChg>
        <pc:picChg chg="add mod">
          <ac:chgData name="Noah N. Hough, GPSS Vice President of Administration" userId="S::gpssvpadmin@uw.edu::1ae2dabc-bfe4-47f9-9b76-3dc81f32d6da" providerId="AD" clId="Web-{1EDE29E4-9728-F7A5-16BF-9F35DA061C35}" dt="2024-12-04T19:42:31.893" v="35" actId="1076"/>
          <ac:picMkLst>
            <pc:docMk/>
            <pc:sldMk cId="2608936111" sldId="264"/>
            <ac:picMk id="5" creationId="{FCCD57A4-6E92-EDFB-FF80-10160297112D}"/>
          </ac:picMkLst>
        </pc:picChg>
      </pc:sldChg>
      <pc:sldChg chg="addSp">
        <pc:chgData name="Noah N. Hough, GPSS Vice President of Administration" userId="S::gpssvpadmin@uw.edu::1ae2dabc-bfe4-47f9-9b76-3dc81f32d6da" providerId="AD" clId="Web-{1EDE29E4-9728-F7A5-16BF-9F35DA061C35}" dt="2024-12-04T19:47:46.029" v="43"/>
        <pc:sldMkLst>
          <pc:docMk/>
          <pc:sldMk cId="4214535782" sldId="265"/>
        </pc:sldMkLst>
        <pc:picChg chg="add">
          <ac:chgData name="Noah N. Hough, GPSS Vice President of Administration" userId="S::gpssvpadmin@uw.edu::1ae2dabc-bfe4-47f9-9b76-3dc81f32d6da" providerId="AD" clId="Web-{1EDE29E4-9728-F7A5-16BF-9F35DA061C35}" dt="2024-12-04T19:47:46.029" v="43"/>
          <ac:picMkLst>
            <pc:docMk/>
            <pc:sldMk cId="4214535782" sldId="265"/>
            <ac:picMk id="3" creationId="{30DBDED6-6ED2-1FB2-D2D0-0674277C5476}"/>
          </ac:picMkLst>
        </pc:picChg>
      </pc:sldChg>
      <pc:sldChg chg="addSp delSp">
        <pc:chgData name="Noah N. Hough, GPSS Vice President of Administration" userId="S::gpssvpadmin@uw.edu::1ae2dabc-bfe4-47f9-9b76-3dc81f32d6da" providerId="AD" clId="Web-{1EDE29E4-9728-F7A5-16BF-9F35DA061C35}" dt="2024-12-04T19:47:49.904" v="44"/>
        <pc:sldMkLst>
          <pc:docMk/>
          <pc:sldMk cId="1855413334" sldId="267"/>
        </pc:sldMkLst>
        <pc:picChg chg="del">
          <ac:chgData name="Noah N. Hough, GPSS Vice President of Administration" userId="S::gpssvpadmin@uw.edu::1ae2dabc-bfe4-47f9-9b76-3dc81f32d6da" providerId="AD" clId="Web-{1EDE29E4-9728-F7A5-16BF-9F35DA061C35}" dt="2024-12-04T19:44:06.615" v="36"/>
          <ac:picMkLst>
            <pc:docMk/>
            <pc:sldMk cId="1855413334" sldId="267"/>
            <ac:picMk id="3" creationId="{34F9BE7E-9AE0-4F9D-FC00-D01BFE549A4F}"/>
          </ac:picMkLst>
        </pc:picChg>
        <pc:picChg chg="add">
          <ac:chgData name="Noah N. Hough, GPSS Vice President of Administration" userId="S::gpssvpadmin@uw.edu::1ae2dabc-bfe4-47f9-9b76-3dc81f32d6da" providerId="AD" clId="Web-{1EDE29E4-9728-F7A5-16BF-9F35DA061C35}" dt="2024-12-04T19:47:49.904" v="44"/>
          <ac:picMkLst>
            <pc:docMk/>
            <pc:sldMk cId="1855413334" sldId="267"/>
            <ac:picMk id="4" creationId="{5B85397D-46F3-F349-125C-CF8E14DCA5CF}"/>
          </ac:picMkLst>
        </pc:picChg>
      </pc:sldChg>
      <pc:sldChg chg="addSp">
        <pc:chgData name="Noah N. Hough, GPSS Vice President of Administration" userId="S::gpssvpadmin@uw.edu::1ae2dabc-bfe4-47f9-9b76-3dc81f32d6da" providerId="AD" clId="Web-{1EDE29E4-9728-F7A5-16BF-9F35DA061C35}" dt="2024-12-04T20:04:51.112" v="97"/>
        <pc:sldMkLst>
          <pc:docMk/>
          <pc:sldMk cId="3119905091" sldId="268"/>
        </pc:sldMkLst>
        <pc:picChg chg="add">
          <ac:chgData name="Noah N. Hough, GPSS Vice President of Administration" userId="S::gpssvpadmin@uw.edu::1ae2dabc-bfe4-47f9-9b76-3dc81f32d6da" providerId="AD" clId="Web-{1EDE29E4-9728-F7A5-16BF-9F35DA061C35}" dt="2024-12-04T20:04:51.112" v="97"/>
          <ac:picMkLst>
            <pc:docMk/>
            <pc:sldMk cId="3119905091" sldId="268"/>
            <ac:picMk id="6" creationId="{9779A811-7995-21E6-3A6F-6BE5BE8D3CE6}"/>
          </ac:picMkLst>
        </pc:picChg>
      </pc:sldChg>
      <pc:sldChg chg="ord">
        <pc:chgData name="Noah N. Hough, GPSS Vice President of Administration" userId="S::gpssvpadmin@uw.edu::1ae2dabc-bfe4-47f9-9b76-3dc81f32d6da" providerId="AD" clId="Web-{1EDE29E4-9728-F7A5-16BF-9F35DA061C35}" dt="2024-12-04T20:05:53.349" v="104"/>
        <pc:sldMkLst>
          <pc:docMk/>
          <pc:sldMk cId="1442407860" sldId="269"/>
        </pc:sldMkLst>
      </pc:sldChg>
      <pc:sldChg chg="del ord">
        <pc:chgData name="Noah N. Hough, GPSS Vice President of Administration" userId="S::gpssvpadmin@uw.edu::1ae2dabc-bfe4-47f9-9b76-3dc81f32d6da" providerId="AD" clId="Web-{1EDE29E4-9728-F7A5-16BF-9F35DA061C35}" dt="2024-12-04T20:13:10.333" v="175"/>
        <pc:sldMkLst>
          <pc:docMk/>
          <pc:sldMk cId="1243217432" sldId="270"/>
        </pc:sldMkLst>
      </pc:sldChg>
      <pc:sldChg chg="addSp">
        <pc:chgData name="Noah N. Hough, GPSS Vice President of Administration" userId="S::gpssvpadmin@uw.edu::1ae2dabc-bfe4-47f9-9b76-3dc81f32d6da" providerId="AD" clId="Web-{1EDE29E4-9728-F7A5-16BF-9F35DA061C35}" dt="2024-12-04T20:04:56.894" v="98"/>
        <pc:sldMkLst>
          <pc:docMk/>
          <pc:sldMk cId="3701072664" sldId="272"/>
        </pc:sldMkLst>
        <pc:picChg chg="add">
          <ac:chgData name="Noah N. Hough, GPSS Vice President of Administration" userId="S::gpssvpadmin@uw.edu::1ae2dabc-bfe4-47f9-9b76-3dc81f32d6da" providerId="AD" clId="Web-{1EDE29E4-9728-F7A5-16BF-9F35DA061C35}" dt="2024-12-04T20:04:56.894" v="98"/>
          <ac:picMkLst>
            <pc:docMk/>
            <pc:sldMk cId="3701072664" sldId="272"/>
            <ac:picMk id="6" creationId="{100EA7A1-99D6-B265-62ED-03E9B3F67454}"/>
          </ac:picMkLst>
        </pc:picChg>
      </pc:sldChg>
      <pc:sldChg chg="addSp">
        <pc:chgData name="Noah N. Hough, GPSS Vice President of Administration" userId="S::gpssvpadmin@uw.edu::1ae2dabc-bfe4-47f9-9b76-3dc81f32d6da" providerId="AD" clId="Web-{1EDE29E4-9728-F7A5-16BF-9F35DA061C35}" dt="2024-12-04T20:05:05.956" v="99"/>
        <pc:sldMkLst>
          <pc:docMk/>
          <pc:sldMk cId="3147939069" sldId="273"/>
        </pc:sldMkLst>
        <pc:picChg chg="add">
          <ac:chgData name="Noah N. Hough, GPSS Vice President of Administration" userId="S::gpssvpadmin@uw.edu::1ae2dabc-bfe4-47f9-9b76-3dc81f32d6da" providerId="AD" clId="Web-{1EDE29E4-9728-F7A5-16BF-9F35DA061C35}" dt="2024-12-04T20:05:05.956" v="99"/>
          <ac:picMkLst>
            <pc:docMk/>
            <pc:sldMk cId="3147939069" sldId="273"/>
            <ac:picMk id="6" creationId="{A4EF4A1D-9A62-4E34-7163-C2299061668B}"/>
          </ac:picMkLst>
        </pc:picChg>
      </pc:sldChg>
      <pc:sldChg chg="addSp">
        <pc:chgData name="Noah N. Hough, GPSS Vice President of Administration" userId="S::gpssvpadmin@uw.edu::1ae2dabc-bfe4-47f9-9b76-3dc81f32d6da" providerId="AD" clId="Web-{1EDE29E4-9728-F7A5-16BF-9F35DA061C35}" dt="2024-12-04T20:05:09.144" v="100"/>
        <pc:sldMkLst>
          <pc:docMk/>
          <pc:sldMk cId="3886116392" sldId="274"/>
        </pc:sldMkLst>
        <pc:picChg chg="add">
          <ac:chgData name="Noah N. Hough, GPSS Vice President of Administration" userId="S::gpssvpadmin@uw.edu::1ae2dabc-bfe4-47f9-9b76-3dc81f32d6da" providerId="AD" clId="Web-{1EDE29E4-9728-F7A5-16BF-9F35DA061C35}" dt="2024-12-04T20:05:09.144" v="100"/>
          <ac:picMkLst>
            <pc:docMk/>
            <pc:sldMk cId="3886116392" sldId="274"/>
            <ac:picMk id="6" creationId="{B993EFAD-249E-32C5-B563-BA0CD082D8FB}"/>
          </ac:picMkLst>
        </pc:picChg>
      </pc:sldChg>
      <pc:sldChg chg="modNotes">
        <pc:chgData name="Noah N. Hough, GPSS Vice President of Administration" userId="S::gpssvpadmin@uw.edu::1ae2dabc-bfe4-47f9-9b76-3dc81f32d6da" providerId="AD" clId="Web-{1EDE29E4-9728-F7A5-16BF-9F35DA061C35}" dt="2024-12-04T20:15:46.417" v="201"/>
        <pc:sldMkLst>
          <pc:docMk/>
          <pc:sldMk cId="3701574294" sldId="276"/>
        </pc:sldMkLst>
      </pc:sldChg>
      <pc:sldChg chg="modNotes">
        <pc:chgData name="Noah N. Hough, GPSS Vice President of Administration" userId="S::gpssvpadmin@uw.edu::1ae2dabc-bfe4-47f9-9b76-3dc81f32d6da" providerId="AD" clId="Web-{1EDE29E4-9728-F7A5-16BF-9F35DA061C35}" dt="2024-12-04T20:15:49.604" v="203"/>
        <pc:sldMkLst>
          <pc:docMk/>
          <pc:sldMk cId="3597640803" sldId="277"/>
        </pc:sldMkLst>
      </pc:sldChg>
      <pc:sldChg chg="modSp">
        <pc:chgData name="Noah N. Hough, GPSS Vice President of Administration" userId="S::gpssvpadmin@uw.edu::1ae2dabc-bfe4-47f9-9b76-3dc81f32d6da" providerId="AD" clId="Web-{1EDE29E4-9728-F7A5-16BF-9F35DA061C35}" dt="2024-12-04T19:55:25.623" v="60" actId="1076"/>
        <pc:sldMkLst>
          <pc:docMk/>
          <pc:sldMk cId="1059902790" sldId="279"/>
        </pc:sldMkLst>
        <pc:spChg chg="mod">
          <ac:chgData name="Noah N. Hough, GPSS Vice President of Administration" userId="S::gpssvpadmin@uw.edu::1ae2dabc-bfe4-47f9-9b76-3dc81f32d6da" providerId="AD" clId="Web-{1EDE29E4-9728-F7A5-16BF-9F35DA061C35}" dt="2024-12-04T19:55:25.623" v="60" actId="1076"/>
          <ac:spMkLst>
            <pc:docMk/>
            <pc:sldMk cId="1059902790" sldId="279"/>
            <ac:spMk id="2" creationId="{91D55B10-CE9B-C80D-7BEE-8FE2719A0A28}"/>
          </ac:spMkLst>
        </pc:spChg>
      </pc:sldChg>
      <pc:sldChg chg="del">
        <pc:chgData name="Noah N. Hough, GPSS Vice President of Administration" userId="S::gpssvpadmin@uw.edu::1ae2dabc-bfe4-47f9-9b76-3dc81f32d6da" providerId="AD" clId="Web-{1EDE29E4-9728-F7A5-16BF-9F35DA061C35}" dt="2024-12-04T19:49:46.533" v="46"/>
        <pc:sldMkLst>
          <pc:docMk/>
          <pc:sldMk cId="3688268514" sldId="280"/>
        </pc:sldMkLst>
      </pc:sldChg>
      <pc:sldChg chg="del">
        <pc:chgData name="Noah N. Hough, GPSS Vice President of Administration" userId="S::gpssvpadmin@uw.edu::1ae2dabc-bfe4-47f9-9b76-3dc81f32d6da" providerId="AD" clId="Web-{1EDE29E4-9728-F7A5-16BF-9F35DA061C35}" dt="2024-12-04T20:05:16.832" v="101"/>
        <pc:sldMkLst>
          <pc:docMk/>
          <pc:sldMk cId="2763766380" sldId="281"/>
        </pc:sldMkLst>
      </pc:sldChg>
      <pc:sldChg chg="addSp delSp modSp add">
        <pc:chgData name="Noah N. Hough, GPSS Vice President of Administration" userId="S::gpssvpadmin@uw.edu::1ae2dabc-bfe4-47f9-9b76-3dc81f32d6da" providerId="AD" clId="Web-{1EDE29E4-9728-F7A5-16BF-9F35DA061C35}" dt="2024-12-04T19:54:13.902" v="58" actId="1076"/>
        <pc:sldMkLst>
          <pc:docMk/>
          <pc:sldMk cId="1898082652" sldId="282"/>
        </pc:sldMkLst>
        <pc:spChg chg="mod">
          <ac:chgData name="Noah N. Hough, GPSS Vice President of Administration" userId="S::gpssvpadmin@uw.edu::1ae2dabc-bfe4-47f9-9b76-3dc81f32d6da" providerId="AD" clId="Web-{1EDE29E4-9728-F7A5-16BF-9F35DA061C35}" dt="2024-12-04T19:53:52.854" v="55" actId="20577"/>
          <ac:spMkLst>
            <pc:docMk/>
            <pc:sldMk cId="1898082652" sldId="282"/>
            <ac:spMk id="3" creationId="{410A591E-8013-EE6B-FB57-D89D667EAC87}"/>
          </ac:spMkLst>
        </pc:spChg>
        <pc:picChg chg="del">
          <ac:chgData name="Noah N. Hough, GPSS Vice President of Administration" userId="S::gpssvpadmin@uw.edu::1ae2dabc-bfe4-47f9-9b76-3dc81f32d6da" providerId="AD" clId="Web-{1EDE29E4-9728-F7A5-16BF-9F35DA061C35}" dt="2024-12-04T19:49:58.409" v="51"/>
          <ac:picMkLst>
            <pc:docMk/>
            <pc:sldMk cId="1898082652" sldId="282"/>
            <ac:picMk id="4" creationId="{AE7CE2C2-C0CE-89D5-9379-ED154709F866}"/>
          </ac:picMkLst>
        </pc:picChg>
        <pc:picChg chg="add mod">
          <ac:chgData name="Noah N. Hough, GPSS Vice President of Administration" userId="S::gpssvpadmin@uw.edu::1ae2dabc-bfe4-47f9-9b76-3dc81f32d6da" providerId="AD" clId="Web-{1EDE29E4-9728-F7A5-16BF-9F35DA061C35}" dt="2024-12-04T19:54:13.902" v="58" actId="1076"/>
          <ac:picMkLst>
            <pc:docMk/>
            <pc:sldMk cId="1898082652" sldId="282"/>
            <ac:picMk id="6" creationId="{4C5710D6-8FC5-B130-3FB8-9614E4B80A3B}"/>
          </ac:picMkLst>
        </pc:picChg>
      </pc:sldChg>
      <pc:sldChg chg="addSp delSp modSp new mod modClrScheme chgLayout">
        <pc:chgData name="Noah N. Hough, GPSS Vice President of Administration" userId="S::gpssvpadmin@uw.edu::1ae2dabc-bfe4-47f9-9b76-3dc81f32d6da" providerId="AD" clId="Web-{1EDE29E4-9728-F7A5-16BF-9F35DA061C35}" dt="2024-12-04T20:04:26.502" v="96" actId="1076"/>
        <pc:sldMkLst>
          <pc:docMk/>
          <pc:sldMk cId="2064429160" sldId="283"/>
        </pc:sldMkLst>
        <pc:spChg chg="mod ord">
          <ac:chgData name="Noah N. Hough, GPSS Vice President of Administration" userId="S::gpssvpadmin@uw.edu::1ae2dabc-bfe4-47f9-9b76-3dc81f32d6da" providerId="AD" clId="Web-{1EDE29E4-9728-F7A5-16BF-9F35DA061C35}" dt="2024-12-04T19:58:10.895" v="63" actId="20577"/>
          <ac:spMkLst>
            <pc:docMk/>
            <pc:sldMk cId="2064429160" sldId="283"/>
            <ac:spMk id="2" creationId="{93FF3311-29FB-3440-E642-B97AAE4CB4D5}"/>
          </ac:spMkLst>
        </pc:spChg>
        <pc:spChg chg="mod ord">
          <ac:chgData name="Noah N. Hough, GPSS Vice President of Administration" userId="S::gpssvpadmin@uw.edu::1ae2dabc-bfe4-47f9-9b76-3dc81f32d6da" providerId="AD" clId="Web-{1EDE29E4-9728-F7A5-16BF-9F35DA061C35}" dt="2024-12-04T19:55:34.436" v="61"/>
          <ac:spMkLst>
            <pc:docMk/>
            <pc:sldMk cId="2064429160" sldId="283"/>
            <ac:spMk id="3" creationId="{B40FD672-6BE1-0B8F-E878-8C239F294532}"/>
          </ac:spMkLst>
        </pc:spChg>
        <pc:spChg chg="add mod ord">
          <ac:chgData name="Noah N. Hough, GPSS Vice President of Administration" userId="S::gpssvpadmin@uw.edu::1ae2dabc-bfe4-47f9-9b76-3dc81f32d6da" providerId="AD" clId="Web-{1EDE29E4-9728-F7A5-16BF-9F35DA061C35}" dt="2024-12-04T20:04:06.110" v="92" actId="20577"/>
          <ac:spMkLst>
            <pc:docMk/>
            <pc:sldMk cId="2064429160" sldId="283"/>
            <ac:spMk id="4" creationId="{9EFB5B83-C2B9-ED6C-CB79-8192981344FD}"/>
          </ac:spMkLst>
        </pc:spChg>
        <pc:spChg chg="add del mod ord">
          <ac:chgData name="Noah N. Hough, GPSS Vice President of Administration" userId="S::gpssvpadmin@uw.edu::1ae2dabc-bfe4-47f9-9b76-3dc81f32d6da" providerId="AD" clId="Web-{1EDE29E4-9728-F7A5-16BF-9F35DA061C35}" dt="2024-12-04T20:04:07.251" v="93"/>
          <ac:spMkLst>
            <pc:docMk/>
            <pc:sldMk cId="2064429160" sldId="283"/>
            <ac:spMk id="5" creationId="{84E3A5A9-B6E4-4597-61BA-B0E37D12D66D}"/>
          </ac:spMkLst>
        </pc:spChg>
        <pc:picChg chg="add mod">
          <ac:chgData name="Noah N. Hough, GPSS Vice President of Administration" userId="S::gpssvpadmin@uw.edu::1ae2dabc-bfe4-47f9-9b76-3dc81f32d6da" providerId="AD" clId="Web-{1EDE29E4-9728-F7A5-16BF-9F35DA061C35}" dt="2024-12-04T20:04:26.502" v="96" actId="1076"/>
          <ac:picMkLst>
            <pc:docMk/>
            <pc:sldMk cId="2064429160" sldId="283"/>
            <ac:picMk id="6" creationId="{654C292A-B439-3702-70C8-B27B400F368C}"/>
          </ac:picMkLst>
        </pc:picChg>
      </pc:sldChg>
      <pc:sldChg chg="modSp add">
        <pc:chgData name="Noah N. Hough, GPSS Vice President of Administration" userId="S::gpssvpadmin@uw.edu::1ae2dabc-bfe4-47f9-9b76-3dc81f32d6da" providerId="AD" clId="Web-{1EDE29E4-9728-F7A5-16BF-9F35DA061C35}" dt="2024-12-04T20:05:26.145" v="103" actId="20577"/>
        <pc:sldMkLst>
          <pc:docMk/>
          <pc:sldMk cId="2982556783" sldId="284"/>
        </pc:sldMkLst>
        <pc:spChg chg="mod">
          <ac:chgData name="Noah N. Hough, GPSS Vice President of Administration" userId="S::gpssvpadmin@uw.edu::1ae2dabc-bfe4-47f9-9b76-3dc81f32d6da" providerId="AD" clId="Web-{1EDE29E4-9728-F7A5-16BF-9F35DA061C35}" dt="2024-12-04T20:05:26.145" v="103" actId="20577"/>
          <ac:spMkLst>
            <pc:docMk/>
            <pc:sldMk cId="2982556783" sldId="284"/>
            <ac:spMk id="2" creationId="{96FF62A0-1E3E-ACF8-3880-96A01A1845DF}"/>
          </ac:spMkLst>
        </pc:spChg>
      </pc:sldChg>
      <pc:sldChg chg="addSp delSp modSp new mod modClrScheme chgLayout">
        <pc:chgData name="Noah N. Hough, GPSS Vice President of Administration" userId="S::gpssvpadmin@uw.edu::1ae2dabc-bfe4-47f9-9b76-3dc81f32d6da" providerId="AD" clId="Web-{1EDE29E4-9728-F7A5-16BF-9F35DA061C35}" dt="2024-12-04T20:09:54.045" v="148" actId="1076"/>
        <pc:sldMkLst>
          <pc:docMk/>
          <pc:sldMk cId="140447082" sldId="285"/>
        </pc:sldMkLst>
        <pc:spChg chg="mod ord">
          <ac:chgData name="Noah N. Hough, GPSS Vice President of Administration" userId="S::gpssvpadmin@uw.edu::1ae2dabc-bfe4-47f9-9b76-3dc81f32d6da" providerId="AD" clId="Web-{1EDE29E4-9728-F7A5-16BF-9F35DA061C35}" dt="2024-12-04T20:07:13.430" v="117" actId="14100"/>
          <ac:spMkLst>
            <pc:docMk/>
            <pc:sldMk cId="140447082" sldId="285"/>
            <ac:spMk id="2" creationId="{53082B8C-3499-29A1-AEDC-9C49C99B5E6A}"/>
          </ac:spMkLst>
        </pc:spChg>
        <pc:spChg chg="mod ord">
          <ac:chgData name="Noah N. Hough, GPSS Vice President of Administration" userId="S::gpssvpadmin@uw.edu::1ae2dabc-bfe4-47f9-9b76-3dc81f32d6da" providerId="AD" clId="Web-{1EDE29E4-9728-F7A5-16BF-9F35DA061C35}" dt="2024-12-04T20:06:42.569" v="107"/>
          <ac:spMkLst>
            <pc:docMk/>
            <pc:sldMk cId="140447082" sldId="285"/>
            <ac:spMk id="3" creationId="{C663B1BE-5DC2-4220-A1B5-8D91C9EDDC07}"/>
          </ac:spMkLst>
        </pc:spChg>
        <pc:spChg chg="add mod ord">
          <ac:chgData name="Noah N. Hough, GPSS Vice President of Administration" userId="S::gpssvpadmin@uw.edu::1ae2dabc-bfe4-47f9-9b76-3dc81f32d6da" providerId="AD" clId="Web-{1EDE29E4-9728-F7A5-16BF-9F35DA061C35}" dt="2024-12-04T20:08:23.448" v="134" actId="20577"/>
          <ac:spMkLst>
            <pc:docMk/>
            <pc:sldMk cId="140447082" sldId="285"/>
            <ac:spMk id="4" creationId="{70CB46C2-9FBB-5D47-ADCE-2BF994C9329D}"/>
          </ac:spMkLst>
        </pc:spChg>
        <pc:spChg chg="add del mod ord">
          <ac:chgData name="Noah N. Hough, GPSS Vice President of Administration" userId="S::gpssvpadmin@uw.edu::1ae2dabc-bfe4-47f9-9b76-3dc81f32d6da" providerId="AD" clId="Web-{1EDE29E4-9728-F7A5-16BF-9F35DA061C35}" dt="2024-12-04T20:08:49.042" v="135"/>
          <ac:spMkLst>
            <pc:docMk/>
            <pc:sldMk cId="140447082" sldId="285"/>
            <ac:spMk id="5" creationId="{CB71AA07-0A9B-F646-0183-BF623A99086C}"/>
          </ac:spMkLst>
        </pc:spChg>
        <pc:graphicFrameChg chg="add del mod">
          <ac:chgData name="Noah N. Hough, GPSS Vice President of Administration" userId="S::gpssvpadmin@uw.edu::1ae2dabc-bfe4-47f9-9b76-3dc81f32d6da" providerId="AD" clId="Web-{1EDE29E4-9728-F7A5-16BF-9F35DA061C35}" dt="2024-12-04T20:06:51.507" v="109"/>
          <ac:graphicFrameMkLst>
            <pc:docMk/>
            <pc:sldMk cId="140447082" sldId="285"/>
            <ac:graphicFrameMk id="7" creationId="{7D9121F8-893D-8D1B-9866-D98BDD5B736F}"/>
          </ac:graphicFrameMkLst>
        </pc:graphicFrameChg>
        <pc:graphicFrameChg chg="add del mod">
          <ac:chgData name="Noah N. Hough, GPSS Vice President of Administration" userId="S::gpssvpadmin@uw.edu::1ae2dabc-bfe4-47f9-9b76-3dc81f32d6da" providerId="AD" clId="Web-{1EDE29E4-9728-F7A5-16BF-9F35DA061C35}" dt="2024-12-04T20:06:57.148" v="111"/>
          <ac:graphicFrameMkLst>
            <pc:docMk/>
            <pc:sldMk cId="140447082" sldId="285"/>
            <ac:graphicFrameMk id="9" creationId="{A8C535D6-B21E-54B7-3826-B8091DD40587}"/>
          </ac:graphicFrameMkLst>
        </pc:graphicFrameChg>
        <pc:picChg chg="add mod">
          <ac:chgData name="Noah N. Hough, GPSS Vice President of Administration" userId="S::gpssvpadmin@uw.edu::1ae2dabc-bfe4-47f9-9b76-3dc81f32d6da" providerId="AD" clId="Web-{1EDE29E4-9728-F7A5-16BF-9F35DA061C35}" dt="2024-12-04T20:09:54.045" v="148" actId="1076"/>
          <ac:picMkLst>
            <pc:docMk/>
            <pc:sldMk cId="140447082" sldId="285"/>
            <ac:picMk id="10" creationId="{1F9AF1F6-8192-F494-F3BB-89D96A3E87A5}"/>
          </ac:picMkLst>
        </pc:picChg>
        <pc:picChg chg="add del mod">
          <ac:chgData name="Noah N. Hough, GPSS Vice President of Administration" userId="S::gpssvpadmin@uw.edu::1ae2dabc-bfe4-47f9-9b76-3dc81f32d6da" providerId="AD" clId="Web-{1EDE29E4-9728-F7A5-16BF-9F35DA061C35}" dt="2024-12-04T20:09:34.419" v="143"/>
          <ac:picMkLst>
            <pc:docMk/>
            <pc:sldMk cId="140447082" sldId="285"/>
            <ac:picMk id="11" creationId="{35A85719-FB23-A8CE-E23C-9C697461C963}"/>
          </ac:picMkLst>
        </pc:picChg>
        <pc:picChg chg="add mod">
          <ac:chgData name="Noah N. Hough, GPSS Vice President of Administration" userId="S::gpssvpadmin@uw.edu::1ae2dabc-bfe4-47f9-9b76-3dc81f32d6da" providerId="AD" clId="Web-{1EDE29E4-9728-F7A5-16BF-9F35DA061C35}" dt="2024-12-04T20:09:50.045" v="146" actId="14100"/>
          <ac:picMkLst>
            <pc:docMk/>
            <pc:sldMk cId="140447082" sldId="285"/>
            <ac:picMk id="12" creationId="{C41A45FD-492D-D7B9-5D24-B6BC256635DC}"/>
          </ac:picMkLst>
        </pc:picChg>
      </pc:sldChg>
      <pc:sldChg chg="addSp delSp modSp new mod modClrScheme chgLayout">
        <pc:chgData name="Noah N. Hough, GPSS Vice President of Administration" userId="S::gpssvpadmin@uw.edu::1ae2dabc-bfe4-47f9-9b76-3dc81f32d6da" providerId="AD" clId="Web-{1EDE29E4-9728-F7A5-16BF-9F35DA061C35}" dt="2024-12-04T20:11:52.049" v="174" actId="1076"/>
        <pc:sldMkLst>
          <pc:docMk/>
          <pc:sldMk cId="879411403" sldId="286"/>
        </pc:sldMkLst>
        <pc:spChg chg="mod ord">
          <ac:chgData name="Noah N. Hough, GPSS Vice President of Administration" userId="S::gpssvpadmin@uw.edu::1ae2dabc-bfe4-47f9-9b76-3dc81f32d6da" providerId="AD" clId="Web-{1EDE29E4-9728-F7A5-16BF-9F35DA061C35}" dt="2024-12-04T20:10:16.264" v="155" actId="20577"/>
          <ac:spMkLst>
            <pc:docMk/>
            <pc:sldMk cId="879411403" sldId="286"/>
            <ac:spMk id="2" creationId="{6E9EC876-013C-3D1A-D3D8-20C4780F21B2}"/>
          </ac:spMkLst>
        </pc:spChg>
        <pc:spChg chg="mod ord">
          <ac:chgData name="Noah N. Hough, GPSS Vice President of Administration" userId="S::gpssvpadmin@uw.edu::1ae2dabc-bfe4-47f9-9b76-3dc81f32d6da" providerId="AD" clId="Web-{1EDE29E4-9728-F7A5-16BF-9F35DA061C35}" dt="2024-12-04T20:10:00.029" v="149"/>
          <ac:spMkLst>
            <pc:docMk/>
            <pc:sldMk cId="879411403" sldId="286"/>
            <ac:spMk id="3" creationId="{4328830E-A4AF-7951-F46C-4808C73471D4}"/>
          </ac:spMkLst>
        </pc:spChg>
        <pc:spChg chg="add mod ord">
          <ac:chgData name="Noah N. Hough, GPSS Vice President of Administration" userId="S::gpssvpadmin@uw.edu::1ae2dabc-bfe4-47f9-9b76-3dc81f32d6da" providerId="AD" clId="Web-{1EDE29E4-9728-F7A5-16BF-9F35DA061C35}" dt="2024-12-04T20:11:10.844" v="166" actId="20577"/>
          <ac:spMkLst>
            <pc:docMk/>
            <pc:sldMk cId="879411403" sldId="286"/>
            <ac:spMk id="4" creationId="{C7A8E36B-EA7A-A853-FD08-95FC7239AA16}"/>
          </ac:spMkLst>
        </pc:spChg>
        <pc:spChg chg="add del mod ord">
          <ac:chgData name="Noah N. Hough, GPSS Vice President of Administration" userId="S::gpssvpadmin@uw.edu::1ae2dabc-bfe4-47f9-9b76-3dc81f32d6da" providerId="AD" clId="Web-{1EDE29E4-9728-F7A5-16BF-9F35DA061C35}" dt="2024-12-04T20:11:11.626" v="167"/>
          <ac:spMkLst>
            <pc:docMk/>
            <pc:sldMk cId="879411403" sldId="286"/>
            <ac:spMk id="5" creationId="{50119AA0-6835-005F-4E58-E8EFB0688F80}"/>
          </ac:spMkLst>
        </pc:spChg>
        <pc:picChg chg="add mod">
          <ac:chgData name="Noah N. Hough, GPSS Vice President of Administration" userId="S::gpssvpadmin@uw.edu::1ae2dabc-bfe4-47f9-9b76-3dc81f32d6da" providerId="AD" clId="Web-{1EDE29E4-9728-F7A5-16BF-9F35DA061C35}" dt="2024-12-04T20:11:52.049" v="174" actId="1076"/>
          <ac:picMkLst>
            <pc:docMk/>
            <pc:sldMk cId="879411403" sldId="286"/>
            <ac:picMk id="6" creationId="{74D4202C-8730-D3A9-FA99-DD160B367860}"/>
          </ac:picMkLst>
        </pc:picChg>
        <pc:picChg chg="add mod">
          <ac:chgData name="Noah N. Hough, GPSS Vice President of Administration" userId="S::gpssvpadmin@uw.edu::1ae2dabc-bfe4-47f9-9b76-3dc81f32d6da" providerId="AD" clId="Web-{1EDE29E4-9728-F7A5-16BF-9F35DA061C35}" dt="2024-12-04T20:11:49.236" v="173" actId="14100"/>
          <ac:picMkLst>
            <pc:docMk/>
            <pc:sldMk cId="879411403" sldId="286"/>
            <ac:picMk id="7" creationId="{DF3AD1F0-51DF-805C-F32A-202FFBDDB782}"/>
          </ac:picMkLst>
        </pc:picChg>
      </pc:sldChg>
      <pc:sldChg chg="addSp delSp modSp new mod modClrScheme chgLayout">
        <pc:chgData name="Noah N. Hough, GPSS Vice President of Administration" userId="S::gpssvpadmin@uw.edu::1ae2dabc-bfe4-47f9-9b76-3dc81f32d6da" providerId="AD" clId="Web-{1EDE29E4-9728-F7A5-16BF-9F35DA061C35}" dt="2024-12-04T20:15:16.119" v="200" actId="1076"/>
        <pc:sldMkLst>
          <pc:docMk/>
          <pc:sldMk cId="2177373457" sldId="287"/>
        </pc:sldMkLst>
        <pc:spChg chg="mod ord">
          <ac:chgData name="Noah N. Hough, GPSS Vice President of Administration" userId="S::gpssvpadmin@uw.edu::1ae2dabc-bfe4-47f9-9b76-3dc81f32d6da" providerId="AD" clId="Web-{1EDE29E4-9728-F7A5-16BF-9F35DA061C35}" dt="2024-12-04T20:13:33.756" v="181" actId="14100"/>
          <ac:spMkLst>
            <pc:docMk/>
            <pc:sldMk cId="2177373457" sldId="287"/>
            <ac:spMk id="2" creationId="{588B5F6E-CA94-D45A-97AE-B46BE454586A}"/>
          </ac:spMkLst>
        </pc:spChg>
        <pc:spChg chg="mod ord">
          <ac:chgData name="Noah N. Hough, GPSS Vice President of Administration" userId="S::gpssvpadmin@uw.edu::1ae2dabc-bfe4-47f9-9b76-3dc81f32d6da" providerId="AD" clId="Web-{1EDE29E4-9728-F7A5-16BF-9F35DA061C35}" dt="2024-12-04T20:13:20.193" v="177"/>
          <ac:spMkLst>
            <pc:docMk/>
            <pc:sldMk cId="2177373457" sldId="287"/>
            <ac:spMk id="3" creationId="{0999BEFB-8D56-2E07-570F-E624C94EDA49}"/>
          </ac:spMkLst>
        </pc:spChg>
        <pc:spChg chg="add mod ord">
          <ac:chgData name="Noah N. Hough, GPSS Vice President of Administration" userId="S::gpssvpadmin@uw.edu::1ae2dabc-bfe4-47f9-9b76-3dc81f32d6da" providerId="AD" clId="Web-{1EDE29E4-9728-F7A5-16BF-9F35DA061C35}" dt="2024-12-04T20:14:31.461" v="191" actId="20577"/>
          <ac:spMkLst>
            <pc:docMk/>
            <pc:sldMk cId="2177373457" sldId="287"/>
            <ac:spMk id="4" creationId="{A1002907-A483-E4E4-634B-F39BA6E19659}"/>
          </ac:spMkLst>
        </pc:spChg>
        <pc:spChg chg="add del mod ord">
          <ac:chgData name="Noah N. Hough, GPSS Vice President of Administration" userId="S::gpssvpadmin@uw.edu::1ae2dabc-bfe4-47f9-9b76-3dc81f32d6da" providerId="AD" clId="Web-{1EDE29E4-9728-F7A5-16BF-9F35DA061C35}" dt="2024-12-04T20:14:34.914" v="192"/>
          <ac:spMkLst>
            <pc:docMk/>
            <pc:sldMk cId="2177373457" sldId="287"/>
            <ac:spMk id="5" creationId="{6234041C-A738-6265-5889-B62AA3852DE8}"/>
          </ac:spMkLst>
        </pc:spChg>
        <pc:picChg chg="add mod">
          <ac:chgData name="Noah N. Hough, GPSS Vice President of Administration" userId="S::gpssvpadmin@uw.edu::1ae2dabc-bfe4-47f9-9b76-3dc81f32d6da" providerId="AD" clId="Web-{1EDE29E4-9728-F7A5-16BF-9F35DA061C35}" dt="2024-12-04T20:14:56.149" v="195" actId="1076"/>
          <ac:picMkLst>
            <pc:docMk/>
            <pc:sldMk cId="2177373457" sldId="287"/>
            <ac:picMk id="6" creationId="{2D1F1B0B-E4BB-CE6D-4EDC-F3DA2A5E8A16}"/>
          </ac:picMkLst>
        </pc:picChg>
        <pc:picChg chg="add mod">
          <ac:chgData name="Noah N. Hough, GPSS Vice President of Administration" userId="S::gpssvpadmin@uw.edu::1ae2dabc-bfe4-47f9-9b76-3dc81f32d6da" providerId="AD" clId="Web-{1EDE29E4-9728-F7A5-16BF-9F35DA061C35}" dt="2024-12-04T20:15:16.119" v="200" actId="1076"/>
          <ac:picMkLst>
            <pc:docMk/>
            <pc:sldMk cId="2177373457" sldId="287"/>
            <ac:picMk id="7" creationId="{5FB5D1AE-3FDB-3EF1-E183-BCF78119C005}"/>
          </ac:picMkLst>
        </pc:picChg>
      </pc:sldChg>
      <pc:sldChg chg="addSp delSp modSp new mod modClrScheme chgLayout">
        <pc:chgData name="Noah N. Hough, GPSS Vice President of Administration" userId="S::gpssvpadmin@uw.edu::1ae2dabc-bfe4-47f9-9b76-3dc81f32d6da" providerId="AD" clId="Web-{1EDE29E4-9728-F7A5-16BF-9F35DA061C35}" dt="2024-12-04T20:33:38.861" v="285" actId="20577"/>
        <pc:sldMkLst>
          <pc:docMk/>
          <pc:sldMk cId="312077074" sldId="288"/>
        </pc:sldMkLst>
        <pc:spChg chg="mod ord">
          <ac:chgData name="Noah N. Hough, GPSS Vice President of Administration" userId="S::gpssvpadmin@uw.edu::1ae2dabc-bfe4-47f9-9b76-3dc81f32d6da" providerId="AD" clId="Web-{1EDE29E4-9728-F7A5-16BF-9F35DA061C35}" dt="2024-12-04T20:31:27.028" v="220" actId="20577"/>
          <ac:spMkLst>
            <pc:docMk/>
            <pc:sldMk cId="312077074" sldId="288"/>
            <ac:spMk id="2" creationId="{1ABF5B1D-F7B3-397E-6EBF-FDA0FAF1760A}"/>
          </ac:spMkLst>
        </pc:spChg>
        <pc:spChg chg="mod ord">
          <ac:chgData name="Noah N. Hough, GPSS Vice President of Administration" userId="S::gpssvpadmin@uw.edu::1ae2dabc-bfe4-47f9-9b76-3dc81f32d6da" providerId="AD" clId="Web-{1EDE29E4-9728-F7A5-16BF-9F35DA061C35}" dt="2024-12-04T20:31:21.215" v="205"/>
          <ac:spMkLst>
            <pc:docMk/>
            <pc:sldMk cId="312077074" sldId="288"/>
            <ac:spMk id="3" creationId="{4C61D0BD-CBBF-5152-70BD-D90195B6697B}"/>
          </ac:spMkLst>
        </pc:spChg>
        <pc:spChg chg="add mod ord">
          <ac:chgData name="Noah N. Hough, GPSS Vice President of Administration" userId="S::gpssvpadmin@uw.edu::1ae2dabc-bfe4-47f9-9b76-3dc81f32d6da" providerId="AD" clId="Web-{1EDE29E4-9728-F7A5-16BF-9F35DA061C35}" dt="2024-12-04T20:33:38.861" v="285" actId="20577"/>
          <ac:spMkLst>
            <pc:docMk/>
            <pc:sldMk cId="312077074" sldId="288"/>
            <ac:spMk id="4" creationId="{7F089E3F-BB24-B04C-8895-21D343F5A1F2}"/>
          </ac:spMkLst>
        </pc:spChg>
        <pc:spChg chg="add del mod ord">
          <ac:chgData name="Noah N. Hough, GPSS Vice President of Administration" userId="S::gpssvpadmin@uw.edu::1ae2dabc-bfe4-47f9-9b76-3dc81f32d6da" providerId="AD" clId="Web-{1EDE29E4-9728-F7A5-16BF-9F35DA061C35}" dt="2024-12-04T20:31:48.529" v="224"/>
          <ac:spMkLst>
            <pc:docMk/>
            <pc:sldMk cId="312077074" sldId="288"/>
            <ac:spMk id="5" creationId="{7416914F-0ADF-31BE-0D14-AB313223FFE0}"/>
          </ac:spMkLst>
        </pc:spChg>
        <pc:picChg chg="add mod">
          <ac:chgData name="Noah N. Hough, GPSS Vice President of Administration" userId="S::gpssvpadmin@uw.edu::1ae2dabc-bfe4-47f9-9b76-3dc81f32d6da" providerId="AD" clId="Web-{1EDE29E4-9728-F7A5-16BF-9F35DA061C35}" dt="2024-12-04T20:32:09.436" v="226" actId="1076"/>
          <ac:picMkLst>
            <pc:docMk/>
            <pc:sldMk cId="312077074" sldId="288"/>
            <ac:picMk id="6" creationId="{DD24C788-8B98-31B7-6BB1-62C059E28D7E}"/>
          </ac:picMkLst>
        </pc:picChg>
      </pc:sldChg>
      <pc:sldChg chg="addSp modSp new">
        <pc:chgData name="Noah N. Hough, GPSS Vice President of Administration" userId="S::gpssvpadmin@uw.edu::1ae2dabc-bfe4-47f9-9b76-3dc81f32d6da" providerId="AD" clId="Web-{1EDE29E4-9728-F7A5-16BF-9F35DA061C35}" dt="2024-12-04T20:41:32.768" v="347" actId="1076"/>
        <pc:sldMkLst>
          <pc:docMk/>
          <pc:sldMk cId="2563917260" sldId="289"/>
        </pc:sldMkLst>
        <pc:spChg chg="mod">
          <ac:chgData name="Noah N. Hough, GPSS Vice President of Administration" userId="S::gpssvpadmin@uw.edu::1ae2dabc-bfe4-47f9-9b76-3dc81f32d6da" providerId="AD" clId="Web-{1EDE29E4-9728-F7A5-16BF-9F35DA061C35}" dt="2024-12-04T20:36:16.741" v="313" actId="14100"/>
          <ac:spMkLst>
            <pc:docMk/>
            <pc:sldMk cId="2563917260" sldId="289"/>
            <ac:spMk id="2" creationId="{8C228D8F-8159-71E1-B51C-46EB2DEC0095}"/>
          </ac:spMkLst>
        </pc:spChg>
        <pc:spChg chg="add mod">
          <ac:chgData name="Noah N. Hough, GPSS Vice President of Administration" userId="S::gpssvpadmin@uw.edu::1ae2dabc-bfe4-47f9-9b76-3dc81f32d6da" providerId="AD" clId="Web-{1EDE29E4-9728-F7A5-16BF-9F35DA061C35}" dt="2024-12-04T20:36:14.194" v="312" actId="1076"/>
          <ac:spMkLst>
            <pc:docMk/>
            <pc:sldMk cId="2563917260" sldId="289"/>
            <ac:spMk id="4" creationId="{8503D8F6-632F-0383-A3CD-AB8E36676990}"/>
          </ac:spMkLst>
        </pc:spChg>
        <pc:spChg chg="add mod">
          <ac:chgData name="Noah N. Hough, GPSS Vice President of Administration" userId="S::gpssvpadmin@uw.edu::1ae2dabc-bfe4-47f9-9b76-3dc81f32d6da" providerId="AD" clId="Web-{1EDE29E4-9728-F7A5-16BF-9F35DA061C35}" dt="2024-12-04T20:36:35.414" v="342" actId="20577"/>
          <ac:spMkLst>
            <pc:docMk/>
            <pc:sldMk cId="2563917260" sldId="289"/>
            <ac:spMk id="6" creationId="{D11784A6-D970-167D-CA4A-85E5111863D5}"/>
          </ac:spMkLst>
        </pc:spChg>
        <pc:picChg chg="add mod">
          <ac:chgData name="Noah N. Hough, GPSS Vice President of Administration" userId="S::gpssvpadmin@uw.edu::1ae2dabc-bfe4-47f9-9b76-3dc81f32d6da" providerId="AD" clId="Web-{1EDE29E4-9728-F7A5-16BF-9F35DA061C35}" dt="2024-12-04T20:41:03.220" v="345" actId="1076"/>
          <ac:picMkLst>
            <pc:docMk/>
            <pc:sldMk cId="2563917260" sldId="289"/>
            <ac:picMk id="7" creationId="{7A54906F-52C0-702C-8203-C3A75BA186CC}"/>
          </ac:picMkLst>
        </pc:picChg>
        <pc:picChg chg="add mod">
          <ac:chgData name="Noah N. Hough, GPSS Vice President of Administration" userId="S::gpssvpadmin@uw.edu::1ae2dabc-bfe4-47f9-9b76-3dc81f32d6da" providerId="AD" clId="Web-{1EDE29E4-9728-F7A5-16BF-9F35DA061C35}" dt="2024-12-04T20:41:32.768" v="347" actId="1076"/>
          <ac:picMkLst>
            <pc:docMk/>
            <pc:sldMk cId="2563917260" sldId="289"/>
            <ac:picMk id="8" creationId="{4A9FC10E-7A39-B470-7107-ACE3C0D866AB}"/>
          </ac:picMkLst>
        </pc:picChg>
      </pc:sldChg>
      <pc:sldChg chg="addSp modSp ord modNotes">
        <pc:chgData name="Noah N. Hough, GPSS Vice President of Administration" userId="S::gpssvpadmin@uw.edu::1ae2dabc-bfe4-47f9-9b76-3dc81f32d6da" providerId="AD" clId="Web-{1EDE29E4-9728-F7A5-16BF-9F35DA061C35}" dt="2024-12-04T21:09:22.425" v="362"/>
        <pc:sldMkLst>
          <pc:docMk/>
          <pc:sldMk cId="2295783820" sldId="290"/>
        </pc:sldMkLst>
        <pc:picChg chg="add mod modCrop">
          <ac:chgData name="Noah N. Hough, GPSS Vice President of Administration" userId="S::gpssvpadmin@uw.edu::1ae2dabc-bfe4-47f9-9b76-3dc81f32d6da" providerId="AD" clId="Web-{1EDE29E4-9728-F7A5-16BF-9F35DA061C35}" dt="2024-12-04T21:06:43.560" v="355" actId="1076"/>
          <ac:picMkLst>
            <pc:docMk/>
            <pc:sldMk cId="2295783820" sldId="290"/>
            <ac:picMk id="4" creationId="{8D7ACED9-A75F-1BEB-EA5C-42CD40693658}"/>
          </ac:picMkLst>
        </pc:picChg>
      </pc:sldChg>
    </pc:docChg>
  </pc:docChgLst>
  <pc:docChgLst>
    <pc:chgData name="Mykhail Lembke, GPSS Vice President External Affairs" userId="S::gpssvpex@uw.edu::f7d41d07-f301-42d7-99aa-7bd79bd51434" providerId="AD" clId="Web-{88777053-99D5-33AB-9BC9-71E066DB8586}"/>
    <pc:docChg chg="modSld">
      <pc:chgData name="Mykhail Lembke, GPSS Vice President External Affairs" userId="S::gpssvpex@uw.edu::f7d41d07-f301-42d7-99aa-7bd79bd51434" providerId="AD" clId="Web-{88777053-99D5-33AB-9BC9-71E066DB8586}" dt="2024-12-02T17:36:24.712" v="274" actId="1076"/>
      <pc:docMkLst>
        <pc:docMk/>
      </pc:docMkLst>
      <pc:sldChg chg="addSp delSp modSp">
        <pc:chgData name="Mykhail Lembke, GPSS Vice President External Affairs" userId="S::gpssvpex@uw.edu::f7d41d07-f301-42d7-99aa-7bd79bd51434" providerId="AD" clId="Web-{88777053-99D5-33AB-9BC9-71E066DB8586}" dt="2024-12-02T17:30:24.856" v="78" actId="20577"/>
        <pc:sldMkLst>
          <pc:docMk/>
          <pc:sldMk cId="3701574294" sldId="276"/>
        </pc:sldMkLst>
        <pc:spChg chg="mod">
          <ac:chgData name="Mykhail Lembke, GPSS Vice President External Affairs" userId="S::gpssvpex@uw.edu::f7d41d07-f301-42d7-99aa-7bd79bd51434" providerId="AD" clId="Web-{88777053-99D5-33AB-9BC9-71E066DB8586}" dt="2024-12-02T17:27:45.569" v="50" actId="14100"/>
          <ac:spMkLst>
            <pc:docMk/>
            <pc:sldMk cId="3701574294" sldId="276"/>
            <ac:spMk id="4" creationId="{57C493E4-768F-70F2-600B-3EAB4298D213}"/>
          </ac:spMkLst>
        </pc:spChg>
        <pc:spChg chg="add del mod">
          <ac:chgData name="Mykhail Lembke, GPSS Vice President External Affairs" userId="S::gpssvpex@uw.edu::f7d41d07-f301-42d7-99aa-7bd79bd51434" providerId="AD" clId="Web-{88777053-99D5-33AB-9BC9-71E066DB8586}" dt="2024-12-02T17:30:24.856" v="78" actId="20577"/>
          <ac:spMkLst>
            <pc:docMk/>
            <pc:sldMk cId="3701574294" sldId="276"/>
            <ac:spMk id="5" creationId="{F3FFEBC3-900D-00AC-600D-8EE5FE1480BC}"/>
          </ac:spMkLst>
        </pc:spChg>
        <pc:picChg chg="add mod">
          <ac:chgData name="Mykhail Lembke, GPSS Vice President External Affairs" userId="S::gpssvpex@uw.edu::f7d41d07-f301-42d7-99aa-7bd79bd51434" providerId="AD" clId="Web-{88777053-99D5-33AB-9BC9-71E066DB8586}" dt="2024-12-02T17:30:14.340" v="75" actId="1076"/>
          <ac:picMkLst>
            <pc:docMk/>
            <pc:sldMk cId="3701574294" sldId="276"/>
            <ac:picMk id="7" creationId="{C774738D-D0C7-7B39-B899-B64B000FC4C2}"/>
          </ac:picMkLst>
        </pc:picChg>
      </pc:sldChg>
      <pc:sldChg chg="addSp modSp">
        <pc:chgData name="Mykhail Lembke, GPSS Vice President External Affairs" userId="S::gpssvpex@uw.edu::f7d41d07-f301-42d7-99aa-7bd79bd51434" providerId="AD" clId="Web-{88777053-99D5-33AB-9BC9-71E066DB8586}" dt="2024-12-02T17:36:24.712" v="274" actId="1076"/>
        <pc:sldMkLst>
          <pc:docMk/>
          <pc:sldMk cId="3597640803" sldId="277"/>
        </pc:sldMkLst>
        <pc:spChg chg="mod">
          <ac:chgData name="Mykhail Lembke, GPSS Vice President External Affairs" userId="S::gpssvpex@uw.edu::f7d41d07-f301-42d7-99aa-7bd79bd51434" providerId="AD" clId="Web-{88777053-99D5-33AB-9BC9-71E066DB8586}" dt="2024-12-02T17:36:15.696" v="273" actId="1076"/>
          <ac:spMkLst>
            <pc:docMk/>
            <pc:sldMk cId="3597640803" sldId="277"/>
            <ac:spMk id="2" creationId="{480B9B92-C3FE-C1BE-3274-5A356CA22334}"/>
          </ac:spMkLst>
        </pc:spChg>
        <pc:spChg chg="mod">
          <ac:chgData name="Mykhail Lembke, GPSS Vice President External Affairs" userId="S::gpssvpex@uw.edu::f7d41d07-f301-42d7-99aa-7bd79bd51434" providerId="AD" clId="Web-{88777053-99D5-33AB-9BC9-71E066DB8586}" dt="2024-12-02T17:36:24.712" v="274" actId="1076"/>
          <ac:spMkLst>
            <pc:docMk/>
            <pc:sldMk cId="3597640803" sldId="277"/>
            <ac:spMk id="4" creationId="{57C493E4-768F-70F2-600B-3EAB4298D213}"/>
          </ac:spMkLst>
        </pc:spChg>
        <pc:spChg chg="mod">
          <ac:chgData name="Mykhail Lembke, GPSS Vice President External Affairs" userId="S::gpssvpex@uw.edu::f7d41d07-f301-42d7-99aa-7bd79bd51434" providerId="AD" clId="Web-{88777053-99D5-33AB-9BC9-71E066DB8586}" dt="2024-12-02T17:34:57.084" v="223" actId="20577"/>
          <ac:spMkLst>
            <pc:docMk/>
            <pc:sldMk cId="3597640803" sldId="277"/>
            <ac:spMk id="5" creationId="{F3FFEBC3-900D-00AC-600D-8EE5FE1480BC}"/>
          </ac:spMkLst>
        </pc:spChg>
        <pc:picChg chg="add mod">
          <ac:chgData name="Mykhail Lembke, GPSS Vice President External Affairs" userId="S::gpssvpex@uw.edu::f7d41d07-f301-42d7-99aa-7bd79bd51434" providerId="AD" clId="Web-{88777053-99D5-33AB-9BC9-71E066DB8586}" dt="2024-12-02T17:35:15.053" v="227" actId="1076"/>
          <ac:picMkLst>
            <pc:docMk/>
            <pc:sldMk cId="3597640803" sldId="277"/>
            <ac:picMk id="6" creationId="{F3A015FB-CA81-0E2E-C9F0-8AFB790F9724}"/>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1:39:16.47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5054 7250 0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8T21:39:16.47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5054 7250 0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D1F396-48EF-4376-AD1D-0ABA84DDFDBC}" type="datetimeFigureOut">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BB5C66-F12B-4535-A7B8-E9F166CA7FDF}" type="slidenum">
              <a:t>‹#›</a:t>
            </a:fld>
            <a:endParaRPr lang="en-US"/>
          </a:p>
        </p:txBody>
      </p:sp>
    </p:spTree>
    <p:extLst>
      <p:ext uri="{BB962C8B-B14F-4D97-AF65-F5344CB8AC3E}">
        <p14:creationId xmlns:p14="http://schemas.microsoft.com/office/powerpoint/2010/main" val="3558450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541a3e090_0_3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541a3e090_0_31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gf541a3e090_0_3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mykhail</a:t>
            </a:r>
            <a:endParaRPr lang="en-US"/>
          </a:p>
        </p:txBody>
      </p:sp>
    </p:spTree>
    <p:extLst>
      <p:ext uri="{BB962C8B-B14F-4D97-AF65-F5344CB8AC3E}">
        <p14:creationId xmlns:p14="http://schemas.microsoft.com/office/powerpoint/2010/main" val="3610386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kana</a:t>
            </a:r>
          </a:p>
        </p:txBody>
      </p:sp>
    </p:spTree>
    <p:extLst>
      <p:ext uri="{BB962C8B-B14F-4D97-AF65-F5344CB8AC3E}">
        <p14:creationId xmlns:p14="http://schemas.microsoft.com/office/powerpoint/2010/main" val="3632212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f541a3e090_0_3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f541a3e090_0_32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a:buNone/>
            </a:pPr>
            <a:endParaRPr lang="en-US"/>
          </a:p>
          <a:p>
            <a:pPr>
              <a:buNone/>
            </a:pPr>
            <a:r>
              <a:rPr lang="en-US"/>
              <a:t>remind the Senate that all votes will be public. Zoom attendees should privately message VP of Admin with questions. Mention that there will be CART captioning for the meeting</a:t>
            </a:r>
          </a:p>
        </p:txBody>
      </p:sp>
      <p:sp>
        <p:nvSpPr>
          <p:cNvPr id="153" name="Google Shape;153;gf541a3e090_0_3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f541a3e090_0_3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f541a3e090_0_32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indent="0">
              <a:buNone/>
            </a:pPr>
            <a:endParaRPr lang="en-US"/>
          </a:p>
        </p:txBody>
      </p:sp>
      <p:sp>
        <p:nvSpPr>
          <p:cNvPr id="162" name="Google Shape;162;gf541a3e090_0_3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f541a3e090_0_3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f541a3e090_0_32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indent="0">
              <a:buNone/>
            </a:pPr>
            <a:endParaRPr lang="en-US"/>
          </a:p>
        </p:txBody>
      </p:sp>
      <p:sp>
        <p:nvSpPr>
          <p:cNvPr id="162" name="Google Shape;162;gf541a3e090_0_3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a:t>
            </a:fld>
            <a:endParaRPr/>
          </a:p>
        </p:txBody>
      </p:sp>
    </p:spTree>
    <p:extLst>
      <p:ext uri="{BB962C8B-B14F-4D97-AF65-F5344CB8AC3E}">
        <p14:creationId xmlns:p14="http://schemas.microsoft.com/office/powerpoint/2010/main" val="1595124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f541a3e090_0_3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f541a3e090_0_33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indent="0">
              <a:buNone/>
            </a:pPr>
            <a:r>
              <a:rPr lang="en-US"/>
              <a:t>Edith - Every community owes its existence and vitality to generations from around the world who contributed to making the history that led to this moment. Indigenous People have lived here continuously since time immemorial, and Seattle is now a highly cosmopolitan territory with overlapping sovereignties and fidelities. Acknowledging the land we are on is only the first step. Therefore the Graduate and Professional Student Senate at the University of Washington in Seattle acknowledges the Coast Salish peoples of this land, the land which touches the shared waters of all tribes and bands within the Suquamish, Tulalip, and Muckleshoot nations and all traditional lands on which we learn and work. </a:t>
            </a:r>
          </a:p>
          <a:p>
            <a:pPr marL="0" indent="0">
              <a:buNone/>
            </a:pPr>
            <a:endParaRPr lang="en-US"/>
          </a:p>
          <a:p>
            <a:pPr marL="0" indent="0">
              <a:buNone/>
            </a:pPr>
            <a:endParaRPr lang="en-US"/>
          </a:p>
        </p:txBody>
      </p:sp>
      <p:sp>
        <p:nvSpPr>
          <p:cNvPr id="174" name="Google Shape;174;gf541a3e090_0_3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f16221781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Google Shape;550;gf162217819_0_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indent="0">
              <a:lnSpc>
                <a:spcPct val="115000"/>
              </a:lnSpc>
              <a:buSzPts val="5600"/>
              <a:buNone/>
            </a:pPr>
            <a:r>
              <a:rPr lang="en-US" sz="1400" i="1">
                <a:solidFill>
                  <a:srgbClr val="351C75"/>
                </a:solidFill>
              </a:rPr>
              <a:t>Edith - Washington Student Association </a:t>
            </a:r>
          </a:p>
        </p:txBody>
      </p:sp>
      <p:sp>
        <p:nvSpPr>
          <p:cNvPr id="551" name="Google Shape;551;gf162217819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56603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f541a3e090_0_5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f541a3e090_0_50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sp>
        <p:nvSpPr>
          <p:cNvPr id="532" name="Google Shape;532;gf541a3e090_0_5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7</a:t>
            </a:fld>
            <a:endParaRPr/>
          </a:p>
        </p:txBody>
      </p:sp>
    </p:spTree>
    <p:extLst>
      <p:ext uri="{BB962C8B-B14F-4D97-AF65-F5344CB8AC3E}">
        <p14:creationId xmlns:p14="http://schemas.microsoft.com/office/powerpoint/2010/main" val="1500624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ea typeface="Calibri"/>
                <a:cs typeface="Calibri"/>
              </a:rPr>
              <a:t>mykhail</a:t>
            </a:r>
          </a:p>
        </p:txBody>
      </p:sp>
      <p:sp>
        <p:nvSpPr>
          <p:cNvPr id="4" name="Slide Number Placeholder 3"/>
          <p:cNvSpPr>
            <a:spLocks noGrp="1"/>
          </p:cNvSpPr>
          <p:nvPr>
            <p:ph type="sldNum" sz="quarter" idx="5"/>
          </p:nvPr>
        </p:nvSpPr>
        <p:spPr/>
        <p:txBody>
          <a:bodyPr/>
          <a:lstStyle/>
          <a:p>
            <a:fld id="{F3BB5C66-F12B-4535-A7B8-E9F166CA7FDF}" type="slidenum">
              <a:rPr lang="en-US"/>
              <a:t>13</a:t>
            </a:fld>
            <a:endParaRPr lang="en-US"/>
          </a:p>
        </p:txBody>
      </p:sp>
    </p:spTree>
    <p:extLst>
      <p:ext uri="{BB962C8B-B14F-4D97-AF65-F5344CB8AC3E}">
        <p14:creationId xmlns:p14="http://schemas.microsoft.com/office/powerpoint/2010/main" val="3451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ea typeface="Calibri"/>
                <a:cs typeface="Calibri"/>
              </a:rPr>
              <a:t>mykhail</a:t>
            </a:r>
          </a:p>
        </p:txBody>
      </p:sp>
      <p:sp>
        <p:nvSpPr>
          <p:cNvPr id="4" name="Slide Number Placeholder 3"/>
          <p:cNvSpPr>
            <a:spLocks noGrp="1"/>
          </p:cNvSpPr>
          <p:nvPr>
            <p:ph type="sldNum" sz="quarter" idx="5"/>
          </p:nvPr>
        </p:nvSpPr>
        <p:spPr/>
        <p:txBody>
          <a:bodyPr/>
          <a:lstStyle/>
          <a:p>
            <a:fld id="{F3BB5C66-F12B-4535-A7B8-E9F166CA7FDF}" type="slidenum">
              <a:rPr lang="en-US"/>
              <a:t>14</a:t>
            </a:fld>
            <a:endParaRPr lang="en-US"/>
          </a:p>
        </p:txBody>
      </p:sp>
    </p:spTree>
    <p:extLst>
      <p:ext uri="{BB962C8B-B14F-4D97-AF65-F5344CB8AC3E}">
        <p14:creationId xmlns:p14="http://schemas.microsoft.com/office/powerpoint/2010/main" val="300129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emf"/><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pic>
        <p:nvPicPr>
          <p:cNvPr id="7" name="Picture 6"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pic>
        <p:nvPicPr>
          <p:cNvPr id="2" name="Picture 1"/>
          <p:cNvPicPr>
            <a:picLocks noChangeAspect="1"/>
          </p:cNvPicPr>
          <p:nvPr userDrawn="1"/>
        </p:nvPicPr>
        <p:blipFill>
          <a:blip r:embed="rId3"/>
          <a:stretch>
            <a:fillRect/>
          </a:stretch>
        </p:blipFill>
        <p:spPr>
          <a:xfrm>
            <a:off x="568081" y="4598607"/>
            <a:ext cx="2416273" cy="213486"/>
          </a:xfrm>
          <a:prstGeom prst="rect">
            <a:avLst/>
          </a:prstGeom>
        </p:spPr>
      </p:pic>
      <p:pic>
        <p:nvPicPr>
          <p:cNvPr id="8" name="Picture 7"/>
          <p:cNvPicPr>
            <a:picLocks noChangeAspect="1"/>
          </p:cNvPicPr>
          <p:nvPr userDrawn="1"/>
        </p:nvPicPr>
        <p:blipFill>
          <a:blip r:embed="rId4"/>
          <a:stretch>
            <a:fillRect/>
          </a:stretch>
        </p:blipFill>
        <p:spPr>
          <a:xfrm>
            <a:off x="568081" y="3426449"/>
            <a:ext cx="1600200" cy="139700"/>
          </a:xfrm>
          <a:prstGeom prst="rect">
            <a:avLst/>
          </a:prstGeom>
        </p:spPr>
      </p:pic>
      <p:sp>
        <p:nvSpPr>
          <p:cNvPr id="3" name="Title 2"/>
          <p:cNvSpPr>
            <a:spLocks noGrp="1"/>
          </p:cNvSpPr>
          <p:nvPr>
            <p:ph type="title" hasCustomPrompt="1"/>
          </p:nvPr>
        </p:nvSpPr>
        <p:spPr>
          <a:xfrm>
            <a:off x="460375" y="644993"/>
            <a:ext cx="6972300" cy="2641756"/>
          </a:xfrm>
          <a:prstGeom prst="rect">
            <a:avLst/>
          </a:prstGeom>
        </p:spPr>
        <p:txBody>
          <a:bodyPr anchor="b"/>
          <a:lstStyle>
            <a:lvl1pPr algn="l">
              <a:defRPr sz="5000" b="1" i="0" baseline="0">
                <a:solidFill>
                  <a:schemeClr val="tx2"/>
                </a:solidFill>
                <a:latin typeface="Encode Sans Normal Black" charset="0"/>
                <a:ea typeface="Encode Sans Normal Black" charset="0"/>
                <a:cs typeface="Encode Sans Normal Black" charset="0"/>
              </a:defRPr>
            </a:lvl1pPr>
          </a:lstStyle>
          <a:p>
            <a:r>
              <a:rPr lang="en-US"/>
              <a:t>TITLE HERE</a:t>
            </a:r>
            <a:br>
              <a:rPr lang="en-US"/>
            </a:br>
            <a:r>
              <a:rPr lang="en-US"/>
              <a:t>ENCODE NORMAL</a:t>
            </a:r>
            <a:br>
              <a:rPr lang="en-US"/>
            </a:br>
            <a:r>
              <a:rPr lang="en-US"/>
              <a:t>BLACK, 50 PT.</a:t>
            </a:r>
          </a:p>
        </p:txBody>
      </p:sp>
    </p:spTree>
    <p:extLst>
      <p:ext uri="{BB962C8B-B14F-4D97-AF65-F5344CB8AC3E}">
        <p14:creationId xmlns:p14="http://schemas.microsoft.com/office/powerpoint/2010/main" val="1755309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sp>
        <p:nvSpPr>
          <p:cNvPr id="8" name="Chart Placeholder 11"/>
          <p:cNvSpPr>
            <a:spLocks noGrp="1"/>
          </p:cNvSpPr>
          <p:nvPr>
            <p:ph type="chart" sz="quarter" idx="12" hasCustomPrompt="1"/>
          </p:nvPr>
        </p:nvSpPr>
        <p:spPr>
          <a:xfrm>
            <a:off x="447923" y="1724977"/>
            <a:ext cx="8184662" cy="2961163"/>
          </a:xfrm>
          <a:prstGeom prst="rect">
            <a:avLst/>
          </a:prstGeom>
        </p:spPr>
        <p:txBody>
          <a:bodyPr>
            <a:normAutofit/>
          </a:bodyPr>
          <a:lstStyle>
            <a:lvl1pPr marL="0" indent="0">
              <a:buNone/>
              <a:defRPr sz="2400"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41" y="4675530"/>
            <a:ext cx="2539991" cy="172311"/>
          </a:xfrm>
          <a:prstGeom prst="rect">
            <a:avLst/>
          </a:prstGeom>
        </p:spPr>
      </p:pic>
      <p:sp>
        <p:nvSpPr>
          <p:cNvPr id="2" name="Title 1"/>
          <p:cNvSpPr>
            <a:spLocks noGrp="1"/>
          </p:cNvSpPr>
          <p:nvPr>
            <p:ph type="title" hasCustomPrompt="1"/>
          </p:nvPr>
        </p:nvSpPr>
        <p:spPr>
          <a:xfrm>
            <a:off x="460375" y="381608"/>
            <a:ext cx="8172210"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744044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568081" y="3426449"/>
            <a:ext cx="1600200" cy="1397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1" y="4599009"/>
            <a:ext cx="2425226" cy="213273"/>
          </a:xfrm>
          <a:prstGeom prst="rect">
            <a:avLst/>
          </a:prstGeom>
        </p:spPr>
      </p:pic>
      <p:pic>
        <p:nvPicPr>
          <p:cNvPr id="13" name="Picture 12" descr="W Logo_Purple_2685_HE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sp>
        <p:nvSpPr>
          <p:cNvPr id="3" name="Title 2"/>
          <p:cNvSpPr>
            <a:spLocks noGrp="1"/>
          </p:cNvSpPr>
          <p:nvPr>
            <p:ph type="title" hasCustomPrompt="1"/>
          </p:nvPr>
        </p:nvSpPr>
        <p:spPr>
          <a:xfrm>
            <a:off x="460375" y="644993"/>
            <a:ext cx="702354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spTree>
    <p:extLst>
      <p:ext uri="{BB962C8B-B14F-4D97-AF65-F5344CB8AC3E}">
        <p14:creationId xmlns:p14="http://schemas.microsoft.com/office/powerpoint/2010/main" val="1074028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568081" y="3426449"/>
            <a:ext cx="1600200" cy="139700"/>
          </a:xfrm>
          <a:prstGeom prst="rect">
            <a:avLst/>
          </a:prstGeom>
        </p:spPr>
      </p:pic>
      <p:pic>
        <p:nvPicPr>
          <p:cNvPr id="6" name="Picture 5" descr="W Logo_Purple_2685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sp>
        <p:nvSpPr>
          <p:cNvPr id="2" name="Title 1"/>
          <p:cNvSpPr>
            <a:spLocks noGrp="1"/>
          </p:cNvSpPr>
          <p:nvPr>
            <p:ph type="title" hasCustomPrompt="1"/>
          </p:nvPr>
        </p:nvSpPr>
        <p:spPr>
          <a:xfrm>
            <a:off x="460376" y="644993"/>
            <a:ext cx="702354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spTree>
    <p:extLst>
      <p:ext uri="{BB962C8B-B14F-4D97-AF65-F5344CB8AC3E}">
        <p14:creationId xmlns:p14="http://schemas.microsoft.com/office/powerpoint/2010/main" val="3397191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555381" y="1364403"/>
            <a:ext cx="1103781" cy="96361"/>
          </a:xfrm>
          <a:prstGeom prst="rect">
            <a:avLst/>
          </a:prstGeom>
        </p:spPr>
      </p:pic>
      <p:pic>
        <p:nvPicPr>
          <p:cNvPr id="12" name="Picture 11"/>
          <p:cNvPicPr>
            <a:picLocks noChangeAspect="1"/>
          </p:cNvPicPr>
          <p:nvPr userDrawn="1"/>
        </p:nvPicPr>
        <p:blipFill>
          <a:blip r:embed="rId3"/>
          <a:stretch>
            <a:fillRect/>
          </a:stretch>
        </p:blipFill>
        <p:spPr>
          <a:xfrm>
            <a:off x="549031" y="1363508"/>
            <a:ext cx="1103781" cy="96362"/>
          </a:xfrm>
          <a:prstGeom prst="rect">
            <a:avLst/>
          </a:prstGeom>
        </p:spPr>
      </p:pic>
      <p:sp>
        <p:nvSpPr>
          <p:cNvPr id="24"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25"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SUB-HEADER HERE (UNI SANS REGULAR, 24 PT.)</a:t>
            </a:r>
          </a:p>
        </p:txBody>
      </p:sp>
      <p:pic>
        <p:nvPicPr>
          <p:cNvPr id="26" name="Picture 2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05041" y="4675530"/>
            <a:ext cx="2539991" cy="172311"/>
          </a:xfrm>
          <a:prstGeom prst="rect">
            <a:avLst/>
          </a:prstGeom>
        </p:spPr>
      </p:pic>
      <p:sp>
        <p:nvSpPr>
          <p:cNvPr id="2" name="Title 1"/>
          <p:cNvSpPr>
            <a:spLocks noGrp="1"/>
          </p:cNvSpPr>
          <p:nvPr>
            <p:ph type="title" hasCustomPrompt="1"/>
          </p:nvPr>
        </p:nvSpPr>
        <p:spPr>
          <a:xfrm>
            <a:off x="447922" y="369285"/>
            <a:ext cx="8197109"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3072872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stretch>
            <a:fillRect/>
          </a:stretch>
        </p:blipFill>
        <p:spPr>
          <a:xfrm>
            <a:off x="549031" y="1363508"/>
            <a:ext cx="1103781" cy="96362"/>
          </a:xfrm>
          <a:prstGeom prst="rect">
            <a:avLst/>
          </a:prstGeom>
        </p:spPr>
      </p:pic>
      <p:pic>
        <p:nvPicPr>
          <p:cNvPr id="6" name="Picture 5" descr="W Logo_Purple_2685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sp>
        <p:nvSpPr>
          <p:cNvPr id="8"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2" name="Title 1"/>
          <p:cNvSpPr>
            <a:spLocks noGrp="1"/>
          </p:cNvSpPr>
          <p:nvPr>
            <p:ph type="title" hasCustomPrompt="1"/>
          </p:nvPr>
        </p:nvSpPr>
        <p:spPr>
          <a:xfrm>
            <a:off x="460375" y="370622"/>
            <a:ext cx="8184662"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1450220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549031" y="1363508"/>
            <a:ext cx="1103781" cy="96362"/>
          </a:xfrm>
          <a:prstGeom prst="rect">
            <a:avLst/>
          </a:prstGeom>
        </p:spPr>
      </p:pic>
      <p:sp>
        <p:nvSpPr>
          <p:cNvPr id="10" name="Chart Placeholder 11"/>
          <p:cNvSpPr>
            <a:spLocks noGrp="1"/>
          </p:cNvSpPr>
          <p:nvPr>
            <p:ph type="chart" sz="quarter" idx="12" hasCustomPrompt="1"/>
          </p:nvPr>
        </p:nvSpPr>
        <p:spPr>
          <a:xfrm>
            <a:off x="447923" y="1724977"/>
            <a:ext cx="8184662" cy="2961163"/>
          </a:xfrm>
          <a:prstGeom prst="rect">
            <a:avLst/>
          </a:prstGeom>
        </p:spPr>
        <p:txBody>
          <a:bodyPr>
            <a:normAutofit/>
          </a:bodyPr>
          <a:lstStyle>
            <a:lvl1pPr marL="0" indent="0">
              <a:buNone/>
              <a:defRPr sz="2400"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41" y="4675530"/>
            <a:ext cx="2539991" cy="172311"/>
          </a:xfrm>
          <a:prstGeom prst="rect">
            <a:avLst/>
          </a:prstGeom>
        </p:spPr>
      </p:pic>
      <p:sp>
        <p:nvSpPr>
          <p:cNvPr id="2" name="Title 1"/>
          <p:cNvSpPr>
            <a:spLocks noGrp="1"/>
          </p:cNvSpPr>
          <p:nvPr>
            <p:ph type="title" hasCustomPrompt="1"/>
          </p:nvPr>
        </p:nvSpPr>
        <p:spPr>
          <a:xfrm>
            <a:off x="460375" y="369733"/>
            <a:ext cx="8172210"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2489552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1">
    <p:bg>
      <p:bgPr>
        <a:solidFill>
          <a:srgbClr val="4B2E84"/>
        </a:solidFill>
        <a:effectLst/>
      </p:bgPr>
    </p:bg>
    <p:spTree>
      <p:nvGrpSpPr>
        <p:cNvPr id="1" name="Shape 105"/>
        <p:cNvGrpSpPr/>
        <p:nvPr/>
      </p:nvGrpSpPr>
      <p:grpSpPr>
        <a:xfrm>
          <a:off x="0" y="0"/>
          <a:ext cx="0" cy="0"/>
          <a:chOff x="0" y="0"/>
          <a:chExt cx="0" cy="0"/>
        </a:xfrm>
      </p:grpSpPr>
      <p:sp>
        <p:nvSpPr>
          <p:cNvPr id="106" name="Google Shape;106;p25"/>
          <p:cNvSpPr/>
          <p:nvPr/>
        </p:nvSpPr>
        <p:spPr>
          <a:xfrm>
            <a:off x="4572000" y="175"/>
            <a:ext cx="4572000" cy="5143500"/>
          </a:xfrm>
          <a:prstGeom prst="rect">
            <a:avLst/>
          </a:prstGeom>
          <a:solidFill>
            <a:schemeClr val="lt1"/>
          </a:solidFill>
          <a:ln>
            <a:noFill/>
          </a:ln>
        </p:spPr>
        <p:txBody>
          <a:bodyPr spcFirstLastPara="1" wrap="square" lIns="95050" tIns="95050" rIns="95050" bIns="95050" anchor="ctr" anchorCtr="0">
            <a:noAutofit/>
          </a:bodyPr>
          <a:lstStyle/>
          <a:p>
            <a:pPr marL="0" lvl="0" indent="0" algn="l" rtl="0">
              <a:spcBef>
                <a:spcPts val="0"/>
              </a:spcBef>
              <a:spcAft>
                <a:spcPts val="0"/>
              </a:spcAft>
              <a:buNone/>
            </a:pPr>
            <a:endParaRPr/>
          </a:p>
        </p:txBody>
      </p:sp>
      <p:sp>
        <p:nvSpPr>
          <p:cNvPr id="107" name="Google Shape;107;p25"/>
          <p:cNvSpPr txBox="1">
            <a:spLocks noGrp="1"/>
          </p:cNvSpPr>
          <p:nvPr>
            <p:ph type="title"/>
          </p:nvPr>
        </p:nvSpPr>
        <p:spPr>
          <a:xfrm>
            <a:off x="265500" y="1078750"/>
            <a:ext cx="4045200" cy="1789200"/>
          </a:xfrm>
          <a:prstGeom prst="rect">
            <a:avLst/>
          </a:prstGeom>
        </p:spPr>
        <p:txBody>
          <a:bodyPr spcFirstLastPara="1" wrap="square" lIns="95050" tIns="95050" rIns="95050" bIns="95050" anchor="b" anchorCtr="0">
            <a:noAutofit/>
          </a:bodyPr>
          <a:lstStyle>
            <a:lvl1pPr lvl="0" algn="ctr" rtl="0">
              <a:spcBef>
                <a:spcPts val="0"/>
              </a:spcBef>
              <a:spcAft>
                <a:spcPts val="0"/>
              </a:spcAft>
              <a:buClr>
                <a:schemeClr val="lt1"/>
              </a:buClr>
              <a:buSzPts val="4800"/>
              <a:buFont typeface="Verdana"/>
              <a:buNone/>
              <a:defRPr sz="4800" b="1">
                <a:solidFill>
                  <a:schemeClr val="lt1"/>
                </a:solidFill>
                <a:latin typeface="Verdana"/>
                <a:ea typeface="Verdana"/>
                <a:cs typeface="Verdana"/>
                <a:sym typeface="Verdana"/>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08" name="Google Shape;108;p25"/>
          <p:cNvSpPr txBox="1">
            <a:spLocks noGrp="1"/>
          </p:cNvSpPr>
          <p:nvPr>
            <p:ph type="subTitle" idx="1"/>
          </p:nvPr>
        </p:nvSpPr>
        <p:spPr>
          <a:xfrm>
            <a:off x="265500" y="2921401"/>
            <a:ext cx="4045200" cy="1345500"/>
          </a:xfrm>
          <a:prstGeom prst="rect">
            <a:avLst/>
          </a:prstGeom>
        </p:spPr>
        <p:txBody>
          <a:bodyPr spcFirstLastPara="1" wrap="square" lIns="95050" tIns="95050" rIns="95050" bIns="95050" anchor="t" anchorCtr="0">
            <a:noAutofit/>
          </a:bodyPr>
          <a:lstStyle>
            <a:lvl1pPr lvl="0" algn="ctr" rtl="0">
              <a:lnSpc>
                <a:spcPct val="100000"/>
              </a:lnSpc>
              <a:spcBef>
                <a:spcPts val="0"/>
              </a:spcBef>
              <a:spcAft>
                <a:spcPts val="0"/>
              </a:spcAft>
              <a:buClr>
                <a:schemeClr val="lt1"/>
              </a:buClr>
              <a:buSzPts val="2000"/>
              <a:buFont typeface="Trebuchet MS"/>
              <a:buNone/>
              <a:defRPr sz="2000">
                <a:solidFill>
                  <a:schemeClr val="lt1"/>
                </a:solidFill>
                <a:latin typeface="Trebuchet MS"/>
                <a:ea typeface="Trebuchet MS"/>
                <a:cs typeface="Trebuchet MS"/>
                <a:sym typeface="Trebuchet MS"/>
              </a:defRPr>
            </a:lvl1pPr>
            <a:lvl2pPr lvl="1" algn="ctr" rtl="0">
              <a:lnSpc>
                <a:spcPct val="100000"/>
              </a:lnSpc>
              <a:spcBef>
                <a:spcPts val="0"/>
              </a:spcBef>
              <a:spcAft>
                <a:spcPts val="0"/>
              </a:spcAft>
              <a:buClr>
                <a:schemeClr val="lt1"/>
              </a:buClr>
              <a:buSzPts val="2000"/>
              <a:buNone/>
              <a:defRPr sz="2000">
                <a:solidFill>
                  <a:schemeClr val="lt1"/>
                </a:solidFill>
              </a:defRPr>
            </a:lvl2pPr>
            <a:lvl3pPr lvl="2" algn="ctr" rtl="0">
              <a:lnSpc>
                <a:spcPct val="100000"/>
              </a:lnSpc>
              <a:spcBef>
                <a:spcPts val="0"/>
              </a:spcBef>
              <a:spcAft>
                <a:spcPts val="0"/>
              </a:spcAft>
              <a:buClr>
                <a:schemeClr val="lt1"/>
              </a:buClr>
              <a:buSzPts val="2000"/>
              <a:buNone/>
              <a:defRPr sz="2000">
                <a:solidFill>
                  <a:schemeClr val="lt1"/>
                </a:solidFill>
              </a:defRPr>
            </a:lvl3pPr>
            <a:lvl4pPr lvl="3" algn="ctr" rtl="0">
              <a:lnSpc>
                <a:spcPct val="100000"/>
              </a:lnSpc>
              <a:spcBef>
                <a:spcPts val="0"/>
              </a:spcBef>
              <a:spcAft>
                <a:spcPts val="0"/>
              </a:spcAft>
              <a:buClr>
                <a:schemeClr val="lt1"/>
              </a:buClr>
              <a:buSzPts val="2000"/>
              <a:buNone/>
              <a:defRPr sz="2000">
                <a:solidFill>
                  <a:schemeClr val="lt1"/>
                </a:solidFill>
              </a:defRPr>
            </a:lvl4pPr>
            <a:lvl5pPr lvl="4" algn="ctr" rtl="0">
              <a:lnSpc>
                <a:spcPct val="100000"/>
              </a:lnSpc>
              <a:spcBef>
                <a:spcPts val="0"/>
              </a:spcBef>
              <a:spcAft>
                <a:spcPts val="0"/>
              </a:spcAft>
              <a:buClr>
                <a:schemeClr val="lt1"/>
              </a:buClr>
              <a:buSzPts val="2000"/>
              <a:buNone/>
              <a:defRPr sz="2000">
                <a:solidFill>
                  <a:schemeClr val="lt1"/>
                </a:solidFill>
              </a:defRPr>
            </a:lvl5pPr>
            <a:lvl6pPr lvl="5" algn="ctr" rtl="0">
              <a:lnSpc>
                <a:spcPct val="100000"/>
              </a:lnSpc>
              <a:spcBef>
                <a:spcPts val="0"/>
              </a:spcBef>
              <a:spcAft>
                <a:spcPts val="0"/>
              </a:spcAft>
              <a:buClr>
                <a:schemeClr val="lt1"/>
              </a:buClr>
              <a:buSzPts val="2000"/>
              <a:buNone/>
              <a:defRPr sz="2000">
                <a:solidFill>
                  <a:schemeClr val="lt1"/>
                </a:solidFill>
              </a:defRPr>
            </a:lvl6pPr>
            <a:lvl7pPr lvl="6" algn="ctr" rtl="0">
              <a:lnSpc>
                <a:spcPct val="100000"/>
              </a:lnSpc>
              <a:spcBef>
                <a:spcPts val="0"/>
              </a:spcBef>
              <a:spcAft>
                <a:spcPts val="0"/>
              </a:spcAft>
              <a:buClr>
                <a:schemeClr val="lt1"/>
              </a:buClr>
              <a:buSzPts val="2000"/>
              <a:buNone/>
              <a:defRPr sz="2000">
                <a:solidFill>
                  <a:schemeClr val="lt1"/>
                </a:solidFill>
              </a:defRPr>
            </a:lvl7pPr>
            <a:lvl8pPr lvl="7" algn="ctr" rtl="0">
              <a:lnSpc>
                <a:spcPct val="100000"/>
              </a:lnSpc>
              <a:spcBef>
                <a:spcPts val="0"/>
              </a:spcBef>
              <a:spcAft>
                <a:spcPts val="0"/>
              </a:spcAft>
              <a:buClr>
                <a:schemeClr val="lt1"/>
              </a:buClr>
              <a:buSzPts val="2000"/>
              <a:buNone/>
              <a:defRPr sz="2000">
                <a:solidFill>
                  <a:schemeClr val="lt1"/>
                </a:solidFill>
              </a:defRPr>
            </a:lvl8pPr>
            <a:lvl9pPr lvl="8" algn="ctr" rtl="0">
              <a:lnSpc>
                <a:spcPct val="100000"/>
              </a:lnSpc>
              <a:spcBef>
                <a:spcPts val="0"/>
              </a:spcBef>
              <a:spcAft>
                <a:spcPts val="0"/>
              </a:spcAft>
              <a:buClr>
                <a:schemeClr val="lt1"/>
              </a:buClr>
              <a:buSzPts val="2000"/>
              <a:buNone/>
              <a:defRPr sz="2000">
                <a:solidFill>
                  <a:schemeClr val="lt1"/>
                </a:solidFill>
              </a:defRPr>
            </a:lvl9pPr>
          </a:lstStyle>
          <a:p>
            <a:endParaRPr/>
          </a:p>
        </p:txBody>
      </p:sp>
      <p:sp>
        <p:nvSpPr>
          <p:cNvPr id="109" name="Google Shape;109;p25"/>
          <p:cNvSpPr txBox="1">
            <a:spLocks noGrp="1"/>
          </p:cNvSpPr>
          <p:nvPr>
            <p:ph type="body" idx="2"/>
          </p:nvPr>
        </p:nvSpPr>
        <p:spPr>
          <a:xfrm>
            <a:off x="4939500" y="724200"/>
            <a:ext cx="3837000" cy="3695100"/>
          </a:xfrm>
          <a:prstGeom prst="rect">
            <a:avLst/>
          </a:prstGeom>
        </p:spPr>
        <p:txBody>
          <a:bodyPr spcFirstLastPara="1" wrap="square" lIns="95050" tIns="95050" rIns="95050" bIns="95050" anchor="ctr" anchorCtr="0">
            <a:noAutofit/>
          </a:bodyPr>
          <a:lstStyle>
            <a:lvl1pPr marL="457200" lvl="0" indent="-349250" rtl="0">
              <a:spcBef>
                <a:spcPts val="0"/>
              </a:spcBef>
              <a:spcAft>
                <a:spcPts val="0"/>
              </a:spcAft>
              <a:buSzPts val="1900"/>
              <a:buFont typeface="Trebuchet MS"/>
              <a:buChar char="●"/>
              <a:defRPr>
                <a:latin typeface="Trebuchet MS"/>
                <a:ea typeface="Trebuchet MS"/>
                <a:cs typeface="Trebuchet MS"/>
                <a:sym typeface="Trebuchet MS"/>
              </a:defRPr>
            </a:lvl1pPr>
            <a:lvl2pPr marL="914400" lvl="1" indent="-323850" rtl="0">
              <a:spcBef>
                <a:spcPts val="1700"/>
              </a:spcBef>
              <a:spcAft>
                <a:spcPts val="0"/>
              </a:spcAft>
              <a:buSzPts val="1500"/>
              <a:buFont typeface="Trebuchet MS"/>
              <a:buChar char="○"/>
              <a:defRPr>
                <a:latin typeface="Trebuchet MS"/>
                <a:ea typeface="Trebuchet MS"/>
                <a:cs typeface="Trebuchet MS"/>
                <a:sym typeface="Trebuchet MS"/>
              </a:defRPr>
            </a:lvl2pPr>
            <a:lvl3pPr marL="1371600" lvl="2" indent="-323850" rtl="0">
              <a:spcBef>
                <a:spcPts val="1700"/>
              </a:spcBef>
              <a:spcAft>
                <a:spcPts val="0"/>
              </a:spcAft>
              <a:buSzPts val="1500"/>
              <a:buFont typeface="Trebuchet MS"/>
              <a:buChar char="■"/>
              <a:defRPr>
                <a:latin typeface="Trebuchet MS"/>
                <a:ea typeface="Trebuchet MS"/>
                <a:cs typeface="Trebuchet MS"/>
                <a:sym typeface="Trebuchet MS"/>
              </a:defRPr>
            </a:lvl3pPr>
            <a:lvl4pPr marL="1828800" lvl="3" indent="-323850" rtl="0">
              <a:spcBef>
                <a:spcPts val="1700"/>
              </a:spcBef>
              <a:spcAft>
                <a:spcPts val="0"/>
              </a:spcAft>
              <a:buSzPts val="1500"/>
              <a:buFont typeface="Trebuchet MS"/>
              <a:buChar char="●"/>
              <a:defRPr>
                <a:latin typeface="Trebuchet MS"/>
                <a:ea typeface="Trebuchet MS"/>
                <a:cs typeface="Trebuchet MS"/>
                <a:sym typeface="Trebuchet MS"/>
              </a:defRPr>
            </a:lvl4pPr>
            <a:lvl5pPr marL="2286000" lvl="4" indent="-323850" rtl="0">
              <a:spcBef>
                <a:spcPts val="1700"/>
              </a:spcBef>
              <a:spcAft>
                <a:spcPts val="0"/>
              </a:spcAft>
              <a:buSzPts val="1500"/>
              <a:buFont typeface="Trebuchet MS"/>
              <a:buChar char="○"/>
              <a:defRPr>
                <a:latin typeface="Trebuchet MS"/>
                <a:ea typeface="Trebuchet MS"/>
                <a:cs typeface="Trebuchet MS"/>
                <a:sym typeface="Trebuchet MS"/>
              </a:defRPr>
            </a:lvl5pPr>
            <a:lvl6pPr marL="2743200" lvl="5" indent="-323850" rtl="0">
              <a:spcBef>
                <a:spcPts val="1700"/>
              </a:spcBef>
              <a:spcAft>
                <a:spcPts val="0"/>
              </a:spcAft>
              <a:buSzPts val="1500"/>
              <a:buFont typeface="Trebuchet MS"/>
              <a:buChar char="■"/>
              <a:defRPr>
                <a:latin typeface="Trebuchet MS"/>
                <a:ea typeface="Trebuchet MS"/>
                <a:cs typeface="Trebuchet MS"/>
                <a:sym typeface="Trebuchet MS"/>
              </a:defRPr>
            </a:lvl6pPr>
            <a:lvl7pPr marL="3200400" lvl="6" indent="-323850" rtl="0">
              <a:spcBef>
                <a:spcPts val="1700"/>
              </a:spcBef>
              <a:spcAft>
                <a:spcPts val="0"/>
              </a:spcAft>
              <a:buSzPts val="1500"/>
              <a:buFont typeface="Trebuchet MS"/>
              <a:buChar char="●"/>
              <a:defRPr>
                <a:latin typeface="Trebuchet MS"/>
                <a:ea typeface="Trebuchet MS"/>
                <a:cs typeface="Trebuchet MS"/>
                <a:sym typeface="Trebuchet MS"/>
              </a:defRPr>
            </a:lvl7pPr>
            <a:lvl8pPr marL="3657600" lvl="7" indent="-323850" rtl="0">
              <a:spcBef>
                <a:spcPts val="1700"/>
              </a:spcBef>
              <a:spcAft>
                <a:spcPts val="0"/>
              </a:spcAft>
              <a:buSzPts val="1500"/>
              <a:buFont typeface="Trebuchet MS"/>
              <a:buChar char="○"/>
              <a:defRPr>
                <a:latin typeface="Trebuchet MS"/>
                <a:ea typeface="Trebuchet MS"/>
                <a:cs typeface="Trebuchet MS"/>
                <a:sym typeface="Trebuchet MS"/>
              </a:defRPr>
            </a:lvl8pPr>
            <a:lvl9pPr marL="4114800" lvl="8" indent="-323850" rtl="0">
              <a:spcBef>
                <a:spcPts val="1700"/>
              </a:spcBef>
              <a:spcAft>
                <a:spcPts val="1700"/>
              </a:spcAft>
              <a:buSzPts val="1500"/>
              <a:buFont typeface="Trebuchet MS"/>
              <a:buChar char="■"/>
              <a:defRPr>
                <a:latin typeface="Trebuchet MS"/>
                <a:ea typeface="Trebuchet MS"/>
                <a:cs typeface="Trebuchet MS"/>
                <a:sym typeface="Trebuchet MS"/>
              </a:defRPr>
            </a:lvl9pPr>
          </a:lstStyle>
          <a:p>
            <a:endParaRPr/>
          </a:p>
        </p:txBody>
      </p:sp>
      <p:sp>
        <p:nvSpPr>
          <p:cNvPr id="110" name="Google Shape;110;p25"/>
          <p:cNvSpPr txBox="1">
            <a:spLocks noGrp="1"/>
          </p:cNvSpPr>
          <p:nvPr>
            <p:ph type="sldNum" idx="12"/>
          </p:nvPr>
        </p:nvSpPr>
        <p:spPr>
          <a:xfrm>
            <a:off x="8472458" y="4663217"/>
            <a:ext cx="548700" cy="393600"/>
          </a:xfrm>
          <a:prstGeom prst="rect">
            <a:avLst/>
          </a:prstGeom>
        </p:spPr>
        <p:txBody>
          <a:bodyPr spcFirstLastPara="1" wrap="square" lIns="95050" tIns="95050" rIns="95050" bIns="9505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4B2E84"/>
        </a:solidFill>
        <a:effectLst/>
      </p:bgPr>
    </p:bg>
    <p:spTree>
      <p:nvGrpSpPr>
        <p:cNvPr id="1" name="Shape 96"/>
        <p:cNvGrpSpPr/>
        <p:nvPr/>
      </p:nvGrpSpPr>
      <p:grpSpPr>
        <a:xfrm>
          <a:off x="0" y="0"/>
          <a:ext cx="0" cy="0"/>
          <a:chOff x="0" y="0"/>
          <a:chExt cx="0" cy="0"/>
        </a:xfrm>
      </p:grpSpPr>
      <p:sp>
        <p:nvSpPr>
          <p:cNvPr id="97" name="Google Shape;97;p23"/>
          <p:cNvSpPr txBox="1">
            <a:spLocks noGrp="1"/>
          </p:cNvSpPr>
          <p:nvPr>
            <p:ph type="title"/>
          </p:nvPr>
        </p:nvSpPr>
        <p:spPr>
          <a:xfrm>
            <a:off x="490250" y="528900"/>
            <a:ext cx="5678100" cy="4085700"/>
          </a:xfrm>
          <a:prstGeom prst="rect">
            <a:avLst/>
          </a:prstGeom>
        </p:spPr>
        <p:txBody>
          <a:bodyPr spcFirstLastPara="1" wrap="square" lIns="95050" tIns="95050" rIns="95050" bIns="95050" anchor="ctr" anchorCtr="0">
            <a:noAutofit/>
          </a:bodyPr>
          <a:lstStyle>
            <a:lvl1pPr lvl="0" rtl="0">
              <a:spcBef>
                <a:spcPts val="0"/>
              </a:spcBef>
              <a:spcAft>
                <a:spcPts val="0"/>
              </a:spcAft>
              <a:buClr>
                <a:schemeClr val="lt1"/>
              </a:buClr>
              <a:buSzPts val="5600"/>
              <a:buFont typeface="Verdana"/>
              <a:buNone/>
              <a:defRPr sz="5600" b="1">
                <a:solidFill>
                  <a:schemeClr val="lt1"/>
                </a:solidFill>
                <a:latin typeface="Verdana"/>
                <a:ea typeface="Verdana"/>
                <a:cs typeface="Verdana"/>
                <a:sym typeface="Verdana"/>
              </a:defRPr>
            </a:lvl1pPr>
            <a:lvl2pPr lvl="1" rtl="0">
              <a:spcBef>
                <a:spcPts val="0"/>
              </a:spcBef>
              <a:spcAft>
                <a:spcPts val="0"/>
              </a:spcAft>
              <a:buClr>
                <a:schemeClr val="lt1"/>
              </a:buClr>
              <a:buSzPts val="5600"/>
              <a:buNone/>
              <a:defRPr sz="5600">
                <a:solidFill>
                  <a:schemeClr val="lt1"/>
                </a:solidFill>
              </a:defRPr>
            </a:lvl2pPr>
            <a:lvl3pPr lvl="2" rtl="0">
              <a:spcBef>
                <a:spcPts val="0"/>
              </a:spcBef>
              <a:spcAft>
                <a:spcPts val="0"/>
              </a:spcAft>
              <a:buClr>
                <a:schemeClr val="lt1"/>
              </a:buClr>
              <a:buSzPts val="5600"/>
              <a:buNone/>
              <a:defRPr sz="5600">
                <a:solidFill>
                  <a:schemeClr val="lt1"/>
                </a:solidFill>
              </a:defRPr>
            </a:lvl3pPr>
            <a:lvl4pPr lvl="3" rtl="0">
              <a:spcBef>
                <a:spcPts val="0"/>
              </a:spcBef>
              <a:spcAft>
                <a:spcPts val="0"/>
              </a:spcAft>
              <a:buClr>
                <a:schemeClr val="lt1"/>
              </a:buClr>
              <a:buSzPts val="5600"/>
              <a:buNone/>
              <a:defRPr sz="5600">
                <a:solidFill>
                  <a:schemeClr val="lt1"/>
                </a:solidFill>
              </a:defRPr>
            </a:lvl4pPr>
            <a:lvl5pPr lvl="4" rtl="0">
              <a:spcBef>
                <a:spcPts val="0"/>
              </a:spcBef>
              <a:spcAft>
                <a:spcPts val="0"/>
              </a:spcAft>
              <a:buClr>
                <a:schemeClr val="lt1"/>
              </a:buClr>
              <a:buSzPts val="5600"/>
              <a:buNone/>
              <a:defRPr sz="5600">
                <a:solidFill>
                  <a:schemeClr val="lt1"/>
                </a:solidFill>
              </a:defRPr>
            </a:lvl5pPr>
            <a:lvl6pPr lvl="5" rtl="0">
              <a:spcBef>
                <a:spcPts val="0"/>
              </a:spcBef>
              <a:spcAft>
                <a:spcPts val="0"/>
              </a:spcAft>
              <a:buClr>
                <a:schemeClr val="lt1"/>
              </a:buClr>
              <a:buSzPts val="5600"/>
              <a:buNone/>
              <a:defRPr sz="5600">
                <a:solidFill>
                  <a:schemeClr val="lt1"/>
                </a:solidFill>
              </a:defRPr>
            </a:lvl6pPr>
            <a:lvl7pPr lvl="6" rtl="0">
              <a:spcBef>
                <a:spcPts val="0"/>
              </a:spcBef>
              <a:spcAft>
                <a:spcPts val="0"/>
              </a:spcAft>
              <a:buClr>
                <a:schemeClr val="lt1"/>
              </a:buClr>
              <a:buSzPts val="5600"/>
              <a:buNone/>
              <a:defRPr sz="5600">
                <a:solidFill>
                  <a:schemeClr val="lt1"/>
                </a:solidFill>
              </a:defRPr>
            </a:lvl7pPr>
            <a:lvl8pPr lvl="7" rtl="0">
              <a:spcBef>
                <a:spcPts val="0"/>
              </a:spcBef>
              <a:spcAft>
                <a:spcPts val="0"/>
              </a:spcAft>
              <a:buClr>
                <a:schemeClr val="lt1"/>
              </a:buClr>
              <a:buSzPts val="5600"/>
              <a:buNone/>
              <a:defRPr sz="5600">
                <a:solidFill>
                  <a:schemeClr val="lt1"/>
                </a:solidFill>
              </a:defRPr>
            </a:lvl8pPr>
            <a:lvl9pPr lvl="8" rtl="0">
              <a:spcBef>
                <a:spcPts val="0"/>
              </a:spcBef>
              <a:spcAft>
                <a:spcPts val="0"/>
              </a:spcAft>
              <a:buClr>
                <a:schemeClr val="lt1"/>
              </a:buClr>
              <a:buSzPts val="5600"/>
              <a:buNone/>
              <a:defRPr sz="5600">
                <a:solidFill>
                  <a:schemeClr val="lt1"/>
                </a:solidFill>
              </a:defRPr>
            </a:lvl9pPr>
          </a:lstStyle>
          <a:p>
            <a:endParaRPr/>
          </a:p>
        </p:txBody>
      </p:sp>
      <p:sp>
        <p:nvSpPr>
          <p:cNvPr id="98" name="Google Shape;98;p23"/>
          <p:cNvSpPr txBox="1">
            <a:spLocks noGrp="1"/>
          </p:cNvSpPr>
          <p:nvPr>
            <p:ph type="sldNum" idx="12"/>
          </p:nvPr>
        </p:nvSpPr>
        <p:spPr>
          <a:xfrm>
            <a:off x="8472458" y="4663217"/>
            <a:ext cx="548700" cy="393600"/>
          </a:xfrm>
          <a:prstGeom prst="rect">
            <a:avLst/>
          </a:prstGeom>
        </p:spPr>
        <p:txBody>
          <a:bodyPr spcFirstLastPara="1" wrap="square" lIns="95050" tIns="95050" rIns="95050" bIns="9505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rgbClr val="4B2E84"/>
        </a:solidFill>
        <a:effectLst/>
      </p:bgPr>
    </p:bg>
    <p:spTree>
      <p:nvGrpSpPr>
        <p:cNvPr id="1" name="Shape 69"/>
        <p:cNvGrpSpPr/>
        <p:nvPr/>
      </p:nvGrpSpPr>
      <p:grpSpPr>
        <a:xfrm>
          <a:off x="0" y="0"/>
          <a:ext cx="0" cy="0"/>
          <a:chOff x="0" y="0"/>
          <a:chExt cx="0" cy="0"/>
        </a:xfrm>
      </p:grpSpPr>
      <p:sp>
        <p:nvSpPr>
          <p:cNvPr id="70" name="Google Shape;70;p17"/>
          <p:cNvSpPr/>
          <p:nvPr/>
        </p:nvSpPr>
        <p:spPr>
          <a:xfrm>
            <a:off x="0" y="1567350"/>
            <a:ext cx="9144000" cy="2008800"/>
          </a:xfrm>
          <a:prstGeom prst="rect">
            <a:avLst/>
          </a:prstGeom>
          <a:solidFill>
            <a:srgbClr val="BFAD81"/>
          </a:solidFill>
          <a:ln>
            <a:noFill/>
          </a:ln>
        </p:spPr>
        <p:txBody>
          <a:bodyPr spcFirstLastPara="1" wrap="square" lIns="95050" tIns="95050" rIns="95050" bIns="95050" anchor="ctr" anchorCtr="0">
            <a:noAutofit/>
          </a:bodyPr>
          <a:lstStyle/>
          <a:p>
            <a:pPr marL="0" lvl="0" indent="0" algn="l" rtl="0">
              <a:spcBef>
                <a:spcPts val="0"/>
              </a:spcBef>
              <a:spcAft>
                <a:spcPts val="0"/>
              </a:spcAft>
              <a:buNone/>
            </a:pPr>
            <a:endParaRPr/>
          </a:p>
        </p:txBody>
      </p:sp>
      <p:sp>
        <p:nvSpPr>
          <p:cNvPr id="71" name="Google Shape;71;p17"/>
          <p:cNvSpPr txBox="1">
            <a:spLocks noGrp="1"/>
          </p:cNvSpPr>
          <p:nvPr>
            <p:ph type="title"/>
          </p:nvPr>
        </p:nvSpPr>
        <p:spPr>
          <a:xfrm>
            <a:off x="430800" y="1889700"/>
            <a:ext cx="8282400" cy="1516500"/>
          </a:xfrm>
          <a:prstGeom prst="rect">
            <a:avLst/>
          </a:prstGeom>
        </p:spPr>
        <p:txBody>
          <a:bodyPr spcFirstLastPara="1" wrap="square" lIns="95050" tIns="95050" rIns="95050" bIns="95050" anchor="ctr" anchorCtr="0">
            <a:noAutofit/>
          </a:bodyPr>
          <a:lstStyle>
            <a:lvl1pPr lvl="0" algn="ctr" rtl="0">
              <a:spcBef>
                <a:spcPts val="0"/>
              </a:spcBef>
              <a:spcAft>
                <a:spcPts val="0"/>
              </a:spcAft>
              <a:buClr>
                <a:schemeClr val="lt1"/>
              </a:buClr>
              <a:buSzPts val="3800"/>
              <a:buNone/>
              <a:defRPr sz="3800">
                <a:solidFill>
                  <a:schemeClr val="lt1"/>
                </a:solidFill>
              </a:defRPr>
            </a:lvl1pPr>
            <a:lvl2pPr lvl="1" algn="ctr" rtl="0">
              <a:spcBef>
                <a:spcPts val="0"/>
              </a:spcBef>
              <a:spcAft>
                <a:spcPts val="0"/>
              </a:spcAft>
              <a:buClr>
                <a:schemeClr val="lt1"/>
              </a:buClr>
              <a:buSzPts val="3800"/>
              <a:buNone/>
              <a:defRPr sz="3800">
                <a:solidFill>
                  <a:schemeClr val="lt1"/>
                </a:solidFill>
              </a:defRPr>
            </a:lvl2pPr>
            <a:lvl3pPr lvl="2" algn="ctr" rtl="0">
              <a:spcBef>
                <a:spcPts val="0"/>
              </a:spcBef>
              <a:spcAft>
                <a:spcPts val="0"/>
              </a:spcAft>
              <a:buClr>
                <a:schemeClr val="lt1"/>
              </a:buClr>
              <a:buSzPts val="3800"/>
              <a:buNone/>
              <a:defRPr sz="3800">
                <a:solidFill>
                  <a:schemeClr val="lt1"/>
                </a:solidFill>
              </a:defRPr>
            </a:lvl3pPr>
            <a:lvl4pPr lvl="3" algn="ctr" rtl="0">
              <a:spcBef>
                <a:spcPts val="0"/>
              </a:spcBef>
              <a:spcAft>
                <a:spcPts val="0"/>
              </a:spcAft>
              <a:buClr>
                <a:schemeClr val="lt1"/>
              </a:buClr>
              <a:buSzPts val="3800"/>
              <a:buNone/>
              <a:defRPr sz="3800">
                <a:solidFill>
                  <a:schemeClr val="lt1"/>
                </a:solidFill>
              </a:defRPr>
            </a:lvl4pPr>
            <a:lvl5pPr lvl="4" algn="ctr" rtl="0">
              <a:spcBef>
                <a:spcPts val="0"/>
              </a:spcBef>
              <a:spcAft>
                <a:spcPts val="0"/>
              </a:spcAft>
              <a:buClr>
                <a:schemeClr val="lt1"/>
              </a:buClr>
              <a:buSzPts val="3800"/>
              <a:buNone/>
              <a:defRPr sz="3800">
                <a:solidFill>
                  <a:schemeClr val="lt1"/>
                </a:solidFill>
              </a:defRPr>
            </a:lvl5pPr>
            <a:lvl6pPr lvl="5" algn="ctr" rtl="0">
              <a:spcBef>
                <a:spcPts val="0"/>
              </a:spcBef>
              <a:spcAft>
                <a:spcPts val="0"/>
              </a:spcAft>
              <a:buClr>
                <a:schemeClr val="lt1"/>
              </a:buClr>
              <a:buSzPts val="3800"/>
              <a:buNone/>
              <a:defRPr sz="3800">
                <a:solidFill>
                  <a:schemeClr val="lt1"/>
                </a:solidFill>
              </a:defRPr>
            </a:lvl6pPr>
            <a:lvl7pPr lvl="6" algn="ctr" rtl="0">
              <a:spcBef>
                <a:spcPts val="0"/>
              </a:spcBef>
              <a:spcAft>
                <a:spcPts val="0"/>
              </a:spcAft>
              <a:buClr>
                <a:schemeClr val="lt1"/>
              </a:buClr>
              <a:buSzPts val="3800"/>
              <a:buNone/>
              <a:defRPr sz="3800">
                <a:solidFill>
                  <a:schemeClr val="lt1"/>
                </a:solidFill>
              </a:defRPr>
            </a:lvl7pPr>
            <a:lvl8pPr lvl="7" algn="ctr" rtl="0">
              <a:spcBef>
                <a:spcPts val="0"/>
              </a:spcBef>
              <a:spcAft>
                <a:spcPts val="0"/>
              </a:spcAft>
              <a:buClr>
                <a:schemeClr val="lt1"/>
              </a:buClr>
              <a:buSzPts val="3800"/>
              <a:buNone/>
              <a:defRPr sz="3800">
                <a:solidFill>
                  <a:schemeClr val="lt1"/>
                </a:solidFill>
              </a:defRPr>
            </a:lvl8pPr>
            <a:lvl9pPr lvl="8" algn="ctr" rtl="0">
              <a:spcBef>
                <a:spcPts val="0"/>
              </a:spcBef>
              <a:spcAft>
                <a:spcPts val="0"/>
              </a:spcAft>
              <a:buClr>
                <a:schemeClr val="lt1"/>
              </a:buClr>
              <a:buSzPts val="3800"/>
              <a:buNone/>
              <a:defRPr sz="3800">
                <a:solidFill>
                  <a:schemeClr val="lt1"/>
                </a:solidFill>
              </a:defRPr>
            </a:lvl9pPr>
          </a:lstStyle>
          <a:p>
            <a:endParaRPr/>
          </a:p>
        </p:txBody>
      </p:sp>
      <p:sp>
        <p:nvSpPr>
          <p:cNvPr id="72" name="Google Shape;72;p17"/>
          <p:cNvSpPr txBox="1">
            <a:spLocks noGrp="1"/>
          </p:cNvSpPr>
          <p:nvPr>
            <p:ph type="sldNum" idx="12"/>
          </p:nvPr>
        </p:nvSpPr>
        <p:spPr>
          <a:xfrm>
            <a:off x="8472458" y="4663217"/>
            <a:ext cx="548700" cy="393600"/>
          </a:xfrm>
          <a:prstGeom prst="rect">
            <a:avLst/>
          </a:prstGeom>
        </p:spPr>
        <p:txBody>
          <a:bodyPr spcFirstLastPara="1" wrap="square" lIns="95050" tIns="95050" rIns="95050" bIns="9505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p:nvPr/>
        </p:nvSpPr>
        <p:spPr>
          <a:xfrm rot="10800000">
            <a:off x="4226100" y="2933550"/>
            <a:ext cx="691800" cy="388500"/>
          </a:xfrm>
          <a:prstGeom prst="triangle">
            <a:avLst>
              <a:gd name="adj" fmla="val 50000"/>
            </a:avLst>
          </a:prstGeom>
          <a:solidFill>
            <a:srgbClr val="4B2E84"/>
          </a:solidFill>
          <a:ln>
            <a:noFill/>
          </a:ln>
        </p:spPr>
        <p:txBody>
          <a:bodyPr spcFirstLastPara="1" wrap="square" lIns="95050" tIns="95050" rIns="95050" bIns="95050" anchor="ctr" anchorCtr="0">
            <a:noAutofit/>
          </a:bodyPr>
          <a:lstStyle/>
          <a:p>
            <a:pPr marL="0" lvl="0" indent="0" algn="l" rtl="0">
              <a:spcBef>
                <a:spcPts val="0"/>
              </a:spcBef>
              <a:spcAft>
                <a:spcPts val="0"/>
              </a:spcAft>
              <a:buNone/>
            </a:pPr>
            <a:endParaRPr/>
          </a:p>
        </p:txBody>
      </p:sp>
      <p:sp>
        <p:nvSpPr>
          <p:cNvPr id="56" name="Google Shape;56;p14"/>
          <p:cNvSpPr/>
          <p:nvPr/>
        </p:nvSpPr>
        <p:spPr>
          <a:xfrm>
            <a:off x="-25" y="0"/>
            <a:ext cx="9144000" cy="3124200"/>
          </a:xfrm>
          <a:prstGeom prst="rect">
            <a:avLst/>
          </a:prstGeom>
          <a:solidFill>
            <a:srgbClr val="4B2E84"/>
          </a:solidFill>
          <a:ln>
            <a:noFill/>
          </a:ln>
        </p:spPr>
        <p:txBody>
          <a:bodyPr spcFirstLastPara="1" wrap="square" lIns="95050" tIns="95050" rIns="95050" bIns="95050" anchor="ctr" anchorCtr="0">
            <a:noAutofit/>
          </a:bodyPr>
          <a:lstStyle/>
          <a:p>
            <a:pPr marL="0" lvl="0" indent="0" algn="l" rtl="0">
              <a:spcBef>
                <a:spcPts val="0"/>
              </a:spcBef>
              <a:spcAft>
                <a:spcPts val="0"/>
              </a:spcAft>
              <a:buNone/>
            </a:pPr>
            <a:endParaRPr/>
          </a:p>
        </p:txBody>
      </p:sp>
      <p:sp>
        <p:nvSpPr>
          <p:cNvPr id="57" name="Google Shape;57;p14"/>
          <p:cNvSpPr txBox="1">
            <a:spLocks noGrp="1"/>
          </p:cNvSpPr>
          <p:nvPr>
            <p:ph type="ctrTitle"/>
          </p:nvPr>
        </p:nvSpPr>
        <p:spPr>
          <a:xfrm>
            <a:off x="411175" y="644300"/>
            <a:ext cx="8282400" cy="2109000"/>
          </a:xfrm>
          <a:prstGeom prst="rect">
            <a:avLst/>
          </a:prstGeom>
        </p:spPr>
        <p:txBody>
          <a:bodyPr spcFirstLastPara="1" wrap="square" lIns="95050" tIns="95050" rIns="95050" bIns="95050" anchor="b" anchorCtr="0">
            <a:noAutofit/>
          </a:bodyPr>
          <a:lstStyle>
            <a:lvl1pPr lvl="0" algn="ctr" rtl="0">
              <a:spcBef>
                <a:spcPts val="0"/>
              </a:spcBef>
              <a:spcAft>
                <a:spcPts val="0"/>
              </a:spcAft>
              <a:buClr>
                <a:schemeClr val="lt1"/>
              </a:buClr>
              <a:buSzPts val="6200"/>
              <a:buFont typeface="Verdana"/>
              <a:buNone/>
              <a:defRPr sz="6200" b="1">
                <a:solidFill>
                  <a:schemeClr val="lt1"/>
                </a:solidFill>
                <a:latin typeface="Verdana"/>
                <a:ea typeface="Verdana"/>
                <a:cs typeface="Verdana"/>
                <a:sym typeface="Verdana"/>
              </a:defRPr>
            </a:lvl1pPr>
            <a:lvl2pPr lvl="1" algn="ctr" rtl="0">
              <a:spcBef>
                <a:spcPts val="0"/>
              </a:spcBef>
              <a:spcAft>
                <a:spcPts val="0"/>
              </a:spcAft>
              <a:buClr>
                <a:schemeClr val="lt1"/>
              </a:buClr>
              <a:buSzPts val="6200"/>
              <a:buNone/>
              <a:defRPr sz="6200">
                <a:solidFill>
                  <a:schemeClr val="lt1"/>
                </a:solidFill>
              </a:defRPr>
            </a:lvl2pPr>
            <a:lvl3pPr lvl="2" algn="ctr" rtl="0">
              <a:spcBef>
                <a:spcPts val="0"/>
              </a:spcBef>
              <a:spcAft>
                <a:spcPts val="0"/>
              </a:spcAft>
              <a:buClr>
                <a:schemeClr val="lt1"/>
              </a:buClr>
              <a:buSzPts val="6200"/>
              <a:buNone/>
              <a:defRPr sz="6200">
                <a:solidFill>
                  <a:schemeClr val="lt1"/>
                </a:solidFill>
              </a:defRPr>
            </a:lvl3pPr>
            <a:lvl4pPr lvl="3" algn="ctr" rtl="0">
              <a:spcBef>
                <a:spcPts val="0"/>
              </a:spcBef>
              <a:spcAft>
                <a:spcPts val="0"/>
              </a:spcAft>
              <a:buClr>
                <a:schemeClr val="lt1"/>
              </a:buClr>
              <a:buSzPts val="6200"/>
              <a:buNone/>
              <a:defRPr sz="6200">
                <a:solidFill>
                  <a:schemeClr val="lt1"/>
                </a:solidFill>
              </a:defRPr>
            </a:lvl4pPr>
            <a:lvl5pPr lvl="4" algn="ctr" rtl="0">
              <a:spcBef>
                <a:spcPts val="0"/>
              </a:spcBef>
              <a:spcAft>
                <a:spcPts val="0"/>
              </a:spcAft>
              <a:buClr>
                <a:schemeClr val="lt1"/>
              </a:buClr>
              <a:buSzPts val="6200"/>
              <a:buNone/>
              <a:defRPr sz="6200">
                <a:solidFill>
                  <a:schemeClr val="lt1"/>
                </a:solidFill>
              </a:defRPr>
            </a:lvl5pPr>
            <a:lvl6pPr lvl="5" algn="ctr" rtl="0">
              <a:spcBef>
                <a:spcPts val="0"/>
              </a:spcBef>
              <a:spcAft>
                <a:spcPts val="0"/>
              </a:spcAft>
              <a:buClr>
                <a:schemeClr val="lt1"/>
              </a:buClr>
              <a:buSzPts val="6200"/>
              <a:buNone/>
              <a:defRPr sz="6200">
                <a:solidFill>
                  <a:schemeClr val="lt1"/>
                </a:solidFill>
              </a:defRPr>
            </a:lvl6pPr>
            <a:lvl7pPr lvl="6" algn="ctr" rtl="0">
              <a:spcBef>
                <a:spcPts val="0"/>
              </a:spcBef>
              <a:spcAft>
                <a:spcPts val="0"/>
              </a:spcAft>
              <a:buClr>
                <a:schemeClr val="lt1"/>
              </a:buClr>
              <a:buSzPts val="6200"/>
              <a:buNone/>
              <a:defRPr sz="6200">
                <a:solidFill>
                  <a:schemeClr val="lt1"/>
                </a:solidFill>
              </a:defRPr>
            </a:lvl7pPr>
            <a:lvl8pPr lvl="7" algn="ctr" rtl="0">
              <a:spcBef>
                <a:spcPts val="0"/>
              </a:spcBef>
              <a:spcAft>
                <a:spcPts val="0"/>
              </a:spcAft>
              <a:buClr>
                <a:schemeClr val="lt1"/>
              </a:buClr>
              <a:buSzPts val="6200"/>
              <a:buNone/>
              <a:defRPr sz="6200">
                <a:solidFill>
                  <a:schemeClr val="lt1"/>
                </a:solidFill>
              </a:defRPr>
            </a:lvl8pPr>
            <a:lvl9pPr lvl="8" algn="ctr" rtl="0">
              <a:spcBef>
                <a:spcPts val="0"/>
              </a:spcBef>
              <a:spcAft>
                <a:spcPts val="0"/>
              </a:spcAft>
              <a:buClr>
                <a:schemeClr val="lt1"/>
              </a:buClr>
              <a:buSzPts val="6200"/>
              <a:buNone/>
              <a:defRPr sz="6200">
                <a:solidFill>
                  <a:schemeClr val="lt1"/>
                </a:solidFill>
              </a:defRPr>
            </a:lvl9pPr>
          </a:lstStyle>
          <a:p>
            <a:endParaRPr/>
          </a:p>
        </p:txBody>
      </p:sp>
      <p:sp>
        <p:nvSpPr>
          <p:cNvPr id="58" name="Google Shape;58;p14"/>
          <p:cNvSpPr txBox="1">
            <a:spLocks noGrp="1"/>
          </p:cNvSpPr>
          <p:nvPr>
            <p:ph type="subTitle" idx="1"/>
          </p:nvPr>
        </p:nvSpPr>
        <p:spPr>
          <a:xfrm>
            <a:off x="411175" y="3398250"/>
            <a:ext cx="8282400" cy="1260600"/>
          </a:xfrm>
          <a:prstGeom prst="rect">
            <a:avLst/>
          </a:prstGeom>
        </p:spPr>
        <p:txBody>
          <a:bodyPr spcFirstLastPara="1" wrap="square" lIns="95050" tIns="95050" rIns="95050" bIns="95050" anchor="ctr" anchorCtr="0">
            <a:noAutofit/>
          </a:bodyPr>
          <a:lstStyle>
            <a:lvl1pPr lvl="0" algn="ctr" rtl="0">
              <a:lnSpc>
                <a:spcPct val="100000"/>
              </a:lnSpc>
              <a:spcBef>
                <a:spcPts val="0"/>
              </a:spcBef>
              <a:spcAft>
                <a:spcPts val="0"/>
              </a:spcAft>
              <a:buClr>
                <a:srgbClr val="BFAD81"/>
              </a:buClr>
              <a:buSzPts val="3800"/>
              <a:buFont typeface="Trebuchet MS"/>
              <a:buNone/>
              <a:defRPr sz="3800">
                <a:solidFill>
                  <a:srgbClr val="BFAD81"/>
                </a:solidFill>
                <a:latin typeface="Trebuchet MS"/>
                <a:ea typeface="Trebuchet MS"/>
                <a:cs typeface="Trebuchet MS"/>
                <a:sym typeface="Trebuchet MS"/>
              </a:defRPr>
            </a:lvl1pPr>
            <a:lvl2pPr lvl="1" algn="ctr" rtl="0">
              <a:lnSpc>
                <a:spcPct val="100000"/>
              </a:lnSpc>
              <a:spcBef>
                <a:spcPts val="0"/>
              </a:spcBef>
              <a:spcAft>
                <a:spcPts val="0"/>
              </a:spcAft>
              <a:buSzPts val="3800"/>
              <a:buFont typeface="Oswald"/>
              <a:buNone/>
              <a:defRPr sz="3800">
                <a:latin typeface="Oswald"/>
                <a:ea typeface="Oswald"/>
                <a:cs typeface="Oswald"/>
                <a:sym typeface="Oswald"/>
              </a:defRPr>
            </a:lvl2pPr>
            <a:lvl3pPr lvl="2" algn="ctr" rtl="0">
              <a:lnSpc>
                <a:spcPct val="100000"/>
              </a:lnSpc>
              <a:spcBef>
                <a:spcPts val="0"/>
              </a:spcBef>
              <a:spcAft>
                <a:spcPts val="0"/>
              </a:spcAft>
              <a:buSzPts val="3800"/>
              <a:buFont typeface="Oswald"/>
              <a:buNone/>
              <a:defRPr sz="3800">
                <a:latin typeface="Oswald"/>
                <a:ea typeface="Oswald"/>
                <a:cs typeface="Oswald"/>
                <a:sym typeface="Oswald"/>
              </a:defRPr>
            </a:lvl3pPr>
            <a:lvl4pPr lvl="3" algn="ctr" rtl="0">
              <a:lnSpc>
                <a:spcPct val="100000"/>
              </a:lnSpc>
              <a:spcBef>
                <a:spcPts val="0"/>
              </a:spcBef>
              <a:spcAft>
                <a:spcPts val="0"/>
              </a:spcAft>
              <a:buSzPts val="3800"/>
              <a:buFont typeface="Oswald"/>
              <a:buNone/>
              <a:defRPr sz="3800">
                <a:latin typeface="Oswald"/>
                <a:ea typeface="Oswald"/>
                <a:cs typeface="Oswald"/>
                <a:sym typeface="Oswald"/>
              </a:defRPr>
            </a:lvl4pPr>
            <a:lvl5pPr lvl="4" algn="ctr" rtl="0">
              <a:lnSpc>
                <a:spcPct val="100000"/>
              </a:lnSpc>
              <a:spcBef>
                <a:spcPts val="0"/>
              </a:spcBef>
              <a:spcAft>
                <a:spcPts val="0"/>
              </a:spcAft>
              <a:buSzPts val="3800"/>
              <a:buFont typeface="Oswald"/>
              <a:buNone/>
              <a:defRPr sz="3800">
                <a:latin typeface="Oswald"/>
                <a:ea typeface="Oswald"/>
                <a:cs typeface="Oswald"/>
                <a:sym typeface="Oswald"/>
              </a:defRPr>
            </a:lvl5pPr>
            <a:lvl6pPr lvl="5" algn="ctr" rtl="0">
              <a:lnSpc>
                <a:spcPct val="100000"/>
              </a:lnSpc>
              <a:spcBef>
                <a:spcPts val="0"/>
              </a:spcBef>
              <a:spcAft>
                <a:spcPts val="0"/>
              </a:spcAft>
              <a:buSzPts val="3800"/>
              <a:buFont typeface="Oswald"/>
              <a:buNone/>
              <a:defRPr sz="3800">
                <a:latin typeface="Oswald"/>
                <a:ea typeface="Oswald"/>
                <a:cs typeface="Oswald"/>
                <a:sym typeface="Oswald"/>
              </a:defRPr>
            </a:lvl6pPr>
            <a:lvl7pPr lvl="6" algn="ctr" rtl="0">
              <a:lnSpc>
                <a:spcPct val="100000"/>
              </a:lnSpc>
              <a:spcBef>
                <a:spcPts val="0"/>
              </a:spcBef>
              <a:spcAft>
                <a:spcPts val="0"/>
              </a:spcAft>
              <a:buSzPts val="3800"/>
              <a:buFont typeface="Oswald"/>
              <a:buNone/>
              <a:defRPr sz="3800">
                <a:latin typeface="Oswald"/>
                <a:ea typeface="Oswald"/>
                <a:cs typeface="Oswald"/>
                <a:sym typeface="Oswald"/>
              </a:defRPr>
            </a:lvl7pPr>
            <a:lvl8pPr lvl="7" algn="ctr" rtl="0">
              <a:lnSpc>
                <a:spcPct val="100000"/>
              </a:lnSpc>
              <a:spcBef>
                <a:spcPts val="0"/>
              </a:spcBef>
              <a:spcAft>
                <a:spcPts val="0"/>
              </a:spcAft>
              <a:buSzPts val="3800"/>
              <a:buFont typeface="Oswald"/>
              <a:buNone/>
              <a:defRPr sz="3800">
                <a:latin typeface="Oswald"/>
                <a:ea typeface="Oswald"/>
                <a:cs typeface="Oswald"/>
                <a:sym typeface="Oswald"/>
              </a:defRPr>
            </a:lvl8pPr>
            <a:lvl9pPr lvl="8" algn="ctr" rtl="0">
              <a:lnSpc>
                <a:spcPct val="100000"/>
              </a:lnSpc>
              <a:spcBef>
                <a:spcPts val="0"/>
              </a:spcBef>
              <a:spcAft>
                <a:spcPts val="0"/>
              </a:spcAft>
              <a:buSzPts val="3800"/>
              <a:buFont typeface="Oswald"/>
              <a:buNone/>
              <a:defRPr sz="3800">
                <a:latin typeface="Oswald"/>
                <a:ea typeface="Oswald"/>
                <a:cs typeface="Oswald"/>
                <a:sym typeface="Oswald"/>
              </a:defRPr>
            </a:lvl9pPr>
          </a:lstStyle>
          <a:p>
            <a:endParaRPr/>
          </a:p>
        </p:txBody>
      </p:sp>
      <p:sp>
        <p:nvSpPr>
          <p:cNvPr id="59" name="Google Shape;59;p14"/>
          <p:cNvSpPr txBox="1">
            <a:spLocks noGrp="1"/>
          </p:cNvSpPr>
          <p:nvPr>
            <p:ph type="sldNum" idx="12"/>
          </p:nvPr>
        </p:nvSpPr>
        <p:spPr>
          <a:xfrm>
            <a:off x="8472458" y="4663217"/>
            <a:ext cx="548700" cy="393600"/>
          </a:xfrm>
          <a:prstGeom prst="rect">
            <a:avLst/>
          </a:prstGeom>
        </p:spPr>
        <p:txBody>
          <a:bodyPr spcFirstLastPara="1" wrap="square" lIns="95050" tIns="95050" rIns="95050" bIns="9505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7" name="Picture 6"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1" y="4675530"/>
            <a:ext cx="2540000" cy="172311"/>
          </a:xfrm>
          <a:prstGeom prst="rect">
            <a:avLst/>
          </a:prstGeom>
        </p:spPr>
      </p:pic>
      <p:pic>
        <p:nvPicPr>
          <p:cNvPr id="9" name="Picture 8"/>
          <p:cNvPicPr>
            <a:picLocks noChangeAspect="1"/>
          </p:cNvPicPr>
          <p:nvPr userDrawn="1"/>
        </p:nvPicPr>
        <p:blipFill>
          <a:blip r:embed="rId4"/>
          <a:stretch>
            <a:fillRect/>
          </a:stretch>
        </p:blipFill>
        <p:spPr>
          <a:xfrm>
            <a:off x="568081" y="3426449"/>
            <a:ext cx="1600200" cy="139700"/>
          </a:xfrm>
          <a:prstGeom prst="rect">
            <a:avLst/>
          </a:prstGeom>
        </p:spPr>
      </p:pic>
      <p:sp>
        <p:nvSpPr>
          <p:cNvPr id="2" name="Title 1"/>
          <p:cNvSpPr>
            <a:spLocks noGrp="1"/>
          </p:cNvSpPr>
          <p:nvPr>
            <p:ph type="title" hasCustomPrompt="1"/>
          </p:nvPr>
        </p:nvSpPr>
        <p:spPr>
          <a:xfrm>
            <a:off x="460375" y="644993"/>
            <a:ext cx="7023540" cy="2641756"/>
          </a:xfrm>
          <a:prstGeom prst="rect">
            <a:avLst/>
          </a:prstGeom>
        </p:spPr>
        <p:txBody>
          <a:bodyPr anchor="b"/>
          <a:lstStyle>
            <a:lvl1pPr algn="l">
              <a:defRPr sz="5000" b="1" i="0" baseline="0">
                <a:solidFill>
                  <a:schemeClr val="tx2"/>
                </a:solidFill>
                <a:latin typeface="Encode Sans Normal Black" charset="0"/>
                <a:ea typeface="Encode Sans Normal Black" charset="0"/>
                <a:cs typeface="Encode Sans Normal Black" charset="0"/>
              </a:defRPr>
            </a:lvl1pPr>
          </a:lstStyle>
          <a:p>
            <a:r>
              <a:rPr lang="en-US"/>
              <a:t>TITLE HERE </a:t>
            </a:r>
            <a:br>
              <a:rPr lang="en-US"/>
            </a:br>
            <a:r>
              <a:rPr lang="en-US"/>
              <a:t>ENCODE NORMAL BLACK, 50 PT.</a:t>
            </a:r>
          </a:p>
        </p:txBody>
      </p:sp>
    </p:spTree>
    <p:extLst>
      <p:ext uri="{BB962C8B-B14F-4D97-AF65-F5344CB8AC3E}">
        <p14:creationId xmlns:p14="http://schemas.microsoft.com/office/powerpoint/2010/main" val="2373491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9"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0"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SUB-HEADER HERE (UNI SANS REGULAR, 24 PT.)</a:t>
            </a:r>
          </a:p>
        </p:txBody>
      </p:sp>
      <p:pic>
        <p:nvPicPr>
          <p:cNvPr id="11" name="Picture 10"/>
          <p:cNvPicPr>
            <a:picLocks noChangeAspect="1"/>
          </p:cNvPicPr>
          <p:nvPr userDrawn="1"/>
        </p:nvPicPr>
        <p:blipFill>
          <a:blip r:embed="rId2"/>
          <a:stretch>
            <a:fillRect/>
          </a:stretch>
        </p:blipFill>
        <p:spPr>
          <a:xfrm>
            <a:off x="549031" y="1363508"/>
            <a:ext cx="1103781" cy="96362"/>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37" y="4675530"/>
            <a:ext cx="2540000" cy="172311"/>
          </a:xfrm>
          <a:prstGeom prst="rect">
            <a:avLst/>
          </a:prstGeom>
        </p:spPr>
      </p:pic>
      <p:sp>
        <p:nvSpPr>
          <p:cNvPr id="2" name="Title 1"/>
          <p:cNvSpPr>
            <a:spLocks noGrp="1"/>
          </p:cNvSpPr>
          <p:nvPr>
            <p:ph type="title" hasCustomPrompt="1"/>
          </p:nvPr>
        </p:nvSpPr>
        <p:spPr>
          <a:xfrm>
            <a:off x="447923" y="371510"/>
            <a:ext cx="8197114"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2769240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chemeClr val="bg1"/>
        </a:solidFill>
        <a:effectLst/>
      </p:bgPr>
    </p:bg>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2" name="Picture 11"/>
          <p:cNvPicPr>
            <a:picLocks noChangeAspect="1"/>
          </p:cNvPicPr>
          <p:nvPr userDrawn="1"/>
        </p:nvPicPr>
        <p:blipFill>
          <a:blip r:embed="rId2"/>
          <a:stretch>
            <a:fillRect/>
          </a:stretch>
        </p:blipFill>
        <p:spPr>
          <a:xfrm>
            <a:off x="549031" y="1363508"/>
            <a:ext cx="1103781" cy="96362"/>
          </a:xfrm>
          <a:prstGeom prst="rect">
            <a:avLst/>
          </a:prstGeom>
        </p:spPr>
      </p:pic>
      <p:pic>
        <p:nvPicPr>
          <p:cNvPr id="13" name="Picture 12" descr="UW_W 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sp>
        <p:nvSpPr>
          <p:cNvPr id="2" name="Title 1"/>
          <p:cNvSpPr>
            <a:spLocks noGrp="1"/>
          </p:cNvSpPr>
          <p:nvPr>
            <p:ph type="title" hasCustomPrompt="1"/>
          </p:nvPr>
        </p:nvSpPr>
        <p:spPr>
          <a:xfrm>
            <a:off x="447923" y="369733"/>
            <a:ext cx="8197114"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3236337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chemeClr val="bg1"/>
        </a:solidFill>
        <a:effectLst/>
      </p:bgPr>
    </p:bg>
    <p:spTree>
      <p:nvGrpSpPr>
        <p:cNvPr id="1" name=""/>
        <p:cNvGrpSpPr/>
        <p:nvPr/>
      </p:nvGrpSpPr>
      <p:grpSpPr>
        <a:xfrm>
          <a:off x="0" y="0"/>
          <a:ext cx="0" cy="0"/>
          <a:chOff x="0" y="0"/>
          <a:chExt cx="0" cy="0"/>
        </a:xfrm>
      </p:grpSpPr>
      <p:sp>
        <p:nvSpPr>
          <p:cNvPr id="6" name="Chart Placeholder 11"/>
          <p:cNvSpPr>
            <a:spLocks noGrp="1"/>
          </p:cNvSpPr>
          <p:nvPr>
            <p:ph type="chart" sz="quarter" idx="12" hasCustomPrompt="1"/>
          </p:nvPr>
        </p:nvSpPr>
        <p:spPr>
          <a:xfrm>
            <a:off x="447923" y="1724977"/>
            <a:ext cx="8184662" cy="2828169"/>
          </a:xfrm>
          <a:prstGeom prst="rect">
            <a:avLst/>
          </a:prstGeom>
        </p:spPr>
        <p:txBody>
          <a:bodyPr>
            <a:normAutofit/>
          </a:bodyPr>
          <a:lstStyle>
            <a:lvl1pPr marL="0" indent="0">
              <a:buNone/>
              <a:defRPr sz="2400" b="0" i="1" baseline="0">
                <a:solidFill>
                  <a:srgbClr val="FFFFFF"/>
                </a:solidFill>
                <a:latin typeface="Open Sans Light"/>
                <a:cs typeface="Open Sans Light"/>
              </a:defRPr>
            </a:lvl1pPr>
          </a:lstStyle>
          <a:p>
            <a:r>
              <a:rPr lang="en-US"/>
              <a:t>Graphics can go here – </a:t>
            </a:r>
            <a:br>
              <a:rPr lang="en-US"/>
            </a:br>
            <a:r>
              <a:rPr lang="en-US"/>
              <a:t>replace this box with your image or chart</a:t>
            </a:r>
          </a:p>
        </p:txBody>
      </p:sp>
      <p:pic>
        <p:nvPicPr>
          <p:cNvPr id="13" name="Picture 12"/>
          <p:cNvPicPr>
            <a:picLocks noChangeAspect="1"/>
          </p:cNvPicPr>
          <p:nvPr userDrawn="1"/>
        </p:nvPicPr>
        <p:blipFill>
          <a:blip r:embed="rId2"/>
          <a:stretch>
            <a:fillRect/>
          </a:stretch>
        </p:blipFill>
        <p:spPr>
          <a:xfrm>
            <a:off x="549031" y="1363508"/>
            <a:ext cx="1103781" cy="96362"/>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37" y="4675530"/>
            <a:ext cx="2540000" cy="172311"/>
          </a:xfrm>
          <a:prstGeom prst="rect">
            <a:avLst/>
          </a:prstGeom>
        </p:spPr>
      </p:pic>
      <p:sp>
        <p:nvSpPr>
          <p:cNvPr id="2" name="Title 1"/>
          <p:cNvSpPr>
            <a:spLocks noGrp="1"/>
          </p:cNvSpPr>
          <p:nvPr>
            <p:ph type="title" hasCustomPrompt="1"/>
          </p:nvPr>
        </p:nvSpPr>
        <p:spPr>
          <a:xfrm>
            <a:off x="460375" y="370622"/>
            <a:ext cx="8184662" cy="993775"/>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3828560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9461" y="3426449"/>
            <a:ext cx="1597439" cy="1397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081" y="4599107"/>
            <a:ext cx="2416273" cy="212486"/>
          </a:xfrm>
          <a:prstGeom prst="rect">
            <a:avLst/>
          </a:prstGeom>
        </p:spPr>
      </p:pic>
      <p:pic>
        <p:nvPicPr>
          <p:cNvPr id="10" name="Picture 9" descr="W Logo_Purple_2685_HE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sp>
        <p:nvSpPr>
          <p:cNvPr id="2" name="Title 1"/>
          <p:cNvSpPr>
            <a:spLocks noGrp="1"/>
          </p:cNvSpPr>
          <p:nvPr>
            <p:ph type="title" hasCustomPrompt="1"/>
          </p:nvPr>
        </p:nvSpPr>
        <p:spPr>
          <a:xfrm>
            <a:off x="460375" y="644993"/>
            <a:ext cx="702354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spTree>
    <p:extLst>
      <p:ext uri="{BB962C8B-B14F-4D97-AF65-F5344CB8AC3E}">
        <p14:creationId xmlns:p14="http://schemas.microsoft.com/office/powerpoint/2010/main" val="3965653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9461" y="3426449"/>
            <a:ext cx="1597439" cy="139700"/>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8085" y="4675530"/>
            <a:ext cx="2539991" cy="172311"/>
          </a:xfrm>
          <a:prstGeom prst="rect">
            <a:avLst/>
          </a:prstGeom>
        </p:spPr>
      </p:pic>
      <p:sp>
        <p:nvSpPr>
          <p:cNvPr id="2" name="Title 1"/>
          <p:cNvSpPr>
            <a:spLocks noGrp="1"/>
          </p:cNvSpPr>
          <p:nvPr>
            <p:ph type="title" hasCustomPrompt="1"/>
          </p:nvPr>
        </p:nvSpPr>
        <p:spPr>
          <a:xfrm>
            <a:off x="460375" y="644993"/>
            <a:ext cx="6972300" cy="2641756"/>
          </a:xfrm>
          <a:prstGeom prst="rect">
            <a:avLst/>
          </a:prstGeom>
        </p:spPr>
        <p:txBody>
          <a:bodyPr anchor="b"/>
          <a:lstStyle>
            <a:lvl1pPr algn="l">
              <a:defRPr sz="5000"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spTree>
    <p:extLst>
      <p:ext uri="{BB962C8B-B14F-4D97-AF65-F5344CB8AC3E}">
        <p14:creationId xmlns:p14="http://schemas.microsoft.com/office/powerpoint/2010/main" val="2901491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447923" y="2320239"/>
            <a:ext cx="8197114" cy="225176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1" name="Text Placeholder 5"/>
          <p:cNvSpPr>
            <a:spLocks noGrp="1"/>
          </p:cNvSpPr>
          <p:nvPr>
            <p:ph type="body" sz="quarter" idx="12" hasCustomPrompt="1"/>
          </p:nvPr>
        </p:nvSpPr>
        <p:spPr>
          <a:xfrm>
            <a:off x="460375" y="1730667"/>
            <a:ext cx="8184662" cy="411171"/>
          </a:xfrm>
          <a:prstGeom prst="rect">
            <a:avLst/>
          </a:prstGeom>
        </p:spPr>
        <p:txBody>
          <a:bodyPr>
            <a:noAutofit/>
          </a:bodyPr>
          <a:lstStyle>
            <a:lvl1pPr marL="0" indent="0">
              <a:lnSpc>
                <a:spcPct val="90000"/>
              </a:lnSpc>
              <a:buNone/>
              <a:defRPr sz="2400" b="0" i="0" baseline="0">
                <a:solidFill>
                  <a:schemeClr val="tx2"/>
                </a:solidFill>
                <a:latin typeface="Uni Sans" charset="0"/>
                <a:ea typeface="Uni Sans" charset="0"/>
                <a:cs typeface="Uni Sans"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SUB-HEADER HERE (UNI SANS REGULAR, 24 PT.)</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5041" y="4675530"/>
            <a:ext cx="2539991" cy="172311"/>
          </a:xfrm>
          <a:prstGeom prst="rect">
            <a:avLst/>
          </a:prstGeom>
        </p:spPr>
      </p:pic>
      <p:sp>
        <p:nvSpPr>
          <p:cNvPr id="2" name="Title 1"/>
          <p:cNvSpPr>
            <a:spLocks noGrp="1"/>
          </p:cNvSpPr>
          <p:nvPr>
            <p:ph type="title" hasCustomPrompt="1"/>
          </p:nvPr>
        </p:nvSpPr>
        <p:spPr>
          <a:xfrm>
            <a:off x="460374" y="369733"/>
            <a:ext cx="8184657"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2429301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447923" y="1730667"/>
            <a:ext cx="8197114" cy="2365901"/>
          </a:xfrm>
          <a:prstGeom prst="rect">
            <a:avLst/>
          </a:prstGeom>
        </p:spPr>
        <p:txBody>
          <a:bodyPr/>
          <a:lstStyle>
            <a:lvl1pPr marL="342900" indent="-342900">
              <a:buFont typeface="Lucida Grande"/>
              <a:buChar char="&gt;"/>
              <a:defRPr sz="2400" b="1" i="0" baseline="0">
                <a:solidFill>
                  <a:schemeClr val="tx2"/>
                </a:solidFill>
                <a:latin typeface="Open Sans" charset="0"/>
                <a:ea typeface="Open Sans" charset="0"/>
                <a:cs typeface="Open Sans" charset="0"/>
              </a:defRPr>
            </a:lvl1pPr>
            <a:lvl2pPr>
              <a:defRPr sz="2000" b="1" i="0" baseline="0">
                <a:solidFill>
                  <a:schemeClr val="tx2"/>
                </a:solidFill>
                <a:latin typeface="Open Sans" charset="0"/>
                <a:ea typeface="Open Sans" charset="0"/>
                <a:cs typeface="Open Sans" charset="0"/>
              </a:defRPr>
            </a:lvl2pPr>
            <a:lvl3pPr marL="1143000" indent="-228600">
              <a:buSzPct val="100000"/>
              <a:buFont typeface="Lucida Grande"/>
              <a:buChar char="&gt;"/>
              <a:defRPr sz="1800" b="1" i="0" baseline="0">
                <a:solidFill>
                  <a:schemeClr val="tx2"/>
                </a:solidFill>
                <a:latin typeface="Open Sans" charset="0"/>
                <a:ea typeface="Open Sans" charset="0"/>
                <a:cs typeface="Open Sans" charset="0"/>
              </a:defRPr>
            </a:lvl3pPr>
            <a:lvl4pPr>
              <a:defRPr sz="1600" b="1" i="0" baseline="0">
                <a:solidFill>
                  <a:schemeClr val="tx2"/>
                </a:solidFill>
                <a:latin typeface="Open Sans" charset="0"/>
                <a:ea typeface="Open Sans" charset="0"/>
                <a:cs typeface="Open Sans" charset="0"/>
              </a:defRPr>
            </a:lvl4pPr>
            <a:lvl5pPr marL="2057400" indent="-228600">
              <a:buFont typeface="Lucida Grande"/>
              <a:buChar char="&gt;"/>
              <a:defRPr sz="1400"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3" name="Picture 12"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915" y="4219956"/>
            <a:ext cx="1371600" cy="923544"/>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5874" y="1363508"/>
            <a:ext cx="1090095" cy="96362"/>
          </a:xfrm>
          <a:prstGeom prst="rect">
            <a:avLst/>
          </a:prstGeom>
        </p:spPr>
      </p:pic>
      <p:sp>
        <p:nvSpPr>
          <p:cNvPr id="2" name="Title 1"/>
          <p:cNvSpPr>
            <a:spLocks noGrp="1"/>
          </p:cNvSpPr>
          <p:nvPr>
            <p:ph type="title" hasCustomPrompt="1"/>
          </p:nvPr>
        </p:nvSpPr>
        <p:spPr>
          <a:xfrm>
            <a:off x="460375" y="369733"/>
            <a:ext cx="8184662" cy="993775"/>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spTree>
    <p:extLst>
      <p:ext uri="{BB962C8B-B14F-4D97-AF65-F5344CB8AC3E}">
        <p14:creationId xmlns:p14="http://schemas.microsoft.com/office/powerpoint/2010/main" val="38903920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703096"/>
      </p:ext>
    </p:extLst>
  </p:cSld>
  <p:clrMap bg1="dk1" tx1="lt1" bg2="dk2" tx2="lt2" accent1="accent1" accent2="accent2" accent3="accent3" accent4="accent4" accent5="accent5" accent6="accent6" hlink="hlink" folHlink="folHlink"/>
  <p:sldLayoutIdLst>
    <p:sldLayoutId id="2147483666" r:id="rId1"/>
    <p:sldLayoutId id="2147483658" r:id="rId2"/>
    <p:sldLayoutId id="2147483659" r:id="rId3"/>
    <p:sldLayoutId id="2147483660" r:id="rId4"/>
    <p:sldLayoutId id="2147483661"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2CA9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665410"/>
      </p:ext>
    </p:extLst>
  </p:cSld>
  <p:clrMap bg1="lt1" tx1="dk1" bg2="lt2" tx2="dk2" accent1="accent1" accent2="accent2" accent3="accent3" accent4="accent4" accent5="accent5" accent6="accent6" hlink="hlink" folHlink="folHlink"/>
  <p:sldLayoutIdLst>
    <p:sldLayoutId id="2147483701" r:id="rId1"/>
    <p:sldLayoutId id="2147483673" r:id="rId2"/>
    <p:sldLayoutId id="2147483674" r:id="rId3"/>
    <p:sldLayoutId id="2147483675" r:id="rId4"/>
    <p:sldLayoutId id="2147483677"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79" r:id="rId1"/>
    <p:sldLayoutId id="2147483653" r:id="rId2"/>
    <p:sldLayoutId id="2147483663" r:id="rId3"/>
    <p:sldLayoutId id="2147483664" r:id="rId4"/>
    <p:sldLayoutId id="2147483665"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372500"/>
            <a:ext cx="8520600" cy="733500"/>
          </a:xfrm>
          <a:prstGeom prst="rect">
            <a:avLst/>
          </a:prstGeom>
          <a:noFill/>
          <a:ln>
            <a:noFill/>
          </a:ln>
        </p:spPr>
        <p:txBody>
          <a:bodyPr spcFirstLastPara="1" wrap="square" lIns="95050" tIns="95050" rIns="95050" bIns="95050" anchor="b" anchorCtr="0">
            <a:noAutofit/>
          </a:bodyPr>
          <a:lstStyle>
            <a:lvl1pPr lvl="0" rtl="0">
              <a:spcBef>
                <a:spcPts val="0"/>
              </a:spcBef>
              <a:spcAft>
                <a:spcPts val="0"/>
              </a:spcAft>
              <a:buClr>
                <a:schemeClr val="dk2"/>
              </a:buClr>
              <a:buSzPts val="3100"/>
              <a:buFont typeface="Oswald"/>
              <a:buNone/>
              <a:defRPr sz="3100">
                <a:solidFill>
                  <a:schemeClr val="dk2"/>
                </a:solidFill>
                <a:latin typeface="Oswald"/>
                <a:ea typeface="Oswald"/>
                <a:cs typeface="Oswald"/>
                <a:sym typeface="Oswald"/>
              </a:defRPr>
            </a:lvl1pPr>
            <a:lvl2pPr lvl="1" rtl="0">
              <a:spcBef>
                <a:spcPts val="0"/>
              </a:spcBef>
              <a:spcAft>
                <a:spcPts val="0"/>
              </a:spcAft>
              <a:buClr>
                <a:schemeClr val="dk2"/>
              </a:buClr>
              <a:buSzPts val="3100"/>
              <a:buFont typeface="Oswald"/>
              <a:buNone/>
              <a:defRPr sz="3100">
                <a:solidFill>
                  <a:schemeClr val="dk2"/>
                </a:solidFill>
                <a:latin typeface="Oswald"/>
                <a:ea typeface="Oswald"/>
                <a:cs typeface="Oswald"/>
                <a:sym typeface="Oswald"/>
              </a:defRPr>
            </a:lvl2pPr>
            <a:lvl3pPr lvl="2" rtl="0">
              <a:spcBef>
                <a:spcPts val="0"/>
              </a:spcBef>
              <a:spcAft>
                <a:spcPts val="0"/>
              </a:spcAft>
              <a:buClr>
                <a:schemeClr val="dk2"/>
              </a:buClr>
              <a:buSzPts val="3100"/>
              <a:buFont typeface="Oswald"/>
              <a:buNone/>
              <a:defRPr sz="3100">
                <a:solidFill>
                  <a:schemeClr val="dk2"/>
                </a:solidFill>
                <a:latin typeface="Oswald"/>
                <a:ea typeface="Oswald"/>
                <a:cs typeface="Oswald"/>
                <a:sym typeface="Oswald"/>
              </a:defRPr>
            </a:lvl3pPr>
            <a:lvl4pPr lvl="3" rtl="0">
              <a:spcBef>
                <a:spcPts val="0"/>
              </a:spcBef>
              <a:spcAft>
                <a:spcPts val="0"/>
              </a:spcAft>
              <a:buClr>
                <a:schemeClr val="dk2"/>
              </a:buClr>
              <a:buSzPts val="3100"/>
              <a:buFont typeface="Oswald"/>
              <a:buNone/>
              <a:defRPr sz="3100">
                <a:solidFill>
                  <a:schemeClr val="dk2"/>
                </a:solidFill>
                <a:latin typeface="Oswald"/>
                <a:ea typeface="Oswald"/>
                <a:cs typeface="Oswald"/>
                <a:sym typeface="Oswald"/>
              </a:defRPr>
            </a:lvl4pPr>
            <a:lvl5pPr lvl="4" rtl="0">
              <a:spcBef>
                <a:spcPts val="0"/>
              </a:spcBef>
              <a:spcAft>
                <a:spcPts val="0"/>
              </a:spcAft>
              <a:buClr>
                <a:schemeClr val="dk2"/>
              </a:buClr>
              <a:buSzPts val="3100"/>
              <a:buFont typeface="Oswald"/>
              <a:buNone/>
              <a:defRPr sz="3100">
                <a:solidFill>
                  <a:schemeClr val="dk2"/>
                </a:solidFill>
                <a:latin typeface="Oswald"/>
                <a:ea typeface="Oswald"/>
                <a:cs typeface="Oswald"/>
                <a:sym typeface="Oswald"/>
              </a:defRPr>
            </a:lvl5pPr>
            <a:lvl6pPr lvl="5" rtl="0">
              <a:spcBef>
                <a:spcPts val="0"/>
              </a:spcBef>
              <a:spcAft>
                <a:spcPts val="0"/>
              </a:spcAft>
              <a:buClr>
                <a:schemeClr val="dk2"/>
              </a:buClr>
              <a:buSzPts val="3100"/>
              <a:buFont typeface="Oswald"/>
              <a:buNone/>
              <a:defRPr sz="3100">
                <a:solidFill>
                  <a:schemeClr val="dk2"/>
                </a:solidFill>
                <a:latin typeface="Oswald"/>
                <a:ea typeface="Oswald"/>
                <a:cs typeface="Oswald"/>
                <a:sym typeface="Oswald"/>
              </a:defRPr>
            </a:lvl6pPr>
            <a:lvl7pPr lvl="6" rtl="0">
              <a:spcBef>
                <a:spcPts val="0"/>
              </a:spcBef>
              <a:spcAft>
                <a:spcPts val="0"/>
              </a:spcAft>
              <a:buClr>
                <a:schemeClr val="dk2"/>
              </a:buClr>
              <a:buSzPts val="3100"/>
              <a:buFont typeface="Oswald"/>
              <a:buNone/>
              <a:defRPr sz="3100">
                <a:solidFill>
                  <a:schemeClr val="dk2"/>
                </a:solidFill>
                <a:latin typeface="Oswald"/>
                <a:ea typeface="Oswald"/>
                <a:cs typeface="Oswald"/>
                <a:sym typeface="Oswald"/>
              </a:defRPr>
            </a:lvl7pPr>
            <a:lvl8pPr lvl="7" rtl="0">
              <a:spcBef>
                <a:spcPts val="0"/>
              </a:spcBef>
              <a:spcAft>
                <a:spcPts val="0"/>
              </a:spcAft>
              <a:buClr>
                <a:schemeClr val="dk2"/>
              </a:buClr>
              <a:buSzPts val="3100"/>
              <a:buFont typeface="Oswald"/>
              <a:buNone/>
              <a:defRPr sz="3100">
                <a:solidFill>
                  <a:schemeClr val="dk2"/>
                </a:solidFill>
                <a:latin typeface="Oswald"/>
                <a:ea typeface="Oswald"/>
                <a:cs typeface="Oswald"/>
                <a:sym typeface="Oswald"/>
              </a:defRPr>
            </a:lvl8pPr>
            <a:lvl9pPr lvl="8" rtl="0">
              <a:spcBef>
                <a:spcPts val="0"/>
              </a:spcBef>
              <a:spcAft>
                <a:spcPts val="0"/>
              </a:spcAft>
              <a:buClr>
                <a:schemeClr val="dk2"/>
              </a:buClr>
              <a:buSzPts val="3100"/>
              <a:buFont typeface="Oswald"/>
              <a:buNone/>
              <a:defRPr sz="3100">
                <a:solidFill>
                  <a:schemeClr val="dk2"/>
                </a:solidFill>
                <a:latin typeface="Oswald"/>
                <a:ea typeface="Oswald"/>
                <a:cs typeface="Oswald"/>
                <a:sym typeface="Oswald"/>
              </a:defRPr>
            </a:lvl9pPr>
          </a:lstStyle>
          <a:p>
            <a:endParaRPr/>
          </a:p>
        </p:txBody>
      </p:sp>
      <p:sp>
        <p:nvSpPr>
          <p:cNvPr id="52" name="Google Shape;52;p13"/>
          <p:cNvSpPr txBox="1">
            <a:spLocks noGrp="1"/>
          </p:cNvSpPr>
          <p:nvPr>
            <p:ph type="body" idx="1"/>
          </p:nvPr>
        </p:nvSpPr>
        <p:spPr>
          <a:xfrm>
            <a:off x="311700" y="1468825"/>
            <a:ext cx="8520600" cy="3099900"/>
          </a:xfrm>
          <a:prstGeom prst="rect">
            <a:avLst/>
          </a:prstGeom>
          <a:noFill/>
          <a:ln>
            <a:noFill/>
          </a:ln>
        </p:spPr>
        <p:txBody>
          <a:bodyPr spcFirstLastPara="1" wrap="square" lIns="95050" tIns="95050" rIns="95050" bIns="95050" anchor="t" anchorCtr="0">
            <a:noAutofit/>
          </a:bodyPr>
          <a:lstStyle>
            <a:lvl1pPr marL="457200" lvl="0" indent="-349250" rtl="0">
              <a:lnSpc>
                <a:spcPct val="115000"/>
              </a:lnSpc>
              <a:spcBef>
                <a:spcPts val="0"/>
              </a:spcBef>
              <a:spcAft>
                <a:spcPts val="0"/>
              </a:spcAft>
              <a:buClr>
                <a:schemeClr val="dk2"/>
              </a:buClr>
              <a:buSzPts val="1900"/>
              <a:buFont typeface="Source Code Pro"/>
              <a:buChar char="●"/>
              <a:defRPr sz="1900">
                <a:solidFill>
                  <a:schemeClr val="dk2"/>
                </a:solidFill>
                <a:latin typeface="Source Code Pro"/>
                <a:ea typeface="Source Code Pro"/>
                <a:cs typeface="Source Code Pro"/>
                <a:sym typeface="Source Code Pro"/>
              </a:defRPr>
            </a:lvl1pPr>
            <a:lvl2pPr marL="914400" lvl="1" indent="-323850" rtl="0">
              <a:lnSpc>
                <a:spcPct val="115000"/>
              </a:lnSpc>
              <a:spcBef>
                <a:spcPts val="1700"/>
              </a:spcBef>
              <a:spcAft>
                <a:spcPts val="0"/>
              </a:spcAft>
              <a:buClr>
                <a:schemeClr val="dk2"/>
              </a:buClr>
              <a:buSzPts val="1500"/>
              <a:buFont typeface="Source Code Pro"/>
              <a:buChar char="○"/>
              <a:defRPr sz="1500">
                <a:solidFill>
                  <a:schemeClr val="dk2"/>
                </a:solidFill>
                <a:latin typeface="Source Code Pro"/>
                <a:ea typeface="Source Code Pro"/>
                <a:cs typeface="Source Code Pro"/>
                <a:sym typeface="Source Code Pro"/>
              </a:defRPr>
            </a:lvl2pPr>
            <a:lvl3pPr marL="1371600" lvl="2" indent="-323850" rtl="0">
              <a:lnSpc>
                <a:spcPct val="115000"/>
              </a:lnSpc>
              <a:spcBef>
                <a:spcPts val="1700"/>
              </a:spcBef>
              <a:spcAft>
                <a:spcPts val="0"/>
              </a:spcAft>
              <a:buClr>
                <a:schemeClr val="dk2"/>
              </a:buClr>
              <a:buSzPts val="1500"/>
              <a:buFont typeface="Source Code Pro"/>
              <a:buChar char="■"/>
              <a:defRPr sz="1500">
                <a:solidFill>
                  <a:schemeClr val="dk2"/>
                </a:solidFill>
                <a:latin typeface="Source Code Pro"/>
                <a:ea typeface="Source Code Pro"/>
                <a:cs typeface="Source Code Pro"/>
                <a:sym typeface="Source Code Pro"/>
              </a:defRPr>
            </a:lvl3pPr>
            <a:lvl4pPr marL="1828800" lvl="3" indent="-323850" rtl="0">
              <a:lnSpc>
                <a:spcPct val="115000"/>
              </a:lnSpc>
              <a:spcBef>
                <a:spcPts val="1700"/>
              </a:spcBef>
              <a:spcAft>
                <a:spcPts val="0"/>
              </a:spcAft>
              <a:buClr>
                <a:schemeClr val="dk2"/>
              </a:buClr>
              <a:buSzPts val="1500"/>
              <a:buFont typeface="Source Code Pro"/>
              <a:buChar char="●"/>
              <a:defRPr sz="1500">
                <a:solidFill>
                  <a:schemeClr val="dk2"/>
                </a:solidFill>
                <a:latin typeface="Source Code Pro"/>
                <a:ea typeface="Source Code Pro"/>
                <a:cs typeface="Source Code Pro"/>
                <a:sym typeface="Source Code Pro"/>
              </a:defRPr>
            </a:lvl4pPr>
            <a:lvl5pPr marL="2286000" lvl="4" indent="-323850" rtl="0">
              <a:lnSpc>
                <a:spcPct val="115000"/>
              </a:lnSpc>
              <a:spcBef>
                <a:spcPts val="1700"/>
              </a:spcBef>
              <a:spcAft>
                <a:spcPts val="0"/>
              </a:spcAft>
              <a:buClr>
                <a:schemeClr val="dk2"/>
              </a:buClr>
              <a:buSzPts val="1500"/>
              <a:buFont typeface="Source Code Pro"/>
              <a:buChar char="○"/>
              <a:defRPr sz="1500">
                <a:solidFill>
                  <a:schemeClr val="dk2"/>
                </a:solidFill>
                <a:latin typeface="Source Code Pro"/>
                <a:ea typeface="Source Code Pro"/>
                <a:cs typeface="Source Code Pro"/>
                <a:sym typeface="Source Code Pro"/>
              </a:defRPr>
            </a:lvl5pPr>
            <a:lvl6pPr marL="2743200" lvl="5" indent="-323850" rtl="0">
              <a:lnSpc>
                <a:spcPct val="115000"/>
              </a:lnSpc>
              <a:spcBef>
                <a:spcPts val="1700"/>
              </a:spcBef>
              <a:spcAft>
                <a:spcPts val="0"/>
              </a:spcAft>
              <a:buClr>
                <a:schemeClr val="dk2"/>
              </a:buClr>
              <a:buSzPts val="1500"/>
              <a:buFont typeface="Source Code Pro"/>
              <a:buChar char="■"/>
              <a:defRPr sz="1500">
                <a:solidFill>
                  <a:schemeClr val="dk2"/>
                </a:solidFill>
                <a:latin typeface="Source Code Pro"/>
                <a:ea typeface="Source Code Pro"/>
                <a:cs typeface="Source Code Pro"/>
                <a:sym typeface="Source Code Pro"/>
              </a:defRPr>
            </a:lvl6pPr>
            <a:lvl7pPr marL="3200400" lvl="6" indent="-323850" rtl="0">
              <a:lnSpc>
                <a:spcPct val="115000"/>
              </a:lnSpc>
              <a:spcBef>
                <a:spcPts val="1700"/>
              </a:spcBef>
              <a:spcAft>
                <a:spcPts val="0"/>
              </a:spcAft>
              <a:buClr>
                <a:schemeClr val="dk2"/>
              </a:buClr>
              <a:buSzPts val="1500"/>
              <a:buFont typeface="Source Code Pro"/>
              <a:buChar char="●"/>
              <a:defRPr sz="1500">
                <a:solidFill>
                  <a:schemeClr val="dk2"/>
                </a:solidFill>
                <a:latin typeface="Source Code Pro"/>
                <a:ea typeface="Source Code Pro"/>
                <a:cs typeface="Source Code Pro"/>
                <a:sym typeface="Source Code Pro"/>
              </a:defRPr>
            </a:lvl7pPr>
            <a:lvl8pPr marL="3657600" lvl="7" indent="-323850" rtl="0">
              <a:lnSpc>
                <a:spcPct val="115000"/>
              </a:lnSpc>
              <a:spcBef>
                <a:spcPts val="1700"/>
              </a:spcBef>
              <a:spcAft>
                <a:spcPts val="0"/>
              </a:spcAft>
              <a:buClr>
                <a:schemeClr val="dk2"/>
              </a:buClr>
              <a:buSzPts val="1500"/>
              <a:buFont typeface="Source Code Pro"/>
              <a:buChar char="○"/>
              <a:defRPr sz="1500">
                <a:solidFill>
                  <a:schemeClr val="dk2"/>
                </a:solidFill>
                <a:latin typeface="Source Code Pro"/>
                <a:ea typeface="Source Code Pro"/>
                <a:cs typeface="Source Code Pro"/>
                <a:sym typeface="Source Code Pro"/>
              </a:defRPr>
            </a:lvl8pPr>
            <a:lvl9pPr marL="4114800" lvl="8" indent="-323850" rtl="0">
              <a:lnSpc>
                <a:spcPct val="115000"/>
              </a:lnSpc>
              <a:spcBef>
                <a:spcPts val="1700"/>
              </a:spcBef>
              <a:spcAft>
                <a:spcPts val="1700"/>
              </a:spcAft>
              <a:buClr>
                <a:schemeClr val="dk2"/>
              </a:buClr>
              <a:buSzPts val="1500"/>
              <a:buFont typeface="Source Code Pro"/>
              <a:buChar char="■"/>
              <a:defRPr sz="1500">
                <a:solidFill>
                  <a:schemeClr val="dk2"/>
                </a:solidFill>
                <a:latin typeface="Source Code Pro"/>
                <a:ea typeface="Source Code Pro"/>
                <a:cs typeface="Source Code Pro"/>
                <a:sym typeface="Source Code Pro"/>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5050" tIns="95050" rIns="95050" bIns="95050" anchor="ctr" anchorCtr="0">
            <a:noAutofit/>
          </a:bodyPr>
          <a:lstStyle>
            <a:lvl1pPr lvl="0" algn="r" rtl="0">
              <a:buNone/>
              <a:defRPr sz="1000">
                <a:solidFill>
                  <a:schemeClr val="dk2"/>
                </a:solidFill>
                <a:latin typeface="Source Code Pro"/>
                <a:ea typeface="Source Code Pro"/>
                <a:cs typeface="Source Code Pro"/>
                <a:sym typeface="Source Code Pro"/>
              </a:defRPr>
            </a:lvl1pPr>
            <a:lvl2pPr lvl="1" algn="r" rtl="0">
              <a:buNone/>
              <a:defRPr sz="1000">
                <a:solidFill>
                  <a:schemeClr val="dk2"/>
                </a:solidFill>
                <a:latin typeface="Source Code Pro"/>
                <a:ea typeface="Source Code Pro"/>
                <a:cs typeface="Source Code Pro"/>
                <a:sym typeface="Source Code Pro"/>
              </a:defRPr>
            </a:lvl2pPr>
            <a:lvl3pPr lvl="2" algn="r" rtl="0">
              <a:buNone/>
              <a:defRPr sz="1000">
                <a:solidFill>
                  <a:schemeClr val="dk2"/>
                </a:solidFill>
                <a:latin typeface="Source Code Pro"/>
                <a:ea typeface="Source Code Pro"/>
                <a:cs typeface="Source Code Pro"/>
                <a:sym typeface="Source Code Pro"/>
              </a:defRPr>
            </a:lvl3pPr>
            <a:lvl4pPr lvl="3" algn="r" rtl="0">
              <a:buNone/>
              <a:defRPr sz="1000">
                <a:solidFill>
                  <a:schemeClr val="dk2"/>
                </a:solidFill>
                <a:latin typeface="Source Code Pro"/>
                <a:ea typeface="Source Code Pro"/>
                <a:cs typeface="Source Code Pro"/>
                <a:sym typeface="Source Code Pro"/>
              </a:defRPr>
            </a:lvl4pPr>
            <a:lvl5pPr lvl="4" algn="r" rtl="0">
              <a:buNone/>
              <a:defRPr sz="1000">
                <a:solidFill>
                  <a:schemeClr val="dk2"/>
                </a:solidFill>
                <a:latin typeface="Source Code Pro"/>
                <a:ea typeface="Source Code Pro"/>
                <a:cs typeface="Source Code Pro"/>
                <a:sym typeface="Source Code Pro"/>
              </a:defRPr>
            </a:lvl5pPr>
            <a:lvl6pPr lvl="5" algn="r" rtl="0">
              <a:buNone/>
              <a:defRPr sz="1000">
                <a:solidFill>
                  <a:schemeClr val="dk2"/>
                </a:solidFill>
                <a:latin typeface="Source Code Pro"/>
                <a:ea typeface="Source Code Pro"/>
                <a:cs typeface="Source Code Pro"/>
                <a:sym typeface="Source Code Pro"/>
              </a:defRPr>
            </a:lvl6pPr>
            <a:lvl7pPr lvl="6" algn="r" rtl="0">
              <a:buNone/>
              <a:defRPr sz="1000">
                <a:solidFill>
                  <a:schemeClr val="dk2"/>
                </a:solidFill>
                <a:latin typeface="Source Code Pro"/>
                <a:ea typeface="Source Code Pro"/>
                <a:cs typeface="Source Code Pro"/>
                <a:sym typeface="Source Code Pro"/>
              </a:defRPr>
            </a:lvl7pPr>
            <a:lvl8pPr lvl="7" algn="r" rtl="0">
              <a:buNone/>
              <a:defRPr sz="1000">
                <a:solidFill>
                  <a:schemeClr val="dk2"/>
                </a:solidFill>
                <a:latin typeface="Source Code Pro"/>
                <a:ea typeface="Source Code Pro"/>
                <a:cs typeface="Source Code Pro"/>
                <a:sym typeface="Source Code Pro"/>
              </a:defRPr>
            </a:lvl8pPr>
            <a:lvl9pPr lvl="8" algn="r" rtl="0">
              <a:buNone/>
              <a:defRPr sz="1000">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13" r:id="rId1"/>
    <p:sldLayoutId id="2147483711" r:id="rId2"/>
    <p:sldLayoutId id="2147483705" r:id="rId3"/>
    <p:sldLayoutId id="2147483700"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forms.office.com/r/UfK9fPb8JS" TargetMode="External"/><Relationship Id="rId3" Type="http://schemas.openxmlformats.org/officeDocument/2006/relationships/hyperlink" Target="https://www.washington.edu/safecampus/" TargetMode="External"/><Relationship Id="rId7" Type="http://schemas.openxmlformats.org/officeDocument/2006/relationships/hyperlink" Target="https://stlp.uw.edu/"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hyperlink" Target="https://www.washington.edu/anyhungryhusky/the-uw-food-pantry/" TargetMode="External"/><Relationship Id="rId5" Type="http://schemas.openxmlformats.org/officeDocument/2006/relationships/image" Target="../media/image11.jpeg"/><Relationship Id="rId4" Type="http://schemas.openxmlformats.org/officeDocument/2006/relationships/hyperlink" Target="https://www.washington.edu/financialaid/types-of-aid/child-care-assistance/" TargetMode="External"/><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tinyurl.com/CIRCLE-SAB" TargetMode="Externa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tinyurl.com/unite-uw" TargetMode="External"/><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tinyurl.com/tillman-scholar" TargetMode="Externa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hyperlink" Target="https://forms.office.com/r/R9u9Hb4cz6"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hyperlink" Target="mailto:gradprofs@wastudents.org"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hyperlink" Target="https://forms.office.com/Pages/ResponsePage.aspx?id=W9229i_wGkSZoBYqxQYL0gmYRYzJbSNFkus_YyDoQa5URVpYUjlMMjM4SExUNFdYNzlNWTdPNU5XQy4u"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30.pn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uwnetid-my.sharepoint.com/:w:/g/personal/gpssvpadmin_uw_edu/ERLIRYuQzldCpHFA5t7Imc8B0cBDQOpt7GXV-MxOdWJz_w?e=vHRIjp"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uwnetid-my.sharepoint.com/:w:/g/personal/gpssvpadmin_uw_edu/EZ_r9MpqzFdEgzXq1kCOecEBffH8sq7Yhd25b36RoLqSZw?e=NGWSyP" TargetMode="Externa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forms.office.com/r/BDFtVDPAjd" TargetMode="Externa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forms.office.com/r/cDwnK3cGBc" TargetMode="Externa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s://forms.office.com/r/UfK9fPb8JS"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3" Type="http://schemas.openxmlformats.org/officeDocument/2006/relationships/hyperlink" Target="https://forms.office.com/r/UfK9fPb8JS"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customXml" Target="../ink/ink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s://www.washington.edu/diversity/intellectual-house/"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hyperlink" Target="https://www.realrentduwamish.org/" TargetMode="External"/><Relationship Id="rId5" Type="http://schemas.openxmlformats.org/officeDocument/2006/relationships/hyperlink" Target="https://www.duwamishtribe.org/stand-with-the-duwamish" TargetMode="External"/><Relationship Id="rId4" Type="http://schemas.openxmlformats.org/officeDocument/2006/relationships/hyperlink" Target="http://aisc.asuw.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tinyurl.com/senator-resources" TargetMode="Externa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s://forms.office.com/r/QiHF7GcTqf" TargetMode="External"/><Relationship Id="rId2" Type="http://schemas.openxmlformats.org/officeDocument/2006/relationships/hyperlink" Target="mailto:gpsswebhelp@uw.edu" TargetMode="External"/><Relationship Id="rId1" Type="http://schemas.openxmlformats.org/officeDocument/2006/relationships/slideLayout" Target="../slideLayouts/slideLayout1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6" name="Google Shape;146;p32"/>
          <p:cNvSpPr txBox="1"/>
          <p:nvPr/>
        </p:nvSpPr>
        <p:spPr>
          <a:xfrm>
            <a:off x="766050" y="0"/>
            <a:ext cx="7611900" cy="87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rgbClr val="BFAD81"/>
                </a:solidFill>
                <a:latin typeface="Encode Sans"/>
                <a:ea typeface="Encode Sans"/>
                <a:cs typeface="Encode Sans"/>
                <a:sym typeface="Encode Sans"/>
              </a:rPr>
              <a:t>UNIVERSITY OF WASHINGTON</a:t>
            </a:r>
            <a:endParaRPr sz="1500">
              <a:solidFill>
                <a:srgbClr val="BFAD81"/>
              </a:solidFill>
              <a:latin typeface="Encode Sans"/>
              <a:ea typeface="Encode Sans"/>
              <a:cs typeface="Encode Sans"/>
              <a:sym typeface="Encode Sans"/>
            </a:endParaRPr>
          </a:p>
          <a:p>
            <a:pPr marL="0" lvl="0" indent="0" algn="ctr" rtl="0">
              <a:spcBef>
                <a:spcPts val="0"/>
              </a:spcBef>
              <a:spcAft>
                <a:spcPts val="0"/>
              </a:spcAft>
              <a:buNone/>
            </a:pPr>
            <a:endParaRPr sz="1100">
              <a:solidFill>
                <a:srgbClr val="BFAD81"/>
              </a:solidFill>
              <a:latin typeface="Encode Sans"/>
              <a:ea typeface="Encode Sans"/>
              <a:cs typeface="Encode Sans"/>
              <a:sym typeface="Encode Sans"/>
            </a:endParaRPr>
          </a:p>
          <a:p>
            <a:pPr marL="0" lvl="0" indent="0" algn="ctr" rtl="0">
              <a:spcBef>
                <a:spcPts val="0"/>
              </a:spcBef>
              <a:spcAft>
                <a:spcPts val="0"/>
              </a:spcAft>
              <a:buNone/>
            </a:pPr>
            <a:r>
              <a:rPr lang="en" sz="1900" b="1">
                <a:solidFill>
                  <a:schemeClr val="lt1"/>
                </a:solidFill>
                <a:latin typeface="Encode Sans"/>
                <a:ea typeface="Encode Sans"/>
                <a:cs typeface="Encode Sans"/>
                <a:sym typeface="Encode Sans"/>
              </a:rPr>
              <a:t>GRADUATE &amp; PROFESSIONAL </a:t>
            </a:r>
            <a:endParaRPr sz="1900" b="1">
              <a:solidFill>
                <a:schemeClr val="lt1"/>
              </a:solidFill>
              <a:latin typeface="Encode Sans"/>
              <a:ea typeface="Encode Sans"/>
              <a:cs typeface="Encode Sans"/>
              <a:sym typeface="Encode Sans"/>
            </a:endParaRPr>
          </a:p>
          <a:p>
            <a:pPr marL="0" lvl="0" indent="0" algn="ctr" rtl="0">
              <a:spcBef>
                <a:spcPts val="0"/>
              </a:spcBef>
              <a:spcAft>
                <a:spcPts val="0"/>
              </a:spcAft>
              <a:buNone/>
            </a:pPr>
            <a:r>
              <a:rPr lang="en" sz="1900" b="1">
                <a:solidFill>
                  <a:schemeClr val="lt1"/>
                </a:solidFill>
                <a:latin typeface="Encode Sans"/>
                <a:ea typeface="Encode Sans"/>
                <a:cs typeface="Encode Sans"/>
                <a:sym typeface="Encode Sans"/>
              </a:rPr>
              <a:t>STUDENT SENATE</a:t>
            </a:r>
            <a:endParaRPr sz="100">
              <a:latin typeface="Source Code Pro"/>
              <a:ea typeface="Source Code Pro"/>
              <a:cs typeface="Source Code Pro"/>
              <a:sym typeface="Source Code Pro"/>
            </a:endParaRPr>
          </a:p>
          <a:p>
            <a:pPr marL="0" lvl="0" indent="0" algn="ctr" rtl="0">
              <a:spcBef>
                <a:spcPts val="0"/>
              </a:spcBef>
              <a:spcAft>
                <a:spcPts val="0"/>
              </a:spcAft>
              <a:buNone/>
            </a:pPr>
            <a:endParaRPr sz="2800" b="1">
              <a:solidFill>
                <a:schemeClr val="lt1"/>
              </a:solidFill>
              <a:latin typeface="Encode Sans"/>
              <a:ea typeface="Encode Sans"/>
              <a:cs typeface="Encode Sans"/>
              <a:sym typeface="Encode Sans"/>
            </a:endParaRPr>
          </a:p>
          <a:p>
            <a:pPr marL="0" lvl="0" indent="0" algn="ctr" rtl="0">
              <a:spcBef>
                <a:spcPts val="0"/>
              </a:spcBef>
              <a:spcAft>
                <a:spcPts val="0"/>
              </a:spcAft>
              <a:buNone/>
            </a:pPr>
            <a:endParaRPr sz="100">
              <a:latin typeface="Encode Sans"/>
              <a:ea typeface="Encode Sans"/>
              <a:cs typeface="Encode Sans"/>
              <a:sym typeface="Encode Sans"/>
            </a:endParaRPr>
          </a:p>
        </p:txBody>
      </p:sp>
      <p:sp>
        <p:nvSpPr>
          <p:cNvPr id="147" name="Google Shape;147;p32"/>
          <p:cNvSpPr txBox="1"/>
          <p:nvPr/>
        </p:nvSpPr>
        <p:spPr>
          <a:xfrm>
            <a:off x="71191" y="1048094"/>
            <a:ext cx="4341174" cy="1897575"/>
          </a:xfrm>
          <a:prstGeom prst="rect">
            <a:avLst/>
          </a:prstGeom>
          <a:noFill/>
          <a:ln>
            <a:noFill/>
          </a:ln>
        </p:spPr>
        <p:txBody>
          <a:bodyPr spcFirstLastPara="1" wrap="square" lIns="91425" tIns="91425" rIns="91425" bIns="91425" anchor="t" anchorCtr="0">
            <a:noAutofit/>
          </a:bodyPr>
          <a:lstStyle/>
          <a:p>
            <a:r>
              <a:rPr lang="en" sz="1600" b="1" err="1">
                <a:solidFill>
                  <a:srgbClr val="FFFFFF"/>
                </a:solidFill>
                <a:latin typeface="Encode Sans"/>
                <a:ea typeface="Encode Sans"/>
                <a:cs typeface="Encode Sans"/>
                <a:sym typeface="Encode Sans"/>
              </a:rPr>
              <a:t>SafeCampus</a:t>
            </a:r>
            <a:r>
              <a:rPr lang="en" sz="1600" b="1">
                <a:solidFill>
                  <a:srgbClr val="FFFFFF"/>
                </a:solidFill>
                <a:latin typeface="Encode Sans"/>
                <a:ea typeface="Encode Sans"/>
                <a:cs typeface="Encode Sans"/>
                <a:sym typeface="Encode Sans"/>
              </a:rPr>
              <a:t> (206-685-7233)</a:t>
            </a:r>
            <a:endParaRPr lang="en" sz="1600" b="1">
              <a:solidFill>
                <a:srgbClr val="FFFFFF"/>
              </a:solidFill>
              <a:latin typeface="Encode Sans"/>
              <a:ea typeface="Encode Sans"/>
              <a:cs typeface="Encode Sans"/>
            </a:endParaRPr>
          </a:p>
          <a:p>
            <a:pPr marL="0" lvl="0" indent="0" algn="l" rtl="0">
              <a:spcBef>
                <a:spcPts val="0"/>
              </a:spcBef>
              <a:spcAft>
                <a:spcPts val="0"/>
              </a:spcAft>
              <a:buNone/>
            </a:pPr>
            <a:r>
              <a:rPr lang="en" sz="1200">
                <a:solidFill>
                  <a:srgbClr val="FFFFFF"/>
                </a:solidFill>
                <a:latin typeface="Encode Sans"/>
                <a:ea typeface="Encode Sans"/>
                <a:cs typeface="Encode Sans"/>
                <a:sym typeface="Encode Sans"/>
              </a:rPr>
              <a:t>Call </a:t>
            </a:r>
            <a:r>
              <a:rPr lang="en" sz="1200" err="1">
                <a:solidFill>
                  <a:srgbClr val="FFFFFF"/>
                </a:solidFill>
                <a:latin typeface="Encode Sans"/>
                <a:ea typeface="Encode Sans"/>
                <a:cs typeface="Encode Sans"/>
                <a:sym typeface="Encode Sans"/>
              </a:rPr>
              <a:t>SafeCampus</a:t>
            </a:r>
            <a:r>
              <a:rPr lang="en" sz="1200">
                <a:solidFill>
                  <a:srgbClr val="FFFFFF"/>
                </a:solidFill>
                <a:latin typeface="Encode Sans"/>
                <a:ea typeface="Encode Sans"/>
                <a:cs typeface="Encode Sans"/>
                <a:sym typeface="Encode Sans"/>
              </a:rPr>
              <a:t> anytime to anonymously discuss safety and well-being concerns for yourself or others.</a:t>
            </a:r>
            <a:endParaRPr sz="1200">
              <a:solidFill>
                <a:srgbClr val="FFFFFF"/>
              </a:solidFill>
              <a:latin typeface="Encode Sans"/>
              <a:ea typeface="Encode Sans"/>
              <a:cs typeface="Encode Sans"/>
            </a:endParaRPr>
          </a:p>
          <a:p>
            <a:pPr marL="0" lvl="0" indent="0" algn="l" rtl="0">
              <a:spcBef>
                <a:spcPts val="0"/>
              </a:spcBef>
              <a:spcAft>
                <a:spcPts val="0"/>
              </a:spcAft>
              <a:buNone/>
            </a:pPr>
            <a:r>
              <a:rPr lang="en" sz="900" b="1">
                <a:solidFill>
                  <a:srgbClr val="FFFFFF"/>
                </a:solidFill>
                <a:latin typeface="Encode Sans"/>
                <a:ea typeface="Encode Sans"/>
                <a:cs typeface="Encode Sans"/>
                <a:sym typeface="Encode Sans"/>
                <a:hlinkClick r:id="rId3"/>
              </a:rPr>
              <a:t>https://www.washington.edu/safecampus/</a:t>
            </a:r>
            <a:endParaRPr lang="en" sz="900" b="1">
              <a:solidFill>
                <a:srgbClr val="FFFFFF"/>
              </a:solidFill>
              <a:latin typeface="Encode Sans"/>
              <a:ea typeface="Encode Sans"/>
              <a:cs typeface="Encode Sans"/>
            </a:endParaRPr>
          </a:p>
          <a:p>
            <a:pPr marL="0" lvl="0" indent="0" algn="l" rtl="0">
              <a:spcBef>
                <a:spcPts val="0"/>
              </a:spcBef>
              <a:spcAft>
                <a:spcPts val="0"/>
              </a:spcAft>
              <a:buNone/>
            </a:pPr>
            <a:endParaRPr sz="1100" b="1">
              <a:solidFill>
                <a:srgbClr val="FFFFFF"/>
              </a:solidFill>
              <a:latin typeface="Encode Sans"/>
              <a:ea typeface="Encode Sans"/>
              <a:cs typeface="Encode Sans"/>
            </a:endParaRPr>
          </a:p>
          <a:p>
            <a:pPr marL="0" lvl="0" indent="0" algn="l" rtl="0">
              <a:spcBef>
                <a:spcPts val="0"/>
              </a:spcBef>
              <a:spcAft>
                <a:spcPts val="0"/>
              </a:spcAft>
              <a:buNone/>
            </a:pPr>
            <a:r>
              <a:rPr lang="en-US" sz="1600" b="1">
                <a:solidFill>
                  <a:srgbClr val="FFFFFF"/>
                </a:solidFill>
                <a:latin typeface="Encode Sans"/>
                <a:ea typeface="Encode Sans"/>
                <a:cs typeface="Encode Sans"/>
                <a:sym typeface="Encode Sans"/>
              </a:rPr>
              <a:t>Childcare Assistance Program</a:t>
            </a:r>
            <a:endParaRPr lang="en-US" sz="1600" b="1">
              <a:solidFill>
                <a:srgbClr val="FFFFFF"/>
              </a:solidFill>
              <a:latin typeface="Encode Sans"/>
              <a:ea typeface="Encode Sans"/>
              <a:cs typeface="Encode Sans"/>
            </a:endParaRPr>
          </a:p>
          <a:p>
            <a:pPr marL="0" lvl="0" indent="0" algn="l" rtl="0">
              <a:spcBef>
                <a:spcPts val="0"/>
              </a:spcBef>
              <a:spcAft>
                <a:spcPts val="0"/>
              </a:spcAft>
              <a:buNone/>
            </a:pPr>
            <a:r>
              <a:rPr lang="en-US" sz="900" b="1">
                <a:solidFill>
                  <a:srgbClr val="FFFFFF"/>
                </a:solidFill>
                <a:latin typeface="Encode Sans"/>
                <a:ea typeface="Encode Sans"/>
                <a:cs typeface="Encode Sans"/>
                <a:sym typeface="Encode Sans"/>
                <a:hlinkClick r:id="rId4"/>
              </a:rPr>
              <a:t>https://www.washington.edu/financialaid/types-of-aid/child-care-assistance/</a:t>
            </a:r>
            <a:endParaRPr lang="en-US" sz="900" b="1">
              <a:solidFill>
                <a:srgbClr val="FFFFFF"/>
              </a:solidFill>
              <a:latin typeface="Encode Sans"/>
              <a:ea typeface="Encode Sans"/>
              <a:cs typeface="Encode Sans"/>
            </a:endParaRPr>
          </a:p>
          <a:p>
            <a:pPr marL="0" lvl="0" indent="0" algn="l" rtl="0">
              <a:spcBef>
                <a:spcPts val="0"/>
              </a:spcBef>
              <a:spcAft>
                <a:spcPts val="0"/>
              </a:spcAft>
              <a:buNone/>
            </a:pPr>
            <a:endParaRPr lang="en-US" sz="1000" b="1">
              <a:solidFill>
                <a:srgbClr val="FFFFFF"/>
              </a:solidFill>
              <a:latin typeface="Encode Sans"/>
              <a:ea typeface="Encode Sans"/>
              <a:cs typeface="Encode Sans"/>
            </a:endParaRPr>
          </a:p>
          <a:p>
            <a:pPr marL="0" lvl="0" indent="0" algn="l" rtl="0">
              <a:spcBef>
                <a:spcPts val="0"/>
              </a:spcBef>
              <a:spcAft>
                <a:spcPts val="0"/>
              </a:spcAft>
              <a:buNone/>
            </a:pPr>
            <a:endParaRPr lang="en-US" sz="900" b="1">
              <a:solidFill>
                <a:srgbClr val="FFFFFF"/>
              </a:solidFill>
              <a:latin typeface="Encode Sans"/>
            </a:endParaRPr>
          </a:p>
        </p:txBody>
      </p:sp>
      <p:pic>
        <p:nvPicPr>
          <p:cNvPr id="149" name="Google Shape;149;p32"/>
          <p:cNvPicPr preferRelativeResize="0"/>
          <p:nvPr/>
        </p:nvPicPr>
        <p:blipFill rotWithShape="1">
          <a:blip r:embed="rId5">
            <a:alphaModFix/>
          </a:blip>
          <a:srcRect l="19334" r="20507" b="33253"/>
          <a:stretch/>
        </p:blipFill>
        <p:spPr>
          <a:xfrm>
            <a:off x="3776933" y="3772878"/>
            <a:ext cx="1593904" cy="746976"/>
          </a:xfrm>
          <a:prstGeom prst="rect">
            <a:avLst/>
          </a:prstGeom>
          <a:noFill/>
          <a:ln>
            <a:noFill/>
          </a:ln>
        </p:spPr>
      </p:pic>
      <p:sp>
        <p:nvSpPr>
          <p:cNvPr id="7" name="Google Shape;145;p32">
            <a:extLst>
              <a:ext uri="{FF2B5EF4-FFF2-40B4-BE49-F238E27FC236}">
                <a16:creationId xmlns:a16="http://schemas.microsoft.com/office/drawing/2014/main" id="{D4D859C0-D21C-8DF1-3895-601F0E1CDAE7}"/>
              </a:ext>
            </a:extLst>
          </p:cNvPr>
          <p:cNvSpPr txBox="1"/>
          <p:nvPr/>
        </p:nvSpPr>
        <p:spPr>
          <a:xfrm>
            <a:off x="76242" y="3089665"/>
            <a:ext cx="3943203" cy="680580"/>
          </a:xfrm>
          <a:prstGeom prst="rect">
            <a:avLst/>
          </a:prstGeom>
          <a:noFill/>
          <a:ln>
            <a:noFill/>
          </a:ln>
        </p:spPr>
        <p:txBody>
          <a:bodyPr spcFirstLastPara="1" wrap="square" lIns="91425" tIns="91425" rIns="91425" bIns="91425" anchor="t" anchorCtr="0">
            <a:noAutofit/>
          </a:bodyPr>
          <a:lstStyle/>
          <a:p>
            <a:pPr algn="ctr"/>
            <a:r>
              <a:rPr lang="en-US" b="1">
                <a:solidFill>
                  <a:srgbClr val="7030A0"/>
                </a:solidFill>
                <a:latin typeface="Open Sans"/>
                <a:ea typeface="Open Sans"/>
                <a:cs typeface="Open Sans"/>
                <a:sym typeface="Open Sans"/>
              </a:rPr>
              <a:t>Attendance Form</a:t>
            </a:r>
            <a:r>
              <a:rPr lang="en-US" b="1">
                <a:solidFill>
                  <a:srgbClr val="7030A0"/>
                </a:solidFill>
                <a:ea typeface="Open Sans"/>
                <a:sym typeface="Open Sans"/>
              </a:rPr>
              <a:t> </a:t>
            </a:r>
            <a:endParaRPr lang="en-US" b="1">
              <a:solidFill>
                <a:srgbClr val="4B2E84"/>
              </a:solidFill>
              <a:ea typeface="Open Sans"/>
            </a:endParaRPr>
          </a:p>
          <a:p>
            <a:pPr algn="ctr"/>
            <a:r>
              <a:rPr lang="en-US" b="1">
                <a:solidFill>
                  <a:srgbClr val="7030A0"/>
                </a:solidFill>
                <a:latin typeface="Open Sans"/>
                <a:ea typeface="Open Sans"/>
                <a:cs typeface="Open Sans"/>
                <a:sym typeface="Open Sans"/>
              </a:rPr>
              <a:t>(Word of the Day: Holiday)</a:t>
            </a:r>
            <a:endParaRPr lang="en-US" sz="1600" b="1">
              <a:solidFill>
                <a:srgbClr val="7030A0"/>
              </a:solidFill>
            </a:endParaRPr>
          </a:p>
        </p:txBody>
      </p:sp>
      <p:sp>
        <p:nvSpPr>
          <p:cNvPr id="3" name="Google Shape;147;p32">
            <a:extLst>
              <a:ext uri="{FF2B5EF4-FFF2-40B4-BE49-F238E27FC236}">
                <a16:creationId xmlns:a16="http://schemas.microsoft.com/office/drawing/2014/main" id="{4D51E514-4B01-9482-1E94-B2B7BF697352}"/>
              </a:ext>
            </a:extLst>
          </p:cNvPr>
          <p:cNvSpPr txBox="1"/>
          <p:nvPr/>
        </p:nvSpPr>
        <p:spPr>
          <a:xfrm>
            <a:off x="5282727" y="1048097"/>
            <a:ext cx="3858120" cy="189757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a:solidFill>
                  <a:srgbClr val="FFFFFF"/>
                </a:solidFill>
                <a:latin typeface="Encode Sans"/>
                <a:ea typeface="Encode Sans"/>
                <a:cs typeface="Encode Sans"/>
                <a:sym typeface="Encode Sans"/>
              </a:rPr>
              <a:t>UW Food Pantry</a:t>
            </a:r>
            <a:endParaRPr lang="en-US" sz="1600" b="1">
              <a:solidFill>
                <a:srgbClr val="FFFFFF"/>
              </a:solidFill>
              <a:latin typeface="Encode Sans"/>
              <a:ea typeface="Encode Sans"/>
              <a:cs typeface="Encode Sans"/>
            </a:endParaRPr>
          </a:p>
          <a:p>
            <a:pPr marL="0" lvl="0" indent="0" algn="l" rtl="0">
              <a:spcBef>
                <a:spcPts val="0"/>
              </a:spcBef>
              <a:spcAft>
                <a:spcPts val="0"/>
              </a:spcAft>
              <a:buNone/>
            </a:pPr>
            <a:r>
              <a:rPr lang="en-US" sz="900" b="1">
                <a:solidFill>
                  <a:srgbClr val="FFFFFF"/>
                </a:solidFill>
                <a:latin typeface="Encode Sans"/>
                <a:ea typeface="Encode Sans"/>
                <a:cs typeface="Encode Sans"/>
                <a:sym typeface="Encode Sans"/>
                <a:hlinkClick r:id="rId6"/>
              </a:rPr>
              <a:t>https://www.washington.edu/anyhungryhusky/the-uw-food-pantry/</a:t>
            </a:r>
            <a:endParaRPr lang="en-US" sz="900" b="1">
              <a:solidFill>
                <a:srgbClr val="FFFFFF"/>
              </a:solidFill>
              <a:latin typeface="Encode Sans"/>
              <a:ea typeface="Encode Sans"/>
              <a:cs typeface="Encode Sans"/>
            </a:endParaRPr>
          </a:p>
          <a:p>
            <a:endParaRPr lang="en-US" sz="900" b="1">
              <a:solidFill>
                <a:srgbClr val="FFFFFF"/>
              </a:solidFill>
              <a:latin typeface="Encode Sans"/>
              <a:ea typeface="Encode Sans"/>
              <a:cs typeface="Encode Sans"/>
            </a:endParaRPr>
          </a:p>
          <a:p>
            <a:r>
              <a:rPr lang="en-US" sz="1600" b="1">
                <a:solidFill>
                  <a:srgbClr val="FFFFFF"/>
                </a:solidFill>
                <a:latin typeface="Encode Sans"/>
              </a:rPr>
              <a:t>Student Technology Loan Program </a:t>
            </a:r>
          </a:p>
          <a:p>
            <a:r>
              <a:rPr lang="en-US" sz="1200">
                <a:solidFill>
                  <a:srgbClr val="FFFFFF"/>
                </a:solidFill>
                <a:latin typeface="Encode Sans"/>
              </a:rPr>
              <a:t>The Student Technology Loan Program (STLP) is a free, student-led program that supports the academic technology needs of UW Seattle students</a:t>
            </a:r>
          </a:p>
          <a:p>
            <a:r>
              <a:rPr lang="en" sz="900" b="1">
                <a:solidFill>
                  <a:srgbClr val="FFFFFF"/>
                </a:solidFill>
                <a:latin typeface="Encode Sans"/>
                <a:hlinkClick r:id="rId7"/>
              </a:rPr>
              <a:t>https://stlp.uw.edu/</a:t>
            </a:r>
            <a:r>
              <a:rPr lang="en" sz="900" b="1">
                <a:solidFill>
                  <a:srgbClr val="FFFFFF"/>
                </a:solidFill>
                <a:latin typeface="Encode Sans"/>
              </a:rPr>
              <a:t> </a:t>
            </a:r>
            <a:endParaRPr lang="en-US" sz="900" b="1">
              <a:solidFill>
                <a:srgbClr val="FFFFFF"/>
              </a:solidFill>
              <a:latin typeface="Encode Sans"/>
            </a:endParaRPr>
          </a:p>
          <a:p>
            <a:endParaRPr lang="en-US" sz="1000" b="1">
              <a:solidFill>
                <a:srgbClr val="FFFFFF"/>
              </a:solidFill>
              <a:latin typeface="Encode Sans"/>
              <a:ea typeface="Encode Sans"/>
              <a:cs typeface="Encode Sans"/>
            </a:endParaRPr>
          </a:p>
          <a:p>
            <a:endParaRPr lang="en-US" sz="1000" b="1">
              <a:solidFill>
                <a:srgbClr val="FFFFFF"/>
              </a:solidFill>
              <a:latin typeface="Encode Sans"/>
              <a:ea typeface="Encode Sans"/>
              <a:cs typeface="Encode Sans"/>
            </a:endParaRPr>
          </a:p>
        </p:txBody>
      </p:sp>
      <p:sp>
        <p:nvSpPr>
          <p:cNvPr id="8" name="TextBox 7">
            <a:extLst>
              <a:ext uri="{FF2B5EF4-FFF2-40B4-BE49-F238E27FC236}">
                <a16:creationId xmlns:a16="http://schemas.microsoft.com/office/drawing/2014/main" id="{A1DF83EC-B482-9309-B198-369AAA719644}"/>
              </a:ext>
            </a:extLst>
          </p:cNvPr>
          <p:cNvSpPr txBox="1"/>
          <p:nvPr/>
        </p:nvSpPr>
        <p:spPr>
          <a:xfrm>
            <a:off x="5370739" y="3771900"/>
            <a:ext cx="377053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7030A0"/>
                </a:solidFill>
                <a:latin typeface="Open Sans"/>
                <a:ea typeface="Open Sans"/>
                <a:cs typeface="Open Sans"/>
              </a:rPr>
              <a:t>Attendance Form Link: </a:t>
            </a:r>
            <a:endParaRPr lang="en-US" sz="1600">
              <a:solidFill>
                <a:srgbClr val="E91D63"/>
              </a:solidFill>
              <a:latin typeface="Arial"/>
              <a:ea typeface="Open Sans"/>
              <a:cs typeface="Arial"/>
            </a:endParaRPr>
          </a:p>
          <a:p>
            <a:pPr algn="ctr"/>
            <a:r>
              <a:rPr lang="en-US">
                <a:solidFill>
                  <a:srgbClr val="7030A0"/>
                </a:solidFill>
                <a:ea typeface="+mn-lt"/>
                <a:cs typeface="+mn-lt"/>
                <a:hlinkClick r:id="rId8"/>
              </a:rPr>
              <a:t>https://forms.office.com/r/UfK9fPb8JS</a:t>
            </a:r>
            <a:r>
              <a:rPr lang="en-US">
                <a:solidFill>
                  <a:srgbClr val="7030A0"/>
                </a:solidFill>
                <a:ea typeface="+mn-lt"/>
                <a:cs typeface="+mn-lt"/>
              </a:rPr>
              <a:t> </a:t>
            </a:r>
            <a:endParaRPr lang="en-US"/>
          </a:p>
        </p:txBody>
      </p:sp>
      <p:pic>
        <p:nvPicPr>
          <p:cNvPr id="2" name="Picture 1" descr="A qr code on a white background&#10;&#10;Description automatically generated">
            <a:extLst>
              <a:ext uri="{FF2B5EF4-FFF2-40B4-BE49-F238E27FC236}">
                <a16:creationId xmlns:a16="http://schemas.microsoft.com/office/drawing/2014/main" id="{4F9656FF-742A-C8BA-ABC7-B87CFDEC1AE2}"/>
              </a:ext>
            </a:extLst>
          </p:cNvPr>
          <p:cNvPicPr>
            <a:picLocks noChangeAspect="1"/>
          </p:cNvPicPr>
          <p:nvPr/>
        </p:nvPicPr>
        <p:blipFill>
          <a:blip r:embed="rId9"/>
          <a:stretch>
            <a:fillRect/>
          </a:stretch>
        </p:blipFill>
        <p:spPr>
          <a:xfrm>
            <a:off x="1261677" y="3769841"/>
            <a:ext cx="1338133" cy="1372629"/>
          </a:xfrm>
          <a:prstGeom prst="rect">
            <a:avLst/>
          </a:prstGeom>
        </p:spPr>
      </p:pic>
    </p:spTree>
    <p:extLst>
      <p:ext uri="{BB962C8B-B14F-4D97-AF65-F5344CB8AC3E}">
        <p14:creationId xmlns:p14="http://schemas.microsoft.com/office/powerpoint/2010/main" val="2982876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82B8C-3499-29A1-AEDC-9C49C99B5E6A}"/>
              </a:ext>
            </a:extLst>
          </p:cNvPr>
          <p:cNvSpPr>
            <a:spLocks noGrp="1"/>
          </p:cNvSpPr>
          <p:nvPr>
            <p:ph type="title"/>
          </p:nvPr>
        </p:nvSpPr>
        <p:spPr>
          <a:xfrm>
            <a:off x="3562" y="1078750"/>
            <a:ext cx="4569075" cy="1789200"/>
          </a:xfrm>
        </p:spPr>
        <p:txBody>
          <a:bodyPr/>
          <a:lstStyle/>
          <a:p>
            <a:r>
              <a:rPr lang="en-US" sz="3600"/>
              <a:t> CIRCLE Student Advisory Board (SAB)</a:t>
            </a:r>
          </a:p>
        </p:txBody>
      </p:sp>
      <p:sp>
        <p:nvSpPr>
          <p:cNvPr id="4" name="Subtitle 3">
            <a:extLst>
              <a:ext uri="{FF2B5EF4-FFF2-40B4-BE49-F238E27FC236}">
                <a16:creationId xmlns:a16="http://schemas.microsoft.com/office/drawing/2014/main" id="{70CB46C2-9FBB-5D47-ADCE-2BF994C9329D}"/>
              </a:ext>
            </a:extLst>
          </p:cNvPr>
          <p:cNvSpPr>
            <a:spLocks noGrp="1"/>
          </p:cNvSpPr>
          <p:nvPr>
            <p:ph type="subTitle" idx="1"/>
          </p:nvPr>
        </p:nvSpPr>
        <p:spPr>
          <a:xfrm>
            <a:off x="3563" y="2921401"/>
            <a:ext cx="4569074" cy="1345500"/>
          </a:xfrm>
        </p:spPr>
        <p:txBody>
          <a:bodyPr/>
          <a:lstStyle/>
          <a:p>
            <a:r>
              <a:rPr lang="en-US" sz="1400"/>
              <a:t>T</a:t>
            </a:r>
            <a:r>
              <a:rPr lang="en-US" sz="1200"/>
              <a:t>he CIRCLE Student Advisory Board (SAB) is an international student-led committee that strives to advocate for and enrich the UW international experience. If you are interested in learning more about or joining the board, check out the link below. </a:t>
            </a:r>
          </a:p>
          <a:p>
            <a:endParaRPr lang="en-US" sz="1200"/>
          </a:p>
          <a:p>
            <a:r>
              <a:rPr lang="en-US" sz="1200">
                <a:hlinkClick r:id="rId2"/>
              </a:rPr>
              <a:t>https://tinyurl.com/CIRCLE-SAB</a:t>
            </a:r>
            <a:r>
              <a:rPr lang="en-US" sz="1200"/>
              <a:t> </a:t>
            </a:r>
            <a:endParaRPr lang="en-US"/>
          </a:p>
        </p:txBody>
      </p:sp>
      <p:sp>
        <p:nvSpPr>
          <p:cNvPr id="3" name="Slide Number Placeholder 2">
            <a:extLst>
              <a:ext uri="{FF2B5EF4-FFF2-40B4-BE49-F238E27FC236}">
                <a16:creationId xmlns:a16="http://schemas.microsoft.com/office/drawing/2014/main" id="{C663B1BE-5DC2-4220-A1B5-8D91C9EDDC0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10</a:t>
            </a:fld>
            <a:endParaRPr lang="en"/>
          </a:p>
        </p:txBody>
      </p:sp>
      <p:pic>
        <p:nvPicPr>
          <p:cNvPr id="10" name="Picture 9" descr="A qr code on a white background&#10;&#10;Description automatically generated">
            <a:extLst>
              <a:ext uri="{FF2B5EF4-FFF2-40B4-BE49-F238E27FC236}">
                <a16:creationId xmlns:a16="http://schemas.microsoft.com/office/drawing/2014/main" id="{1F9AF1F6-8192-F494-F3BB-89D96A3E87A5}"/>
              </a:ext>
            </a:extLst>
          </p:cNvPr>
          <p:cNvPicPr>
            <a:picLocks noChangeAspect="1"/>
          </p:cNvPicPr>
          <p:nvPr/>
        </p:nvPicPr>
        <p:blipFill>
          <a:blip r:embed="rId3"/>
          <a:stretch>
            <a:fillRect/>
          </a:stretch>
        </p:blipFill>
        <p:spPr>
          <a:xfrm>
            <a:off x="6080125" y="3244850"/>
            <a:ext cx="1881188" cy="1900238"/>
          </a:xfrm>
          <a:prstGeom prst="rect">
            <a:avLst/>
          </a:prstGeom>
        </p:spPr>
      </p:pic>
      <p:pic>
        <p:nvPicPr>
          <p:cNvPr id="12" name="Picture 11" descr="A group of people posing for a photo&#10;&#10;Description automatically generated">
            <a:extLst>
              <a:ext uri="{FF2B5EF4-FFF2-40B4-BE49-F238E27FC236}">
                <a16:creationId xmlns:a16="http://schemas.microsoft.com/office/drawing/2014/main" id="{C41A45FD-492D-D7B9-5D24-B6BC256635DC}"/>
              </a:ext>
            </a:extLst>
          </p:cNvPr>
          <p:cNvPicPr>
            <a:picLocks noChangeAspect="1"/>
          </p:cNvPicPr>
          <p:nvPr/>
        </p:nvPicPr>
        <p:blipFill>
          <a:blip r:embed="rId4"/>
          <a:stretch>
            <a:fillRect/>
          </a:stretch>
        </p:blipFill>
        <p:spPr>
          <a:xfrm>
            <a:off x="4568157" y="-3175"/>
            <a:ext cx="4579687" cy="3086100"/>
          </a:xfrm>
          <a:prstGeom prst="rect">
            <a:avLst/>
          </a:prstGeom>
        </p:spPr>
      </p:pic>
    </p:spTree>
    <p:extLst>
      <p:ext uri="{BB962C8B-B14F-4D97-AF65-F5344CB8AC3E}">
        <p14:creationId xmlns:p14="http://schemas.microsoft.com/office/powerpoint/2010/main" val="140447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EC876-013C-3D1A-D3D8-20C4780F21B2}"/>
              </a:ext>
            </a:extLst>
          </p:cNvPr>
          <p:cNvSpPr>
            <a:spLocks noGrp="1"/>
          </p:cNvSpPr>
          <p:nvPr>
            <p:ph type="title"/>
          </p:nvPr>
        </p:nvSpPr>
        <p:spPr/>
        <p:txBody>
          <a:bodyPr/>
          <a:lstStyle/>
          <a:p>
            <a:r>
              <a:rPr lang="en-US">
                <a:solidFill>
                  <a:srgbClr val="FFFFFF"/>
                </a:solidFill>
                <a:cs typeface="Open Sans"/>
              </a:rPr>
              <a:t>Unite UW program</a:t>
            </a:r>
            <a:endParaRPr lang="en-US"/>
          </a:p>
        </p:txBody>
      </p:sp>
      <p:sp>
        <p:nvSpPr>
          <p:cNvPr id="4" name="Subtitle 3">
            <a:extLst>
              <a:ext uri="{FF2B5EF4-FFF2-40B4-BE49-F238E27FC236}">
                <a16:creationId xmlns:a16="http://schemas.microsoft.com/office/drawing/2014/main" id="{C7A8E36B-EA7A-A853-FD08-95FC7239AA16}"/>
              </a:ext>
            </a:extLst>
          </p:cNvPr>
          <p:cNvSpPr>
            <a:spLocks noGrp="1"/>
          </p:cNvSpPr>
          <p:nvPr>
            <p:ph type="subTitle" idx="1"/>
          </p:nvPr>
        </p:nvSpPr>
        <p:spPr>
          <a:xfrm>
            <a:off x="3562" y="2921401"/>
            <a:ext cx="4569075" cy="1345500"/>
          </a:xfrm>
        </p:spPr>
        <p:txBody>
          <a:bodyPr/>
          <a:lstStyle/>
          <a:p>
            <a:r>
              <a:rPr lang="en-US" sz="1400"/>
              <a:t>The United UW program is a cross-cultural exchange program that creates space for domestic and international students to connect. Through Unite UW, many have found a home-like community. If you are interested in joining, check out the winter application link below!</a:t>
            </a:r>
          </a:p>
          <a:p>
            <a:endParaRPr lang="en-US" sz="1400"/>
          </a:p>
          <a:p>
            <a:r>
              <a:rPr lang="en-US" sz="1400">
                <a:hlinkClick r:id="rId2"/>
              </a:rPr>
              <a:t>https://tinyurl.com/unite-uw</a:t>
            </a:r>
            <a:r>
              <a:rPr lang="en-US" sz="1400"/>
              <a:t> </a:t>
            </a:r>
            <a:endParaRPr lang="en-US"/>
          </a:p>
        </p:txBody>
      </p:sp>
      <p:sp>
        <p:nvSpPr>
          <p:cNvPr id="3" name="Slide Number Placeholder 2">
            <a:extLst>
              <a:ext uri="{FF2B5EF4-FFF2-40B4-BE49-F238E27FC236}">
                <a16:creationId xmlns:a16="http://schemas.microsoft.com/office/drawing/2014/main" id="{4328830E-A4AF-7951-F46C-4808C73471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11</a:t>
            </a:fld>
            <a:endParaRPr lang="en"/>
          </a:p>
        </p:txBody>
      </p:sp>
      <p:pic>
        <p:nvPicPr>
          <p:cNvPr id="6" name="Picture 5" descr="A qr code on a white background&#10;&#10;Description automatically generated">
            <a:extLst>
              <a:ext uri="{FF2B5EF4-FFF2-40B4-BE49-F238E27FC236}">
                <a16:creationId xmlns:a16="http://schemas.microsoft.com/office/drawing/2014/main" id="{74D4202C-8730-D3A9-FA99-DD160B367860}"/>
              </a:ext>
            </a:extLst>
          </p:cNvPr>
          <p:cNvPicPr>
            <a:picLocks noChangeAspect="1"/>
          </p:cNvPicPr>
          <p:nvPr/>
        </p:nvPicPr>
        <p:blipFill>
          <a:blip r:embed="rId3"/>
          <a:stretch>
            <a:fillRect/>
          </a:stretch>
        </p:blipFill>
        <p:spPr>
          <a:xfrm>
            <a:off x="6151562" y="3128962"/>
            <a:ext cx="1976438" cy="1925638"/>
          </a:xfrm>
          <a:prstGeom prst="rect">
            <a:avLst/>
          </a:prstGeom>
        </p:spPr>
      </p:pic>
      <p:pic>
        <p:nvPicPr>
          <p:cNvPr id="7" name="Picture 6" descr="A group of women wearing purple shirts&#10;&#10;Description automatically generated">
            <a:extLst>
              <a:ext uri="{FF2B5EF4-FFF2-40B4-BE49-F238E27FC236}">
                <a16:creationId xmlns:a16="http://schemas.microsoft.com/office/drawing/2014/main" id="{DF3AD1F0-51DF-805C-F32A-202FFBDDB782}"/>
              </a:ext>
            </a:extLst>
          </p:cNvPr>
          <p:cNvPicPr>
            <a:picLocks noChangeAspect="1"/>
          </p:cNvPicPr>
          <p:nvPr/>
        </p:nvPicPr>
        <p:blipFill>
          <a:blip r:embed="rId4"/>
          <a:stretch>
            <a:fillRect/>
          </a:stretch>
        </p:blipFill>
        <p:spPr>
          <a:xfrm>
            <a:off x="4572000" y="-1614"/>
            <a:ext cx="4572000" cy="3059166"/>
          </a:xfrm>
          <a:prstGeom prst="rect">
            <a:avLst/>
          </a:prstGeom>
        </p:spPr>
      </p:pic>
    </p:spTree>
    <p:extLst>
      <p:ext uri="{BB962C8B-B14F-4D97-AF65-F5344CB8AC3E}">
        <p14:creationId xmlns:p14="http://schemas.microsoft.com/office/powerpoint/2010/main" val="879411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B5F6E-CA94-D45A-97AE-B46BE454586A}"/>
              </a:ext>
            </a:extLst>
          </p:cNvPr>
          <p:cNvSpPr>
            <a:spLocks noGrp="1"/>
          </p:cNvSpPr>
          <p:nvPr>
            <p:ph type="title"/>
          </p:nvPr>
        </p:nvSpPr>
        <p:spPr>
          <a:xfrm>
            <a:off x="3563" y="1078750"/>
            <a:ext cx="4569074" cy="1789200"/>
          </a:xfrm>
        </p:spPr>
        <p:txBody>
          <a:bodyPr/>
          <a:lstStyle/>
          <a:p>
            <a:r>
              <a:rPr lang="en-US" sz="4400"/>
              <a:t>Apply to be a Tillman Scholar</a:t>
            </a:r>
          </a:p>
        </p:txBody>
      </p:sp>
      <p:sp>
        <p:nvSpPr>
          <p:cNvPr id="4" name="Subtitle 3">
            <a:extLst>
              <a:ext uri="{FF2B5EF4-FFF2-40B4-BE49-F238E27FC236}">
                <a16:creationId xmlns:a16="http://schemas.microsoft.com/office/drawing/2014/main" id="{A1002907-A483-E4E4-634B-F39BA6E19659}"/>
              </a:ext>
            </a:extLst>
          </p:cNvPr>
          <p:cNvSpPr>
            <a:spLocks noGrp="1"/>
          </p:cNvSpPr>
          <p:nvPr>
            <p:ph type="subTitle" idx="1"/>
          </p:nvPr>
        </p:nvSpPr>
        <p:spPr>
          <a:xfrm>
            <a:off x="3563" y="2921401"/>
            <a:ext cx="4569074" cy="1345500"/>
          </a:xfrm>
        </p:spPr>
        <p:txBody>
          <a:bodyPr/>
          <a:lstStyle/>
          <a:p>
            <a:r>
              <a:rPr lang="en-US" sz="1200"/>
              <a:t>The Pat Tillman Foundation identifies remarkable military service members, veterans and spouses, empowering them with academic scholarships, lifelong leadership development opportunities and a diverse, global community of high-performing mentors and peers. Scholars make an impact in the fields of healthcare, business, public service, STEM, education and the humanities. Average amount per year: $10,000. </a:t>
            </a:r>
          </a:p>
          <a:p>
            <a:r>
              <a:rPr lang="en-US" sz="1200">
                <a:hlinkClick r:id="rId2"/>
              </a:rPr>
              <a:t>https://tinyurl.com/tillman-scholar</a:t>
            </a:r>
            <a:r>
              <a:rPr lang="en-US" sz="1200"/>
              <a:t> </a:t>
            </a:r>
            <a:endParaRPr lang="en-US"/>
          </a:p>
        </p:txBody>
      </p:sp>
      <p:sp>
        <p:nvSpPr>
          <p:cNvPr id="3" name="Slide Number Placeholder 2">
            <a:extLst>
              <a:ext uri="{FF2B5EF4-FFF2-40B4-BE49-F238E27FC236}">
                <a16:creationId xmlns:a16="http://schemas.microsoft.com/office/drawing/2014/main" id="{0999BEFB-8D56-2E07-570F-E624C94EDA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12</a:t>
            </a:fld>
            <a:endParaRPr lang="en"/>
          </a:p>
        </p:txBody>
      </p:sp>
      <p:pic>
        <p:nvPicPr>
          <p:cNvPr id="6" name="Picture 5" descr="A qr code on a white background&#10;&#10;Description automatically generated">
            <a:extLst>
              <a:ext uri="{FF2B5EF4-FFF2-40B4-BE49-F238E27FC236}">
                <a16:creationId xmlns:a16="http://schemas.microsoft.com/office/drawing/2014/main" id="{2D1F1B0B-E4BB-CE6D-4EDC-F3DA2A5E8A16}"/>
              </a:ext>
            </a:extLst>
          </p:cNvPr>
          <p:cNvPicPr>
            <a:picLocks noChangeAspect="1"/>
          </p:cNvPicPr>
          <p:nvPr/>
        </p:nvPicPr>
        <p:blipFill>
          <a:blip r:embed="rId3"/>
          <a:stretch>
            <a:fillRect/>
          </a:stretch>
        </p:blipFill>
        <p:spPr>
          <a:xfrm>
            <a:off x="5992813" y="2538413"/>
            <a:ext cx="1968500" cy="2130425"/>
          </a:xfrm>
          <a:prstGeom prst="rect">
            <a:avLst/>
          </a:prstGeom>
        </p:spPr>
      </p:pic>
      <p:pic>
        <p:nvPicPr>
          <p:cNvPr id="7" name="Picture 6" descr="A close-up of a logo&#10;&#10;Description automatically generated">
            <a:extLst>
              <a:ext uri="{FF2B5EF4-FFF2-40B4-BE49-F238E27FC236}">
                <a16:creationId xmlns:a16="http://schemas.microsoft.com/office/drawing/2014/main" id="{5FB5D1AE-3FDB-3EF1-E183-BCF78119C005}"/>
              </a:ext>
            </a:extLst>
          </p:cNvPr>
          <p:cNvPicPr>
            <a:picLocks noChangeAspect="1"/>
          </p:cNvPicPr>
          <p:nvPr/>
        </p:nvPicPr>
        <p:blipFill>
          <a:blip r:embed="rId4"/>
          <a:stretch>
            <a:fillRect/>
          </a:stretch>
        </p:blipFill>
        <p:spPr>
          <a:xfrm>
            <a:off x="4575175" y="889000"/>
            <a:ext cx="4565650" cy="1079500"/>
          </a:xfrm>
          <a:prstGeom prst="rect">
            <a:avLst/>
          </a:prstGeom>
        </p:spPr>
      </p:pic>
    </p:spTree>
    <p:extLst>
      <p:ext uri="{BB962C8B-B14F-4D97-AF65-F5344CB8AC3E}">
        <p14:creationId xmlns:p14="http://schemas.microsoft.com/office/powerpoint/2010/main" val="2177373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B9B92-C3FE-C1BE-3274-5A356CA22334}"/>
              </a:ext>
            </a:extLst>
          </p:cNvPr>
          <p:cNvSpPr>
            <a:spLocks noGrp="1"/>
          </p:cNvSpPr>
          <p:nvPr>
            <p:ph type="title"/>
          </p:nvPr>
        </p:nvSpPr>
        <p:spPr>
          <a:xfrm>
            <a:off x="3563" y="289041"/>
            <a:ext cx="4561137" cy="2397933"/>
          </a:xfrm>
        </p:spPr>
        <p:txBody>
          <a:bodyPr/>
          <a:lstStyle/>
          <a:p>
            <a:r>
              <a:rPr lang="en-US" sz="4400"/>
              <a:t>2025 Huskies on the Hill RSVP</a:t>
            </a:r>
          </a:p>
        </p:txBody>
      </p:sp>
      <p:sp>
        <p:nvSpPr>
          <p:cNvPr id="4" name="Subtitle 3">
            <a:extLst>
              <a:ext uri="{FF2B5EF4-FFF2-40B4-BE49-F238E27FC236}">
                <a16:creationId xmlns:a16="http://schemas.microsoft.com/office/drawing/2014/main" id="{57C493E4-768F-70F2-600B-3EAB4298D213}"/>
              </a:ext>
            </a:extLst>
          </p:cNvPr>
          <p:cNvSpPr>
            <a:spLocks noGrp="1"/>
          </p:cNvSpPr>
          <p:nvPr>
            <p:ph type="subTitle" idx="1"/>
          </p:nvPr>
        </p:nvSpPr>
        <p:spPr>
          <a:xfrm>
            <a:off x="265500" y="2744756"/>
            <a:ext cx="4045200" cy="1345500"/>
          </a:xfrm>
        </p:spPr>
        <p:txBody>
          <a:bodyPr/>
          <a:lstStyle/>
          <a:p>
            <a:r>
              <a:rPr lang="en-US"/>
              <a:t>February 3rd, 2025</a:t>
            </a:r>
          </a:p>
          <a:p>
            <a:r>
              <a:rPr lang="en-US"/>
              <a:t>Lunch and transit provided!</a:t>
            </a:r>
          </a:p>
          <a:p>
            <a:r>
              <a:rPr lang="en-US"/>
              <a:t>Seattle Departure at 8:15am</a:t>
            </a:r>
          </a:p>
          <a:p>
            <a:r>
              <a:rPr lang="en-US"/>
              <a:t>Seattle arrival at 5:30pm </a:t>
            </a:r>
          </a:p>
          <a:p>
            <a:endParaRPr lang="en-US"/>
          </a:p>
          <a:p>
            <a:r>
              <a:rPr lang="en-US"/>
              <a:t>More details in RSVP form!</a:t>
            </a:r>
          </a:p>
        </p:txBody>
      </p:sp>
      <p:sp>
        <p:nvSpPr>
          <p:cNvPr id="5" name="Text Placeholder 4">
            <a:extLst>
              <a:ext uri="{FF2B5EF4-FFF2-40B4-BE49-F238E27FC236}">
                <a16:creationId xmlns:a16="http://schemas.microsoft.com/office/drawing/2014/main" id="{F3FFEBC3-900D-00AC-600D-8EE5FE1480BC}"/>
              </a:ext>
            </a:extLst>
          </p:cNvPr>
          <p:cNvSpPr>
            <a:spLocks noGrp="1"/>
          </p:cNvSpPr>
          <p:nvPr>
            <p:ph type="body" idx="2"/>
          </p:nvPr>
        </p:nvSpPr>
        <p:spPr/>
        <p:txBody>
          <a:bodyPr/>
          <a:lstStyle/>
          <a:p>
            <a:pPr marL="107950" indent="0">
              <a:buNone/>
            </a:pPr>
            <a:endParaRPr lang="en-US">
              <a:solidFill>
                <a:srgbClr val="025C5F"/>
              </a:solidFill>
              <a:latin typeface="Segoe UI"/>
              <a:cs typeface="Segoe UI"/>
            </a:endParaRPr>
          </a:p>
          <a:p>
            <a:pPr marL="107950" indent="0">
              <a:lnSpc>
                <a:spcPct val="114999"/>
              </a:lnSpc>
              <a:buNone/>
            </a:pPr>
            <a:endParaRPr lang="en-US">
              <a:solidFill>
                <a:srgbClr val="025C5F"/>
              </a:solidFill>
              <a:latin typeface="Segoe UI"/>
              <a:cs typeface="Segoe UI"/>
            </a:endParaRPr>
          </a:p>
          <a:p>
            <a:pPr marL="107950" indent="0">
              <a:lnSpc>
                <a:spcPct val="114999"/>
              </a:lnSpc>
              <a:buNone/>
            </a:pPr>
            <a:endParaRPr lang="en-US">
              <a:solidFill>
                <a:srgbClr val="025C5F"/>
              </a:solidFill>
              <a:latin typeface="Segoe UI"/>
              <a:cs typeface="Segoe UI"/>
            </a:endParaRPr>
          </a:p>
          <a:p>
            <a:pPr marL="107950" indent="0">
              <a:lnSpc>
                <a:spcPct val="114999"/>
              </a:lnSpc>
              <a:buNone/>
            </a:pPr>
            <a:endParaRPr lang="en-US">
              <a:solidFill>
                <a:srgbClr val="025C5F"/>
              </a:solidFill>
              <a:latin typeface="Segoe UI"/>
              <a:cs typeface="Segoe UI"/>
            </a:endParaRPr>
          </a:p>
          <a:p>
            <a:pPr marL="107950" indent="0">
              <a:lnSpc>
                <a:spcPct val="114999"/>
              </a:lnSpc>
              <a:buNone/>
            </a:pPr>
            <a:endParaRPr lang="en-US">
              <a:solidFill>
                <a:srgbClr val="025C5F"/>
              </a:solidFill>
              <a:latin typeface="Segoe UI"/>
              <a:cs typeface="Segoe UI"/>
            </a:endParaRPr>
          </a:p>
          <a:p>
            <a:pPr marL="107950" indent="0">
              <a:lnSpc>
                <a:spcPct val="114999"/>
              </a:lnSpc>
              <a:buNone/>
            </a:pPr>
            <a:endParaRPr lang="en-US">
              <a:solidFill>
                <a:srgbClr val="025C5F"/>
              </a:solidFill>
              <a:latin typeface="Segoe UI"/>
              <a:cs typeface="Segoe UI"/>
            </a:endParaRPr>
          </a:p>
          <a:p>
            <a:pPr marL="107950" indent="0">
              <a:lnSpc>
                <a:spcPct val="114999"/>
              </a:lnSpc>
              <a:buNone/>
            </a:pPr>
            <a:endParaRPr lang="en-US">
              <a:solidFill>
                <a:srgbClr val="025C5F"/>
              </a:solidFill>
              <a:latin typeface="Segoe UI"/>
              <a:cs typeface="Segoe UI"/>
            </a:endParaRPr>
          </a:p>
          <a:p>
            <a:pPr marL="107950" indent="0">
              <a:lnSpc>
                <a:spcPct val="114999"/>
              </a:lnSpc>
              <a:buNone/>
            </a:pPr>
            <a:endParaRPr lang="en-US">
              <a:solidFill>
                <a:srgbClr val="025C5F"/>
              </a:solidFill>
              <a:latin typeface="Segoe UI"/>
              <a:cs typeface="Segoe UI"/>
            </a:endParaRPr>
          </a:p>
          <a:p>
            <a:pPr marL="107950" indent="0">
              <a:lnSpc>
                <a:spcPct val="114999"/>
              </a:lnSpc>
              <a:buNone/>
            </a:pPr>
            <a:endParaRPr lang="en-US">
              <a:solidFill>
                <a:srgbClr val="025C5F"/>
              </a:solidFill>
              <a:latin typeface="Segoe UI"/>
              <a:cs typeface="Segoe UI"/>
            </a:endParaRPr>
          </a:p>
          <a:p>
            <a:pPr marL="107950" indent="0">
              <a:lnSpc>
                <a:spcPct val="114999"/>
              </a:lnSpc>
              <a:buNone/>
            </a:pPr>
            <a:r>
              <a:rPr lang="en-US">
                <a:solidFill>
                  <a:srgbClr val="025C5F"/>
                </a:solidFill>
                <a:latin typeface="Segoe UI"/>
                <a:cs typeface="Segoe UI"/>
              </a:rPr>
              <a:t>https://forms.office.com/r/8Gd8aWNJtm</a:t>
            </a:r>
            <a:endParaRPr lang="en-US"/>
          </a:p>
        </p:txBody>
      </p:sp>
      <p:sp>
        <p:nvSpPr>
          <p:cNvPr id="3" name="Slide Number Placeholder 2">
            <a:extLst>
              <a:ext uri="{FF2B5EF4-FFF2-40B4-BE49-F238E27FC236}">
                <a16:creationId xmlns:a16="http://schemas.microsoft.com/office/drawing/2014/main" id="{5B1170CA-69FE-D946-AF49-A2CCD6FE64B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13</a:t>
            </a:fld>
            <a:endParaRPr lang="en"/>
          </a:p>
        </p:txBody>
      </p:sp>
      <p:pic>
        <p:nvPicPr>
          <p:cNvPr id="6" name="Picture 5" descr="A qr code with a few black squares&#10;&#10;Description automatically generated">
            <a:extLst>
              <a:ext uri="{FF2B5EF4-FFF2-40B4-BE49-F238E27FC236}">
                <a16:creationId xmlns:a16="http://schemas.microsoft.com/office/drawing/2014/main" id="{F3A015FB-CA81-0E2E-C9F0-8AFB790F9724}"/>
              </a:ext>
            </a:extLst>
          </p:cNvPr>
          <p:cNvPicPr>
            <a:picLocks noChangeAspect="1"/>
          </p:cNvPicPr>
          <p:nvPr/>
        </p:nvPicPr>
        <p:blipFill>
          <a:blip r:embed="rId3"/>
          <a:stretch>
            <a:fillRect/>
          </a:stretch>
        </p:blipFill>
        <p:spPr>
          <a:xfrm>
            <a:off x="5408467" y="727364"/>
            <a:ext cx="2909455" cy="2867891"/>
          </a:xfrm>
          <a:prstGeom prst="rect">
            <a:avLst/>
          </a:prstGeom>
        </p:spPr>
      </p:pic>
    </p:spTree>
    <p:extLst>
      <p:ext uri="{BB962C8B-B14F-4D97-AF65-F5344CB8AC3E}">
        <p14:creationId xmlns:p14="http://schemas.microsoft.com/office/powerpoint/2010/main" val="3597640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B9B92-C3FE-C1BE-3274-5A356CA22334}"/>
              </a:ext>
            </a:extLst>
          </p:cNvPr>
          <p:cNvSpPr>
            <a:spLocks noGrp="1"/>
          </p:cNvSpPr>
          <p:nvPr>
            <p:ph type="title"/>
          </p:nvPr>
        </p:nvSpPr>
        <p:spPr>
          <a:xfrm>
            <a:off x="-4075" y="1078750"/>
            <a:ext cx="4573567" cy="1843115"/>
          </a:xfrm>
        </p:spPr>
        <p:txBody>
          <a:bodyPr/>
          <a:lstStyle/>
          <a:p>
            <a:r>
              <a:rPr lang="en-US" sz="3200"/>
              <a:t> Share Your Story &amp; Graduate Action Committee Survey</a:t>
            </a:r>
          </a:p>
        </p:txBody>
      </p:sp>
      <p:sp>
        <p:nvSpPr>
          <p:cNvPr id="4" name="Subtitle 3">
            <a:extLst>
              <a:ext uri="{FF2B5EF4-FFF2-40B4-BE49-F238E27FC236}">
                <a16:creationId xmlns:a16="http://schemas.microsoft.com/office/drawing/2014/main" id="{57C493E4-768F-70F2-600B-3EAB4298D213}"/>
              </a:ext>
            </a:extLst>
          </p:cNvPr>
          <p:cNvSpPr>
            <a:spLocks noGrp="1"/>
          </p:cNvSpPr>
          <p:nvPr>
            <p:ph type="subTitle" idx="1"/>
          </p:nvPr>
        </p:nvSpPr>
        <p:spPr>
          <a:xfrm>
            <a:off x="265500" y="3316255"/>
            <a:ext cx="4045200" cy="950646"/>
          </a:xfrm>
        </p:spPr>
        <p:txBody>
          <a:bodyPr/>
          <a:lstStyle/>
          <a:p>
            <a:r>
              <a:rPr lang="en-US"/>
              <a:t>Job Shadow and Informational Interview Opportunities!</a:t>
            </a:r>
          </a:p>
        </p:txBody>
      </p:sp>
      <p:sp>
        <p:nvSpPr>
          <p:cNvPr id="5" name="Text Placeholder 4">
            <a:extLst>
              <a:ext uri="{FF2B5EF4-FFF2-40B4-BE49-F238E27FC236}">
                <a16:creationId xmlns:a16="http://schemas.microsoft.com/office/drawing/2014/main" id="{F3FFEBC3-900D-00AC-600D-8EE5FE1480BC}"/>
              </a:ext>
            </a:extLst>
          </p:cNvPr>
          <p:cNvSpPr>
            <a:spLocks noGrp="1"/>
          </p:cNvSpPr>
          <p:nvPr>
            <p:ph type="body" idx="2"/>
          </p:nvPr>
        </p:nvSpPr>
        <p:spPr/>
        <p:txBody>
          <a:bodyPr/>
          <a:lstStyle/>
          <a:p>
            <a:pPr marL="107950" indent="0">
              <a:buNone/>
            </a:pPr>
            <a:br>
              <a:rPr lang="en-US"/>
            </a:br>
            <a:br>
              <a:rPr lang="en-US"/>
            </a:br>
            <a:br>
              <a:rPr lang="en-US"/>
            </a:br>
            <a:br>
              <a:rPr lang="en-US"/>
            </a:br>
            <a:br>
              <a:rPr lang="en-US"/>
            </a:br>
            <a:br>
              <a:rPr lang="en-US"/>
            </a:br>
            <a:br>
              <a:rPr lang="en-US"/>
            </a:br>
            <a:br>
              <a:rPr lang="en-US"/>
            </a:br>
            <a:br>
              <a:rPr lang="en-US"/>
            </a:br>
            <a:r>
              <a:rPr lang="en-US">
                <a:hlinkClick r:id="rId3"/>
              </a:rPr>
              <a:t>https://forms.office.com/r/R9u9Hb4cz6</a:t>
            </a:r>
            <a:endParaRPr lang="en-US"/>
          </a:p>
        </p:txBody>
      </p:sp>
      <p:sp>
        <p:nvSpPr>
          <p:cNvPr id="3" name="Slide Number Placeholder 2">
            <a:extLst>
              <a:ext uri="{FF2B5EF4-FFF2-40B4-BE49-F238E27FC236}">
                <a16:creationId xmlns:a16="http://schemas.microsoft.com/office/drawing/2014/main" id="{5B1170CA-69FE-D946-AF49-A2CCD6FE64B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14</a:t>
            </a:fld>
            <a:endParaRPr lang="en"/>
          </a:p>
        </p:txBody>
      </p:sp>
      <p:pic>
        <p:nvPicPr>
          <p:cNvPr id="7" name="Picture 6" descr="A qr code with a few black squares&#10;&#10;Description automatically generated">
            <a:extLst>
              <a:ext uri="{FF2B5EF4-FFF2-40B4-BE49-F238E27FC236}">
                <a16:creationId xmlns:a16="http://schemas.microsoft.com/office/drawing/2014/main" id="{C774738D-D0C7-7B39-B899-B64B000FC4C2}"/>
              </a:ext>
            </a:extLst>
          </p:cNvPr>
          <p:cNvPicPr>
            <a:picLocks noChangeAspect="1"/>
          </p:cNvPicPr>
          <p:nvPr/>
        </p:nvPicPr>
        <p:blipFill>
          <a:blip r:embed="rId4"/>
          <a:stretch>
            <a:fillRect/>
          </a:stretch>
        </p:blipFill>
        <p:spPr>
          <a:xfrm>
            <a:off x="5564331" y="914400"/>
            <a:ext cx="2587337" cy="2587337"/>
          </a:xfrm>
          <a:prstGeom prst="rect">
            <a:avLst/>
          </a:prstGeom>
        </p:spPr>
      </p:pic>
    </p:spTree>
    <p:extLst>
      <p:ext uri="{BB962C8B-B14F-4D97-AF65-F5344CB8AC3E}">
        <p14:creationId xmlns:p14="http://schemas.microsoft.com/office/powerpoint/2010/main" val="3701574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8E5C9-1DA1-B520-6052-76ADDD7C07F7}"/>
              </a:ext>
            </a:extLst>
          </p:cNvPr>
          <p:cNvSpPr>
            <a:spLocks noGrp="1"/>
          </p:cNvSpPr>
          <p:nvPr>
            <p:ph type="title"/>
          </p:nvPr>
        </p:nvSpPr>
        <p:spPr>
          <a:xfrm>
            <a:off x="162329" y="381963"/>
            <a:ext cx="4251038" cy="1453667"/>
          </a:xfrm>
        </p:spPr>
        <p:txBody>
          <a:bodyPr/>
          <a:lstStyle/>
          <a:p>
            <a:r>
              <a:rPr lang="en-US" sz="2000"/>
              <a:t>WA Student Association elects new Vice President of Graduate and Professional Student Affairs</a:t>
            </a:r>
          </a:p>
        </p:txBody>
      </p:sp>
      <p:sp>
        <p:nvSpPr>
          <p:cNvPr id="3" name="Slide Number Placeholder 2">
            <a:extLst>
              <a:ext uri="{FF2B5EF4-FFF2-40B4-BE49-F238E27FC236}">
                <a16:creationId xmlns:a16="http://schemas.microsoft.com/office/drawing/2014/main" id="{154E2240-DD79-4B52-13E3-7EE26E4FB0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15</a:t>
            </a:fld>
            <a:endParaRPr lang="en"/>
          </a:p>
        </p:txBody>
      </p:sp>
      <p:sp>
        <p:nvSpPr>
          <p:cNvPr id="5" name="TextBox 4">
            <a:extLst>
              <a:ext uri="{FF2B5EF4-FFF2-40B4-BE49-F238E27FC236}">
                <a16:creationId xmlns:a16="http://schemas.microsoft.com/office/drawing/2014/main" id="{2EE0690D-AC6B-BA90-3761-1482C1CA259D}"/>
              </a:ext>
            </a:extLst>
          </p:cNvPr>
          <p:cNvSpPr txBox="1"/>
          <p:nvPr/>
        </p:nvSpPr>
        <p:spPr>
          <a:xfrm>
            <a:off x="292174" y="1839342"/>
            <a:ext cx="3989022" cy="27930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bg1"/>
                </a:solidFill>
                <a:latin typeface="Verdana"/>
                <a:ea typeface="Verdana"/>
              </a:rPr>
              <a:t>GPSS Vice President of Finance Ryan Wicklund was elected on Dec 2nd to serve in the WSA's executive board and chair their committee on graduate and professional student affairs starting in January 2025, continuing the work of the current WSA Vice President Tathagata Pal.</a:t>
            </a:r>
          </a:p>
          <a:p>
            <a:pPr algn="ctr"/>
            <a:endParaRPr lang="en-US" sz="1600">
              <a:solidFill>
                <a:schemeClr val="bg1"/>
              </a:solidFill>
              <a:latin typeface="Verdana"/>
              <a:ea typeface="Verdana"/>
              <a:cs typeface="Arial"/>
            </a:endParaRPr>
          </a:p>
          <a:p>
            <a:pPr algn="ctr"/>
            <a:r>
              <a:rPr lang="en-US" sz="1050">
                <a:solidFill>
                  <a:schemeClr val="bg1"/>
                </a:solidFill>
                <a:latin typeface="Verdana"/>
                <a:ea typeface="Verdana"/>
                <a:cs typeface="Arial"/>
              </a:rPr>
              <a:t>Email Pal/Ryan at </a:t>
            </a:r>
            <a:r>
              <a:rPr lang="en-US" sz="1050">
                <a:solidFill>
                  <a:schemeClr val="bg1"/>
                </a:solidFill>
                <a:latin typeface="Verdana"/>
                <a:ea typeface="Verdana"/>
                <a:cs typeface="Arial"/>
                <a:hlinkClick r:id="rId3">
                  <a:extLst>
                    <a:ext uri="{A12FA001-AC4F-418D-AE19-62706E023703}">
                      <ahyp:hlinkClr xmlns:ahyp="http://schemas.microsoft.com/office/drawing/2018/hyperlinkcolor" val="tx"/>
                    </a:ext>
                  </a:extLst>
                </a:hlinkClick>
              </a:rPr>
              <a:t>gradprofs@wastudents.org</a:t>
            </a:r>
            <a:r>
              <a:rPr lang="en-US" sz="1050">
                <a:solidFill>
                  <a:schemeClr val="bg1"/>
                </a:solidFill>
                <a:latin typeface="Verdana"/>
                <a:ea typeface="Verdana"/>
                <a:cs typeface="Arial"/>
              </a:rPr>
              <a:t> for legislative concerns relating to WSA or graduate and professional student affairs at the state or federal level.</a:t>
            </a:r>
          </a:p>
        </p:txBody>
      </p:sp>
      <p:pic>
        <p:nvPicPr>
          <p:cNvPr id="7" name="Picture 6" descr="A person in a suit and tie&#10;&#10;Description automatically generated">
            <a:extLst>
              <a:ext uri="{FF2B5EF4-FFF2-40B4-BE49-F238E27FC236}">
                <a16:creationId xmlns:a16="http://schemas.microsoft.com/office/drawing/2014/main" id="{35F891D3-1CCA-4EE6-E191-C2512A79C3DD}"/>
              </a:ext>
            </a:extLst>
          </p:cNvPr>
          <p:cNvPicPr>
            <a:picLocks noChangeAspect="1"/>
          </p:cNvPicPr>
          <p:nvPr/>
        </p:nvPicPr>
        <p:blipFill>
          <a:blip r:embed="rId4"/>
          <a:stretch>
            <a:fillRect/>
          </a:stretch>
        </p:blipFill>
        <p:spPr>
          <a:xfrm>
            <a:off x="6964299" y="823347"/>
            <a:ext cx="2037384" cy="3060917"/>
          </a:xfrm>
          <a:prstGeom prst="rect">
            <a:avLst/>
          </a:prstGeom>
        </p:spPr>
      </p:pic>
      <p:pic>
        <p:nvPicPr>
          <p:cNvPr id="8" name="Picture 7" descr="Ryan Wicklund's Photo">
            <a:extLst>
              <a:ext uri="{FF2B5EF4-FFF2-40B4-BE49-F238E27FC236}">
                <a16:creationId xmlns:a16="http://schemas.microsoft.com/office/drawing/2014/main" id="{E15748AC-9E3F-5664-68C2-EDD9173E9621}"/>
              </a:ext>
            </a:extLst>
          </p:cNvPr>
          <p:cNvPicPr>
            <a:picLocks noChangeAspect="1"/>
          </p:cNvPicPr>
          <p:nvPr/>
        </p:nvPicPr>
        <p:blipFill>
          <a:blip r:embed="rId5"/>
          <a:stretch>
            <a:fillRect/>
          </a:stretch>
        </p:blipFill>
        <p:spPr>
          <a:xfrm>
            <a:off x="4730211" y="824154"/>
            <a:ext cx="2231111" cy="3059302"/>
          </a:xfrm>
          <a:prstGeom prst="rect">
            <a:avLst/>
          </a:prstGeom>
        </p:spPr>
      </p:pic>
      <p:pic>
        <p:nvPicPr>
          <p:cNvPr id="4" name="Picture 3" descr="A close-up of a logo&#10;&#10;Description automatically generated">
            <a:extLst>
              <a:ext uri="{FF2B5EF4-FFF2-40B4-BE49-F238E27FC236}">
                <a16:creationId xmlns:a16="http://schemas.microsoft.com/office/drawing/2014/main" id="{8D7ACED9-A75F-1BEB-EA5C-42CD40693658}"/>
              </a:ext>
            </a:extLst>
          </p:cNvPr>
          <p:cNvPicPr>
            <a:picLocks noChangeAspect="1"/>
          </p:cNvPicPr>
          <p:nvPr/>
        </p:nvPicPr>
        <p:blipFill>
          <a:blip r:embed="rId6"/>
          <a:srcRect l="1304" t="-380" r="-1650" b="-253"/>
          <a:stretch/>
        </p:blipFill>
        <p:spPr>
          <a:xfrm>
            <a:off x="5938838" y="3876675"/>
            <a:ext cx="2306658" cy="1263661"/>
          </a:xfrm>
          <a:prstGeom prst="rect">
            <a:avLst/>
          </a:prstGeom>
        </p:spPr>
      </p:pic>
    </p:spTree>
    <p:extLst>
      <p:ext uri="{BB962C8B-B14F-4D97-AF65-F5344CB8AC3E}">
        <p14:creationId xmlns:p14="http://schemas.microsoft.com/office/powerpoint/2010/main" val="2295783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8E5C9-1DA1-B520-6052-76ADDD7C07F7}"/>
              </a:ext>
            </a:extLst>
          </p:cNvPr>
          <p:cNvSpPr>
            <a:spLocks noGrp="1"/>
          </p:cNvSpPr>
          <p:nvPr>
            <p:ph type="title"/>
          </p:nvPr>
        </p:nvSpPr>
        <p:spPr>
          <a:xfrm>
            <a:off x="162329" y="381963"/>
            <a:ext cx="4251038" cy="1812686"/>
          </a:xfrm>
        </p:spPr>
        <p:txBody>
          <a:bodyPr/>
          <a:lstStyle/>
          <a:p>
            <a:r>
              <a:rPr lang="en-US" sz="4000"/>
              <a:t>GPSS Winter</a:t>
            </a:r>
            <a:br>
              <a:rPr lang="en-US" sz="4000"/>
            </a:br>
            <a:r>
              <a:rPr lang="en-US" sz="4000"/>
              <a:t>Formal</a:t>
            </a:r>
          </a:p>
        </p:txBody>
      </p:sp>
      <p:sp>
        <p:nvSpPr>
          <p:cNvPr id="3" name="Slide Number Placeholder 2">
            <a:extLst>
              <a:ext uri="{FF2B5EF4-FFF2-40B4-BE49-F238E27FC236}">
                <a16:creationId xmlns:a16="http://schemas.microsoft.com/office/drawing/2014/main" id="{154E2240-DD79-4B52-13E3-7EE26E4FB0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16</a:t>
            </a:fld>
            <a:endParaRPr lang="en"/>
          </a:p>
        </p:txBody>
      </p:sp>
      <p:sp>
        <p:nvSpPr>
          <p:cNvPr id="5" name="TextBox 4">
            <a:extLst>
              <a:ext uri="{FF2B5EF4-FFF2-40B4-BE49-F238E27FC236}">
                <a16:creationId xmlns:a16="http://schemas.microsoft.com/office/drawing/2014/main" id="{2EE0690D-AC6B-BA90-3761-1482C1CA259D}"/>
              </a:ext>
            </a:extLst>
          </p:cNvPr>
          <p:cNvSpPr txBox="1"/>
          <p:nvPr/>
        </p:nvSpPr>
        <p:spPr>
          <a:xfrm>
            <a:off x="292174" y="2191034"/>
            <a:ext cx="3989022" cy="23288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latin typeface="Verdana"/>
              </a:rPr>
              <a:t>Saturday</a:t>
            </a:r>
            <a:r>
              <a:rPr lang="en-US" sz="1800">
                <a:solidFill>
                  <a:schemeClr val="bg1"/>
                </a:solidFill>
                <a:latin typeface="Verdana"/>
              </a:rPr>
              <a:t>, </a:t>
            </a:r>
            <a:endParaRPr lang="en-US">
              <a:solidFill>
                <a:schemeClr val="bg1"/>
              </a:solidFill>
            </a:endParaRPr>
          </a:p>
          <a:p>
            <a:pPr algn="ctr"/>
            <a:r>
              <a:rPr lang="en-US" b="1">
                <a:solidFill>
                  <a:schemeClr val="bg1"/>
                </a:solidFill>
                <a:latin typeface="Verdana"/>
              </a:rPr>
              <a:t>December 7th</a:t>
            </a:r>
            <a:endParaRPr lang="en-US" sz="1800" b="1">
              <a:solidFill>
                <a:schemeClr val="bg1"/>
              </a:solidFill>
              <a:latin typeface="Verdana"/>
              <a:ea typeface="Verdana"/>
            </a:endParaRPr>
          </a:p>
          <a:p>
            <a:pPr algn="ctr"/>
            <a:r>
              <a:rPr lang="en-US" b="1" baseline="30000">
                <a:solidFill>
                  <a:schemeClr val="bg1"/>
                </a:solidFill>
                <a:latin typeface="Verdana"/>
              </a:rPr>
              <a:t>7:00</a:t>
            </a:r>
            <a:r>
              <a:rPr lang="en-US" sz="1800" b="1" baseline="30000">
                <a:solidFill>
                  <a:schemeClr val="bg1"/>
                </a:solidFill>
                <a:latin typeface="Verdana"/>
              </a:rPr>
              <a:t> PM - </a:t>
            </a:r>
            <a:r>
              <a:rPr lang="en-US" b="1" baseline="30000">
                <a:solidFill>
                  <a:schemeClr val="bg1"/>
                </a:solidFill>
                <a:latin typeface="Verdana"/>
              </a:rPr>
              <a:t>10:00</a:t>
            </a:r>
            <a:r>
              <a:rPr lang="en-US" sz="1800" b="1" baseline="30000">
                <a:solidFill>
                  <a:schemeClr val="bg1"/>
                </a:solidFill>
                <a:latin typeface="Verdana"/>
              </a:rPr>
              <a:t> PM</a:t>
            </a:r>
            <a:endParaRPr lang="en-US" sz="1800" b="1" baseline="30000">
              <a:solidFill>
                <a:schemeClr val="bg1"/>
              </a:solidFill>
              <a:latin typeface="Verdana"/>
              <a:ea typeface="Verdana"/>
            </a:endParaRPr>
          </a:p>
          <a:p>
            <a:pPr algn="ctr"/>
            <a:r>
              <a:rPr lang="en-US" b="1" baseline="30000">
                <a:solidFill>
                  <a:schemeClr val="bg1"/>
                </a:solidFill>
                <a:latin typeface="Verdana"/>
                <a:ea typeface="Verdana"/>
              </a:rPr>
              <a:t>Vista Café</a:t>
            </a:r>
            <a:endParaRPr lang="en-US" b="1" baseline="30000">
              <a:solidFill>
                <a:schemeClr val="bg1"/>
              </a:solidFill>
              <a:latin typeface="Verdana"/>
              <a:ea typeface="Verdana"/>
              <a:cs typeface="Arial"/>
            </a:endParaRPr>
          </a:p>
          <a:p>
            <a:pPr algn="ctr"/>
            <a:r>
              <a:rPr lang="en-US" sz="1600" b="1" baseline="30000">
                <a:solidFill>
                  <a:schemeClr val="bg1"/>
                </a:solidFill>
                <a:latin typeface="Verdana"/>
                <a:ea typeface="Verdana"/>
              </a:rPr>
              <a:t>Music, Food, Drinks &amp; Photobooth! Come out for an evening of dressing up and celebrate the end of the quarter.</a:t>
            </a:r>
            <a:endParaRPr lang="en-US">
              <a:solidFill>
                <a:schemeClr val="bg1"/>
              </a:solidFill>
            </a:endParaRPr>
          </a:p>
          <a:p>
            <a:pPr algn="ctr"/>
            <a:r>
              <a:rPr lang="en-US" sz="1600" b="1" baseline="30000">
                <a:solidFill>
                  <a:schemeClr val="bg1"/>
                </a:solidFill>
                <a:latin typeface="Verdana"/>
                <a:ea typeface="Verdana"/>
                <a:cs typeface="Arial"/>
              </a:rPr>
              <a:t>RSVP: </a:t>
            </a:r>
            <a:r>
              <a:rPr lang="en-US" sz="1200" u="sng" baseline="30000">
                <a:solidFill>
                  <a:schemeClr val="bg1"/>
                </a:solidFill>
                <a:ea typeface="+mn-lt"/>
                <a:cs typeface="+mn-lt"/>
                <a:hlinkClick r:id="rId3">
                  <a:extLst>
                    <a:ext uri="{A12FA001-AC4F-418D-AE19-62706E023703}">
                      <ahyp:hlinkClr xmlns:ahyp="http://schemas.microsoft.com/office/drawing/2018/hyperlinkcolor" val="tx"/>
                    </a:ext>
                  </a:extLst>
                </a:hlinkClick>
              </a:rPr>
              <a:t>https://forms.office.com/Pages/ResponsePage.aspx?id=W9229i_wGkSZoBYqxQYL0gmYRYzJbSNFkus_YyDoQa5URVpYUjlMMjM4SExUNFdYNzlNWTdPNU5XQy4u</a:t>
            </a:r>
            <a:endParaRPr lang="en-US" sz="1200" b="1" baseline="30000">
              <a:solidFill>
                <a:schemeClr val="bg1"/>
              </a:solidFill>
              <a:latin typeface="Verdana"/>
              <a:ea typeface="Verdana"/>
              <a:cs typeface="Arial"/>
            </a:endParaRPr>
          </a:p>
          <a:p>
            <a:pPr algn="ctr"/>
            <a:endParaRPr lang="en-US" sz="1600" b="1" baseline="30000">
              <a:solidFill>
                <a:schemeClr val="bg1"/>
              </a:solidFill>
              <a:latin typeface="Verdana"/>
              <a:ea typeface="Verdana"/>
              <a:cs typeface="Arial"/>
            </a:endParaRPr>
          </a:p>
          <a:p>
            <a:endParaRPr lang="en-US" sz="1600" b="1" baseline="30000">
              <a:solidFill>
                <a:schemeClr val="bg1"/>
              </a:solidFill>
              <a:latin typeface="Verdana"/>
              <a:ea typeface="Verdana"/>
              <a:cs typeface="Arial"/>
            </a:endParaRPr>
          </a:p>
        </p:txBody>
      </p:sp>
      <p:pic>
        <p:nvPicPr>
          <p:cNvPr id="4" name="Picture 3" descr="A poster for a formal event&#10;&#10;Description automatically generated">
            <a:extLst>
              <a:ext uri="{FF2B5EF4-FFF2-40B4-BE49-F238E27FC236}">
                <a16:creationId xmlns:a16="http://schemas.microsoft.com/office/drawing/2014/main" id="{3C980BA5-68E2-63D5-3DC0-B1A96829913C}"/>
              </a:ext>
            </a:extLst>
          </p:cNvPr>
          <p:cNvPicPr>
            <a:picLocks noChangeAspect="1"/>
          </p:cNvPicPr>
          <p:nvPr/>
        </p:nvPicPr>
        <p:blipFill>
          <a:blip r:embed="rId4"/>
          <a:srcRect l="4191" r="-145" b="9202"/>
          <a:stretch/>
        </p:blipFill>
        <p:spPr>
          <a:xfrm>
            <a:off x="5109067" y="0"/>
            <a:ext cx="3534434" cy="5143504"/>
          </a:xfrm>
          <a:prstGeom prst="rect">
            <a:avLst/>
          </a:prstGeom>
        </p:spPr>
      </p:pic>
      <p:pic>
        <p:nvPicPr>
          <p:cNvPr id="6" name="Picture 5" descr="A qr code with a white border&#10;&#10;Description automatically generated">
            <a:extLst>
              <a:ext uri="{FF2B5EF4-FFF2-40B4-BE49-F238E27FC236}">
                <a16:creationId xmlns:a16="http://schemas.microsoft.com/office/drawing/2014/main" id="{E06F0E9D-FDAA-E811-62C7-BF3B1A6279DB}"/>
              </a:ext>
            </a:extLst>
          </p:cNvPr>
          <p:cNvPicPr>
            <a:picLocks noChangeAspect="1"/>
          </p:cNvPicPr>
          <p:nvPr/>
        </p:nvPicPr>
        <p:blipFill>
          <a:blip r:embed="rId5"/>
          <a:stretch>
            <a:fillRect/>
          </a:stretch>
        </p:blipFill>
        <p:spPr>
          <a:xfrm>
            <a:off x="3721608" y="93345"/>
            <a:ext cx="754380" cy="755142"/>
          </a:xfrm>
          <a:prstGeom prst="rect">
            <a:avLst/>
          </a:prstGeom>
        </p:spPr>
      </p:pic>
    </p:spTree>
    <p:extLst>
      <p:ext uri="{BB962C8B-B14F-4D97-AF65-F5344CB8AC3E}">
        <p14:creationId xmlns:p14="http://schemas.microsoft.com/office/powerpoint/2010/main" val="114231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28D8F-8159-71E1-B51C-46EB2DEC0095}"/>
              </a:ext>
            </a:extLst>
          </p:cNvPr>
          <p:cNvSpPr>
            <a:spLocks noGrp="1"/>
          </p:cNvSpPr>
          <p:nvPr>
            <p:ph type="title"/>
          </p:nvPr>
        </p:nvSpPr>
        <p:spPr>
          <a:xfrm>
            <a:off x="-1875" y="-2913"/>
            <a:ext cx="4392225" cy="1402825"/>
          </a:xfrm>
        </p:spPr>
        <p:txBody>
          <a:bodyPr/>
          <a:lstStyle/>
          <a:p>
            <a:r>
              <a:rPr lang="en-US" sz="2400"/>
              <a:t>Follow us on Instagram!</a:t>
            </a:r>
            <a:r>
              <a:rPr lang="en-US"/>
              <a:t> </a:t>
            </a:r>
          </a:p>
        </p:txBody>
      </p:sp>
      <p:sp>
        <p:nvSpPr>
          <p:cNvPr id="3" name="Slide Number Placeholder 2">
            <a:extLst>
              <a:ext uri="{FF2B5EF4-FFF2-40B4-BE49-F238E27FC236}">
                <a16:creationId xmlns:a16="http://schemas.microsoft.com/office/drawing/2014/main" id="{36C1C3CB-44B7-9971-17FD-570203FAF33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17</a:t>
            </a:fld>
            <a:endParaRPr lang="en"/>
          </a:p>
        </p:txBody>
      </p:sp>
      <p:sp>
        <p:nvSpPr>
          <p:cNvPr id="4" name="Freeform 12">
            <a:extLst>
              <a:ext uri="{FF2B5EF4-FFF2-40B4-BE49-F238E27FC236}">
                <a16:creationId xmlns:a16="http://schemas.microsoft.com/office/drawing/2014/main" id="{8503D8F6-632F-0383-A3CD-AB8E36676990}"/>
              </a:ext>
            </a:extLst>
          </p:cNvPr>
          <p:cNvSpPr/>
          <p:nvPr/>
        </p:nvSpPr>
        <p:spPr>
          <a:xfrm>
            <a:off x="933951" y="1310045"/>
            <a:ext cx="2258722" cy="2516771"/>
          </a:xfrm>
          <a:custGeom>
            <a:avLst/>
            <a:gdLst/>
            <a:ahLst/>
            <a:cxnLst/>
            <a:rect l="l" t="t" r="r" b="b"/>
            <a:pathLst>
              <a:path w="6339562" h="7283365">
                <a:moveTo>
                  <a:pt x="0" y="0"/>
                </a:moveTo>
                <a:lnTo>
                  <a:pt x="6339562" y="0"/>
                </a:lnTo>
                <a:lnTo>
                  <a:pt x="6339562" y="7283365"/>
                </a:lnTo>
                <a:lnTo>
                  <a:pt x="0" y="7283365"/>
                </a:lnTo>
                <a:lnTo>
                  <a:pt x="0" y="0"/>
                </a:lnTo>
                <a:close/>
              </a:path>
            </a:pathLst>
          </a:custGeom>
          <a:blipFill>
            <a:blip r:embed="rId2"/>
            <a:stretch>
              <a:fillRect t="-23" b="-23"/>
            </a:stretch>
          </a:blip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6" name="Title 1">
            <a:extLst>
              <a:ext uri="{FF2B5EF4-FFF2-40B4-BE49-F238E27FC236}">
                <a16:creationId xmlns:a16="http://schemas.microsoft.com/office/drawing/2014/main" id="{D11784A6-D970-167D-CA4A-85E5111863D5}"/>
              </a:ext>
            </a:extLst>
          </p:cNvPr>
          <p:cNvSpPr txBox="1">
            <a:spLocks/>
          </p:cNvSpPr>
          <p:nvPr/>
        </p:nvSpPr>
        <p:spPr>
          <a:xfrm>
            <a:off x="4571713" y="-9263"/>
            <a:ext cx="4392225" cy="1402825"/>
          </a:xfrm>
          <a:prstGeom prst="rect">
            <a:avLst/>
          </a:prstGeom>
          <a:noFill/>
          <a:ln>
            <a:noFill/>
          </a:ln>
        </p:spPr>
        <p:txBody>
          <a:bodyPr spcFirstLastPara="1" wrap="square" lIns="95050" tIns="95050" rIns="95050" bIns="950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5600"/>
              <a:buFont typeface="Verdana"/>
              <a:buNone/>
              <a:defRPr sz="5600" b="1" i="0" u="none" strike="noStrike" cap="none">
                <a:solidFill>
                  <a:schemeClr val="lt1"/>
                </a:solidFill>
                <a:latin typeface="Verdana"/>
                <a:ea typeface="Verdana"/>
                <a:cs typeface="Verdana"/>
                <a:sym typeface="Verdana"/>
              </a:defRPr>
            </a:lvl1pPr>
            <a:lvl2pPr marR="0" lvl="1" algn="l" rtl="0">
              <a:lnSpc>
                <a:spcPct val="100000"/>
              </a:lnSpc>
              <a:spcBef>
                <a:spcPts val="0"/>
              </a:spcBef>
              <a:spcAft>
                <a:spcPts val="0"/>
              </a:spcAft>
              <a:buClr>
                <a:schemeClr val="lt1"/>
              </a:buClr>
              <a:buSzPts val="5600"/>
              <a:buFont typeface="Oswald"/>
              <a:buNone/>
              <a:defRPr sz="5600" b="0" i="0" u="none" strike="noStrike" cap="none">
                <a:solidFill>
                  <a:schemeClr val="lt1"/>
                </a:solidFill>
                <a:latin typeface="Oswald"/>
                <a:ea typeface="Oswald"/>
                <a:cs typeface="Oswald"/>
                <a:sym typeface="Oswald"/>
              </a:defRPr>
            </a:lvl2pPr>
            <a:lvl3pPr marR="0" lvl="2" algn="l" rtl="0">
              <a:lnSpc>
                <a:spcPct val="100000"/>
              </a:lnSpc>
              <a:spcBef>
                <a:spcPts val="0"/>
              </a:spcBef>
              <a:spcAft>
                <a:spcPts val="0"/>
              </a:spcAft>
              <a:buClr>
                <a:schemeClr val="lt1"/>
              </a:buClr>
              <a:buSzPts val="5600"/>
              <a:buFont typeface="Oswald"/>
              <a:buNone/>
              <a:defRPr sz="5600" b="0" i="0" u="none" strike="noStrike" cap="none">
                <a:solidFill>
                  <a:schemeClr val="lt1"/>
                </a:solidFill>
                <a:latin typeface="Oswald"/>
                <a:ea typeface="Oswald"/>
                <a:cs typeface="Oswald"/>
                <a:sym typeface="Oswald"/>
              </a:defRPr>
            </a:lvl3pPr>
            <a:lvl4pPr marR="0" lvl="3" algn="l" rtl="0">
              <a:lnSpc>
                <a:spcPct val="100000"/>
              </a:lnSpc>
              <a:spcBef>
                <a:spcPts val="0"/>
              </a:spcBef>
              <a:spcAft>
                <a:spcPts val="0"/>
              </a:spcAft>
              <a:buClr>
                <a:schemeClr val="lt1"/>
              </a:buClr>
              <a:buSzPts val="5600"/>
              <a:buFont typeface="Oswald"/>
              <a:buNone/>
              <a:defRPr sz="5600" b="0" i="0" u="none" strike="noStrike" cap="none">
                <a:solidFill>
                  <a:schemeClr val="lt1"/>
                </a:solidFill>
                <a:latin typeface="Oswald"/>
                <a:ea typeface="Oswald"/>
                <a:cs typeface="Oswald"/>
                <a:sym typeface="Oswald"/>
              </a:defRPr>
            </a:lvl4pPr>
            <a:lvl5pPr marR="0" lvl="4" algn="l" rtl="0">
              <a:lnSpc>
                <a:spcPct val="100000"/>
              </a:lnSpc>
              <a:spcBef>
                <a:spcPts val="0"/>
              </a:spcBef>
              <a:spcAft>
                <a:spcPts val="0"/>
              </a:spcAft>
              <a:buClr>
                <a:schemeClr val="lt1"/>
              </a:buClr>
              <a:buSzPts val="5600"/>
              <a:buFont typeface="Oswald"/>
              <a:buNone/>
              <a:defRPr sz="5600" b="0" i="0" u="none" strike="noStrike" cap="none">
                <a:solidFill>
                  <a:schemeClr val="lt1"/>
                </a:solidFill>
                <a:latin typeface="Oswald"/>
                <a:ea typeface="Oswald"/>
                <a:cs typeface="Oswald"/>
                <a:sym typeface="Oswald"/>
              </a:defRPr>
            </a:lvl5pPr>
            <a:lvl6pPr marR="0" lvl="5" algn="l" rtl="0">
              <a:lnSpc>
                <a:spcPct val="100000"/>
              </a:lnSpc>
              <a:spcBef>
                <a:spcPts val="0"/>
              </a:spcBef>
              <a:spcAft>
                <a:spcPts val="0"/>
              </a:spcAft>
              <a:buClr>
                <a:schemeClr val="lt1"/>
              </a:buClr>
              <a:buSzPts val="5600"/>
              <a:buFont typeface="Oswald"/>
              <a:buNone/>
              <a:defRPr sz="5600" b="0" i="0" u="none" strike="noStrike" cap="none">
                <a:solidFill>
                  <a:schemeClr val="lt1"/>
                </a:solidFill>
                <a:latin typeface="Oswald"/>
                <a:ea typeface="Oswald"/>
                <a:cs typeface="Oswald"/>
                <a:sym typeface="Oswald"/>
              </a:defRPr>
            </a:lvl6pPr>
            <a:lvl7pPr marR="0" lvl="6" algn="l" rtl="0">
              <a:lnSpc>
                <a:spcPct val="100000"/>
              </a:lnSpc>
              <a:spcBef>
                <a:spcPts val="0"/>
              </a:spcBef>
              <a:spcAft>
                <a:spcPts val="0"/>
              </a:spcAft>
              <a:buClr>
                <a:schemeClr val="lt1"/>
              </a:buClr>
              <a:buSzPts val="5600"/>
              <a:buFont typeface="Oswald"/>
              <a:buNone/>
              <a:defRPr sz="5600" b="0" i="0" u="none" strike="noStrike" cap="none">
                <a:solidFill>
                  <a:schemeClr val="lt1"/>
                </a:solidFill>
                <a:latin typeface="Oswald"/>
                <a:ea typeface="Oswald"/>
                <a:cs typeface="Oswald"/>
                <a:sym typeface="Oswald"/>
              </a:defRPr>
            </a:lvl7pPr>
            <a:lvl8pPr marR="0" lvl="7" algn="l" rtl="0">
              <a:lnSpc>
                <a:spcPct val="100000"/>
              </a:lnSpc>
              <a:spcBef>
                <a:spcPts val="0"/>
              </a:spcBef>
              <a:spcAft>
                <a:spcPts val="0"/>
              </a:spcAft>
              <a:buClr>
                <a:schemeClr val="lt1"/>
              </a:buClr>
              <a:buSzPts val="5600"/>
              <a:buFont typeface="Oswald"/>
              <a:buNone/>
              <a:defRPr sz="5600" b="0" i="0" u="none" strike="noStrike" cap="none">
                <a:solidFill>
                  <a:schemeClr val="lt1"/>
                </a:solidFill>
                <a:latin typeface="Oswald"/>
                <a:ea typeface="Oswald"/>
                <a:cs typeface="Oswald"/>
                <a:sym typeface="Oswald"/>
              </a:defRPr>
            </a:lvl8pPr>
            <a:lvl9pPr marR="0" lvl="8" algn="l" rtl="0">
              <a:lnSpc>
                <a:spcPct val="100000"/>
              </a:lnSpc>
              <a:spcBef>
                <a:spcPts val="0"/>
              </a:spcBef>
              <a:spcAft>
                <a:spcPts val="0"/>
              </a:spcAft>
              <a:buClr>
                <a:schemeClr val="lt1"/>
              </a:buClr>
              <a:buSzPts val="5600"/>
              <a:buFont typeface="Oswald"/>
              <a:buNone/>
              <a:defRPr sz="5600" b="0" i="0" u="none" strike="noStrike" cap="none">
                <a:solidFill>
                  <a:schemeClr val="lt1"/>
                </a:solidFill>
                <a:latin typeface="Oswald"/>
                <a:ea typeface="Oswald"/>
                <a:cs typeface="Oswald"/>
                <a:sym typeface="Oswald"/>
              </a:defRPr>
            </a:lvl9pPr>
          </a:lstStyle>
          <a:p>
            <a:pPr defTabSz="914400"/>
            <a:r>
              <a:rPr lang="en-US" sz="2400" kern="0"/>
              <a:t>Introduce yourself on Teams channel </a:t>
            </a:r>
          </a:p>
        </p:txBody>
      </p:sp>
      <p:pic>
        <p:nvPicPr>
          <p:cNvPr id="7" name="Picture 6" descr="A screenshot of a phone&#10;&#10;Description automatically generated">
            <a:extLst>
              <a:ext uri="{FF2B5EF4-FFF2-40B4-BE49-F238E27FC236}">
                <a16:creationId xmlns:a16="http://schemas.microsoft.com/office/drawing/2014/main" id="{7A54906F-52C0-702C-8203-C3A75BA186CC}"/>
              </a:ext>
            </a:extLst>
          </p:cNvPr>
          <p:cNvPicPr>
            <a:picLocks noChangeAspect="1"/>
          </p:cNvPicPr>
          <p:nvPr/>
        </p:nvPicPr>
        <p:blipFill>
          <a:blip r:embed="rId3"/>
          <a:stretch>
            <a:fillRect/>
          </a:stretch>
        </p:blipFill>
        <p:spPr>
          <a:xfrm>
            <a:off x="4576762" y="1171575"/>
            <a:ext cx="4459288" cy="935038"/>
          </a:xfrm>
          <a:prstGeom prst="rect">
            <a:avLst/>
          </a:prstGeom>
        </p:spPr>
      </p:pic>
      <p:pic>
        <p:nvPicPr>
          <p:cNvPr id="8" name="Picture 7" descr="A qr code with a few squares&#10;&#10;Description automatically generated">
            <a:extLst>
              <a:ext uri="{FF2B5EF4-FFF2-40B4-BE49-F238E27FC236}">
                <a16:creationId xmlns:a16="http://schemas.microsoft.com/office/drawing/2014/main" id="{4A9FC10E-7A39-B470-7107-ACE3C0D866AB}"/>
              </a:ext>
            </a:extLst>
          </p:cNvPr>
          <p:cNvPicPr>
            <a:picLocks noChangeAspect="1"/>
          </p:cNvPicPr>
          <p:nvPr/>
        </p:nvPicPr>
        <p:blipFill>
          <a:blip r:embed="rId4"/>
          <a:stretch>
            <a:fillRect/>
          </a:stretch>
        </p:blipFill>
        <p:spPr>
          <a:xfrm>
            <a:off x="5438775" y="2225675"/>
            <a:ext cx="2647950" cy="2628900"/>
          </a:xfrm>
          <a:prstGeom prst="rect">
            <a:avLst/>
          </a:prstGeom>
        </p:spPr>
      </p:pic>
    </p:spTree>
    <p:extLst>
      <p:ext uri="{BB962C8B-B14F-4D97-AF65-F5344CB8AC3E}">
        <p14:creationId xmlns:p14="http://schemas.microsoft.com/office/powerpoint/2010/main" val="2563917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27894-FD5F-8FBB-C8F9-9C7D6209481C}"/>
              </a:ext>
            </a:extLst>
          </p:cNvPr>
          <p:cNvSpPr>
            <a:spLocks noGrp="1"/>
          </p:cNvSpPr>
          <p:nvPr>
            <p:ph type="title"/>
          </p:nvPr>
        </p:nvSpPr>
        <p:spPr/>
        <p:txBody>
          <a:bodyPr/>
          <a:lstStyle/>
          <a:p>
            <a:r>
              <a:rPr lang="en-US"/>
              <a:t>Resolution to Acknowledge and Support Undocumented Students and Families</a:t>
            </a:r>
          </a:p>
        </p:txBody>
      </p:sp>
      <p:sp>
        <p:nvSpPr>
          <p:cNvPr id="3" name="Slide Number Placeholder 2">
            <a:extLst>
              <a:ext uri="{FF2B5EF4-FFF2-40B4-BE49-F238E27FC236}">
                <a16:creationId xmlns:a16="http://schemas.microsoft.com/office/drawing/2014/main" id="{DCEBD543-EDC6-9FA5-054C-13E2A06ECA8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18</a:t>
            </a:fld>
            <a:endParaRPr lang="en"/>
          </a:p>
        </p:txBody>
      </p:sp>
      <p:sp>
        <p:nvSpPr>
          <p:cNvPr id="5" name="Google Shape;156;p33">
            <a:extLst>
              <a:ext uri="{FF2B5EF4-FFF2-40B4-BE49-F238E27FC236}">
                <a16:creationId xmlns:a16="http://schemas.microsoft.com/office/drawing/2014/main" id="{E8CB15AF-4039-DD5D-6649-B5CCF957C758}"/>
              </a:ext>
            </a:extLst>
          </p:cNvPr>
          <p:cNvSpPr txBox="1"/>
          <p:nvPr/>
        </p:nvSpPr>
        <p:spPr>
          <a:xfrm>
            <a:off x="8148300" y="0"/>
            <a:ext cx="995700" cy="48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b="1">
                <a:solidFill>
                  <a:schemeClr val="lt1"/>
                </a:solidFill>
                <a:latin typeface="Encode Sans"/>
                <a:ea typeface="Encode Sans"/>
                <a:cs typeface="Encode Sans"/>
                <a:sym typeface="Encode Sans"/>
              </a:rPr>
              <a:t>5</a:t>
            </a:r>
            <a:r>
              <a:rPr lang="en" sz="1800" b="1">
                <a:solidFill>
                  <a:schemeClr val="lt1"/>
                </a:solidFill>
                <a:latin typeface="Encode Sans"/>
                <a:ea typeface="Encode Sans"/>
                <a:cs typeface="Encode Sans"/>
                <a:sym typeface="Encode Sans"/>
              </a:rPr>
              <a:t> min</a:t>
            </a:r>
            <a:endParaRPr sz="1800">
              <a:solidFill>
                <a:schemeClr val="lt1"/>
              </a:solidFill>
              <a:latin typeface="Source Code Pro"/>
              <a:ea typeface="Source Code Pro"/>
              <a:cs typeface="Source Code Pro"/>
              <a:sym typeface="Source Code Pro"/>
            </a:endParaRPr>
          </a:p>
        </p:txBody>
      </p:sp>
      <p:pic>
        <p:nvPicPr>
          <p:cNvPr id="6" name="Picture 5" descr="A logo of a company&#10;&#10;Description automatically generated">
            <a:extLst>
              <a:ext uri="{FF2B5EF4-FFF2-40B4-BE49-F238E27FC236}">
                <a16:creationId xmlns:a16="http://schemas.microsoft.com/office/drawing/2014/main" id="{9779A811-7995-21E6-3A6F-6BE5BE8D3CE6}"/>
              </a:ext>
            </a:extLst>
          </p:cNvPr>
          <p:cNvPicPr>
            <a:picLocks noChangeAspect="1"/>
          </p:cNvPicPr>
          <p:nvPr/>
        </p:nvPicPr>
        <p:blipFill>
          <a:blip r:embed="rId2"/>
          <a:stretch>
            <a:fillRect/>
          </a:stretch>
        </p:blipFill>
        <p:spPr>
          <a:xfrm>
            <a:off x="1042601" y="3567157"/>
            <a:ext cx="7105136" cy="1577198"/>
          </a:xfrm>
          <a:prstGeom prst="rect">
            <a:avLst/>
          </a:prstGeom>
        </p:spPr>
      </p:pic>
    </p:spTree>
    <p:extLst>
      <p:ext uri="{BB962C8B-B14F-4D97-AF65-F5344CB8AC3E}">
        <p14:creationId xmlns:p14="http://schemas.microsoft.com/office/powerpoint/2010/main" val="3119905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55B10-CE9B-C80D-7BEE-8FE2719A0A28}"/>
              </a:ext>
            </a:extLst>
          </p:cNvPr>
          <p:cNvSpPr>
            <a:spLocks noGrp="1"/>
          </p:cNvSpPr>
          <p:nvPr>
            <p:ph type="title"/>
          </p:nvPr>
        </p:nvSpPr>
        <p:spPr>
          <a:xfrm>
            <a:off x="11501" y="1078750"/>
            <a:ext cx="4537324" cy="1836825"/>
          </a:xfrm>
        </p:spPr>
        <p:txBody>
          <a:bodyPr/>
          <a:lstStyle/>
          <a:p>
            <a:r>
              <a:rPr lang="en-US" sz="2800"/>
              <a:t>Resolution to Acknowledge and Support Undocumented Students and Families</a:t>
            </a:r>
          </a:p>
        </p:txBody>
      </p:sp>
      <p:sp>
        <p:nvSpPr>
          <p:cNvPr id="4" name="Subtitle 3">
            <a:extLst>
              <a:ext uri="{FF2B5EF4-FFF2-40B4-BE49-F238E27FC236}">
                <a16:creationId xmlns:a16="http://schemas.microsoft.com/office/drawing/2014/main" id="{3CAD00FC-CCD2-AD7A-AD53-9A508AD9133E}"/>
              </a:ext>
            </a:extLst>
          </p:cNvPr>
          <p:cNvSpPr>
            <a:spLocks noGrp="1"/>
          </p:cNvSpPr>
          <p:nvPr>
            <p:ph type="subTitle" idx="1"/>
          </p:nvPr>
        </p:nvSpPr>
        <p:spPr>
          <a:xfrm>
            <a:off x="265500" y="2738090"/>
            <a:ext cx="4045200" cy="1345500"/>
          </a:xfrm>
        </p:spPr>
        <p:txBody>
          <a:bodyPr/>
          <a:lstStyle/>
          <a:p>
            <a:r>
              <a:rPr lang="en-US"/>
              <a:t>You may review the Resolution using this link (Log in with UW account)</a:t>
            </a:r>
          </a:p>
          <a:p>
            <a:r>
              <a:rPr lang="en-US">
                <a:hlinkClick r:id="rId2"/>
              </a:rPr>
              <a:t>RESOLUTION TO ACKNOWLEDGE AND SUPPORT UNDOCUMENTED STUDENTS AND FAMILIES.docx</a:t>
            </a:r>
            <a:endParaRPr lang="en-US"/>
          </a:p>
          <a:p>
            <a:endParaRPr lang="en-US"/>
          </a:p>
        </p:txBody>
      </p:sp>
      <p:sp>
        <p:nvSpPr>
          <p:cNvPr id="3" name="Slide Number Placeholder 2">
            <a:extLst>
              <a:ext uri="{FF2B5EF4-FFF2-40B4-BE49-F238E27FC236}">
                <a16:creationId xmlns:a16="http://schemas.microsoft.com/office/drawing/2014/main" id="{1D255A6D-C13E-3C26-0941-5616D1088D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19</a:t>
            </a:fld>
            <a:endParaRPr lang="en"/>
          </a:p>
        </p:txBody>
      </p:sp>
      <p:pic>
        <p:nvPicPr>
          <p:cNvPr id="7" name="Picture 6" descr="A qr code on a white background&#10;&#10;Description automatically generated">
            <a:extLst>
              <a:ext uri="{FF2B5EF4-FFF2-40B4-BE49-F238E27FC236}">
                <a16:creationId xmlns:a16="http://schemas.microsoft.com/office/drawing/2014/main" id="{CC7D6B6E-3483-FF76-4F32-7BAF4BF26098}"/>
              </a:ext>
            </a:extLst>
          </p:cNvPr>
          <p:cNvPicPr>
            <a:picLocks noChangeAspect="1"/>
          </p:cNvPicPr>
          <p:nvPr/>
        </p:nvPicPr>
        <p:blipFill>
          <a:blip r:embed="rId3"/>
          <a:stretch>
            <a:fillRect/>
          </a:stretch>
        </p:blipFill>
        <p:spPr>
          <a:xfrm>
            <a:off x="5351462" y="933450"/>
            <a:ext cx="3394075" cy="3284538"/>
          </a:xfrm>
          <a:prstGeom prst="rect">
            <a:avLst/>
          </a:prstGeom>
        </p:spPr>
      </p:pic>
    </p:spTree>
    <p:extLst>
      <p:ext uri="{BB962C8B-B14F-4D97-AF65-F5344CB8AC3E}">
        <p14:creationId xmlns:p14="http://schemas.microsoft.com/office/powerpoint/2010/main" val="3542536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3"/>
          <p:cNvSpPr txBox="1">
            <a:spLocks noGrp="1"/>
          </p:cNvSpPr>
          <p:nvPr>
            <p:ph type="title"/>
          </p:nvPr>
        </p:nvSpPr>
        <p:spPr>
          <a:xfrm>
            <a:off x="430800" y="1889700"/>
            <a:ext cx="8282400" cy="1516500"/>
          </a:xfrm>
          <a:prstGeom prst="rect">
            <a:avLst/>
          </a:prstGeom>
        </p:spPr>
        <p:txBody>
          <a:bodyPr spcFirstLastPara="1" wrap="square" lIns="95050" tIns="95050" rIns="95050" bIns="95050" anchor="ctr" anchorCtr="0">
            <a:noAutofit/>
          </a:bodyPr>
          <a:lstStyle/>
          <a:p>
            <a:pPr marL="0" lvl="0" indent="0" algn="ctr" rtl="0">
              <a:spcBef>
                <a:spcPts val="0"/>
              </a:spcBef>
              <a:spcAft>
                <a:spcPts val="0"/>
              </a:spcAft>
              <a:buNone/>
            </a:pPr>
            <a:r>
              <a:rPr lang="en" sz="4800" b="1">
                <a:latin typeface="Encode Sans"/>
                <a:ea typeface="Encode Sans"/>
                <a:cs typeface="Encode Sans"/>
                <a:sym typeface="Encode Sans"/>
              </a:rPr>
              <a:t>Call To Order</a:t>
            </a:r>
            <a:endParaRPr sz="4800" b="1">
              <a:latin typeface="Encode Sans"/>
              <a:ea typeface="Encode Sans"/>
              <a:cs typeface="Encode Sans"/>
              <a:sym typeface="Encode Sans"/>
            </a:endParaRPr>
          </a:p>
        </p:txBody>
      </p:sp>
      <p:sp>
        <p:nvSpPr>
          <p:cNvPr id="156" name="Google Shape;156;p33"/>
          <p:cNvSpPr txBox="1"/>
          <p:nvPr/>
        </p:nvSpPr>
        <p:spPr>
          <a:xfrm>
            <a:off x="8148300" y="0"/>
            <a:ext cx="995700" cy="48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b="1">
                <a:solidFill>
                  <a:schemeClr val="lt1"/>
                </a:solidFill>
                <a:latin typeface="Encode Sans"/>
                <a:ea typeface="Encode Sans"/>
                <a:cs typeface="Encode Sans"/>
                <a:sym typeface="Encode Sans"/>
              </a:rPr>
              <a:t>1 min</a:t>
            </a:r>
            <a:endParaRPr sz="1800">
              <a:latin typeface="Source Code Pro"/>
              <a:ea typeface="Source Code Pro"/>
              <a:cs typeface="Source Code Pro"/>
              <a:sym typeface="Source Code Pro"/>
            </a:endParaRPr>
          </a:p>
        </p:txBody>
      </p:sp>
      <p:sp>
        <p:nvSpPr>
          <p:cNvPr id="157" name="Google Shape;157;p33"/>
          <p:cNvSpPr txBox="1">
            <a:spLocks noGrp="1"/>
          </p:cNvSpPr>
          <p:nvPr>
            <p:ph type="sldNum" idx="12"/>
          </p:nvPr>
        </p:nvSpPr>
        <p:spPr>
          <a:xfrm>
            <a:off x="8472458" y="4663217"/>
            <a:ext cx="548700" cy="393600"/>
          </a:xfrm>
          <a:prstGeom prst="rect">
            <a:avLst/>
          </a:prstGeom>
        </p:spPr>
        <p:txBody>
          <a:bodyPr spcFirstLastPara="1" wrap="square" lIns="95050" tIns="95050" rIns="95050" bIns="95050" anchor="ctr" anchorCtr="0">
            <a:noAutofit/>
          </a:bodyPr>
          <a:lstStyle/>
          <a:p>
            <a:pPr marL="0" lvl="0" indent="0" algn="r" rtl="0">
              <a:spcBef>
                <a:spcPts val="0"/>
              </a:spcBef>
              <a:spcAft>
                <a:spcPts val="0"/>
              </a:spcAft>
              <a:buNone/>
            </a:pPr>
            <a:fld id="{00000000-1234-1234-1234-123412341234}" type="slidenum">
              <a:rPr lang="en" dirty="0">
                <a:solidFill>
                  <a:schemeClr val="lt1"/>
                </a:solidFill>
              </a:rPr>
              <a:t>2</a:t>
            </a:fld>
            <a:endParaRPr>
              <a:solidFill>
                <a:schemeClr val="lt1"/>
              </a:solidFill>
            </a:endParaRPr>
          </a:p>
        </p:txBody>
      </p:sp>
      <p:pic>
        <p:nvPicPr>
          <p:cNvPr id="2" name="Picture 1" descr="A logo of a company&#10;&#10;Description automatically generated">
            <a:extLst>
              <a:ext uri="{FF2B5EF4-FFF2-40B4-BE49-F238E27FC236}">
                <a16:creationId xmlns:a16="http://schemas.microsoft.com/office/drawing/2014/main" id="{14CB89CE-F028-0E5A-9DFF-B49AF2FFED4E}"/>
              </a:ext>
            </a:extLst>
          </p:cNvPr>
          <p:cNvPicPr>
            <a:picLocks noChangeAspect="1"/>
          </p:cNvPicPr>
          <p:nvPr/>
        </p:nvPicPr>
        <p:blipFill>
          <a:blip r:embed="rId3"/>
          <a:stretch>
            <a:fillRect/>
          </a:stretch>
        </p:blipFill>
        <p:spPr>
          <a:xfrm>
            <a:off x="1042601" y="3567157"/>
            <a:ext cx="7105136" cy="1577198"/>
          </a:xfrm>
          <a:prstGeom prst="rect">
            <a:avLst/>
          </a:prstGeom>
        </p:spPr>
      </p:pic>
    </p:spTree>
    <p:extLst>
      <p:ext uri="{BB962C8B-B14F-4D97-AF65-F5344CB8AC3E}">
        <p14:creationId xmlns:p14="http://schemas.microsoft.com/office/powerpoint/2010/main" val="4093256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1D4F8-13F3-F9CA-F308-BAF58CD37297}"/>
              </a:ext>
            </a:extLst>
          </p:cNvPr>
          <p:cNvSpPr>
            <a:spLocks noGrp="1"/>
          </p:cNvSpPr>
          <p:nvPr>
            <p:ph type="title"/>
          </p:nvPr>
        </p:nvSpPr>
        <p:spPr/>
        <p:txBody>
          <a:bodyPr/>
          <a:lstStyle/>
          <a:p>
            <a:r>
              <a:rPr lang="en-US"/>
              <a:t>Resolution to Use Preferred Name of Students in Communications</a:t>
            </a:r>
          </a:p>
        </p:txBody>
      </p:sp>
      <p:sp>
        <p:nvSpPr>
          <p:cNvPr id="3" name="Slide Number Placeholder 2">
            <a:extLst>
              <a:ext uri="{FF2B5EF4-FFF2-40B4-BE49-F238E27FC236}">
                <a16:creationId xmlns:a16="http://schemas.microsoft.com/office/drawing/2014/main" id="{886DAE9E-53DE-E030-8402-F6874CA2B53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20</a:t>
            </a:fld>
            <a:endParaRPr lang="en"/>
          </a:p>
        </p:txBody>
      </p:sp>
      <p:sp>
        <p:nvSpPr>
          <p:cNvPr id="5" name="Google Shape;156;p33">
            <a:extLst>
              <a:ext uri="{FF2B5EF4-FFF2-40B4-BE49-F238E27FC236}">
                <a16:creationId xmlns:a16="http://schemas.microsoft.com/office/drawing/2014/main" id="{A1C863A3-8A54-8A22-587F-773873ADF3C4}"/>
              </a:ext>
            </a:extLst>
          </p:cNvPr>
          <p:cNvSpPr txBox="1"/>
          <p:nvPr/>
        </p:nvSpPr>
        <p:spPr>
          <a:xfrm>
            <a:off x="8148300" y="0"/>
            <a:ext cx="995700" cy="48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b="1">
                <a:solidFill>
                  <a:schemeClr val="lt1"/>
                </a:solidFill>
                <a:latin typeface="Encode Sans"/>
                <a:ea typeface="Encode Sans"/>
                <a:cs typeface="Encode Sans"/>
                <a:sym typeface="Encode Sans"/>
              </a:rPr>
              <a:t>30</a:t>
            </a:r>
            <a:r>
              <a:rPr lang="en" sz="1800" b="1">
                <a:solidFill>
                  <a:schemeClr val="lt1"/>
                </a:solidFill>
                <a:latin typeface="Encode Sans"/>
                <a:ea typeface="Encode Sans"/>
                <a:cs typeface="Encode Sans"/>
                <a:sym typeface="Encode Sans"/>
              </a:rPr>
              <a:t> min</a:t>
            </a:r>
            <a:endParaRPr sz="1800">
              <a:solidFill>
                <a:schemeClr val="lt1"/>
              </a:solidFill>
              <a:latin typeface="Source Code Pro"/>
              <a:ea typeface="Source Code Pro"/>
              <a:cs typeface="Source Code Pro"/>
              <a:sym typeface="Source Code Pro"/>
            </a:endParaRPr>
          </a:p>
        </p:txBody>
      </p:sp>
      <p:pic>
        <p:nvPicPr>
          <p:cNvPr id="6" name="Picture 5" descr="A logo of a company&#10;&#10;Description automatically generated">
            <a:extLst>
              <a:ext uri="{FF2B5EF4-FFF2-40B4-BE49-F238E27FC236}">
                <a16:creationId xmlns:a16="http://schemas.microsoft.com/office/drawing/2014/main" id="{100EA7A1-99D6-B265-62ED-03E9B3F67454}"/>
              </a:ext>
            </a:extLst>
          </p:cNvPr>
          <p:cNvPicPr>
            <a:picLocks noChangeAspect="1"/>
          </p:cNvPicPr>
          <p:nvPr/>
        </p:nvPicPr>
        <p:blipFill>
          <a:blip r:embed="rId2"/>
          <a:stretch>
            <a:fillRect/>
          </a:stretch>
        </p:blipFill>
        <p:spPr>
          <a:xfrm>
            <a:off x="1042601" y="3567157"/>
            <a:ext cx="7105136" cy="1577198"/>
          </a:xfrm>
          <a:prstGeom prst="rect">
            <a:avLst/>
          </a:prstGeom>
        </p:spPr>
      </p:pic>
    </p:spTree>
    <p:extLst>
      <p:ext uri="{BB962C8B-B14F-4D97-AF65-F5344CB8AC3E}">
        <p14:creationId xmlns:p14="http://schemas.microsoft.com/office/powerpoint/2010/main" val="3701072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55B10-CE9B-C80D-7BEE-8FE2719A0A28}"/>
              </a:ext>
            </a:extLst>
          </p:cNvPr>
          <p:cNvSpPr>
            <a:spLocks noGrp="1"/>
          </p:cNvSpPr>
          <p:nvPr>
            <p:ph type="title"/>
          </p:nvPr>
        </p:nvSpPr>
        <p:spPr>
          <a:xfrm>
            <a:off x="3563" y="745375"/>
            <a:ext cx="4537324" cy="1836825"/>
          </a:xfrm>
        </p:spPr>
        <p:txBody>
          <a:bodyPr/>
          <a:lstStyle/>
          <a:p>
            <a:r>
              <a:rPr lang="en-US" sz="2800"/>
              <a:t>Resolution to Use Preferred Name of Students in Communications</a:t>
            </a:r>
            <a:endParaRPr lang="en-US"/>
          </a:p>
        </p:txBody>
      </p:sp>
      <p:sp>
        <p:nvSpPr>
          <p:cNvPr id="4" name="Subtitle 3">
            <a:extLst>
              <a:ext uri="{FF2B5EF4-FFF2-40B4-BE49-F238E27FC236}">
                <a16:creationId xmlns:a16="http://schemas.microsoft.com/office/drawing/2014/main" id="{3CAD00FC-CCD2-AD7A-AD53-9A508AD9133E}"/>
              </a:ext>
            </a:extLst>
          </p:cNvPr>
          <p:cNvSpPr>
            <a:spLocks noGrp="1"/>
          </p:cNvSpPr>
          <p:nvPr>
            <p:ph type="subTitle" idx="1"/>
          </p:nvPr>
        </p:nvSpPr>
        <p:spPr>
          <a:xfrm>
            <a:off x="265500" y="2738090"/>
            <a:ext cx="4045200" cy="1345500"/>
          </a:xfrm>
        </p:spPr>
        <p:txBody>
          <a:bodyPr/>
          <a:lstStyle/>
          <a:p>
            <a:r>
              <a:rPr lang="en-US"/>
              <a:t>You may review the Resolution using this link (Log in with UW account)</a:t>
            </a:r>
          </a:p>
          <a:p>
            <a:endParaRPr lang="en-US"/>
          </a:p>
          <a:p>
            <a:r>
              <a:rPr lang="en-US">
                <a:hlinkClick r:id="rId2"/>
              </a:rPr>
              <a:t>RESOLUTION TO USE PREFERRED NAMES OF STUDENTS IN COMMUNICATIONS.docx</a:t>
            </a:r>
            <a:r>
              <a:rPr lang="en-US"/>
              <a:t> </a:t>
            </a:r>
          </a:p>
        </p:txBody>
      </p:sp>
      <p:sp>
        <p:nvSpPr>
          <p:cNvPr id="3" name="Slide Number Placeholder 2">
            <a:extLst>
              <a:ext uri="{FF2B5EF4-FFF2-40B4-BE49-F238E27FC236}">
                <a16:creationId xmlns:a16="http://schemas.microsoft.com/office/drawing/2014/main" id="{1D255A6D-C13E-3C26-0941-5616D1088D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21</a:t>
            </a:fld>
            <a:endParaRPr lang="en"/>
          </a:p>
        </p:txBody>
      </p:sp>
      <p:pic>
        <p:nvPicPr>
          <p:cNvPr id="6" name="Picture 5" descr="A qr code on a white background&#10;&#10;Description automatically generated">
            <a:extLst>
              <a:ext uri="{FF2B5EF4-FFF2-40B4-BE49-F238E27FC236}">
                <a16:creationId xmlns:a16="http://schemas.microsoft.com/office/drawing/2014/main" id="{607A7480-8597-DF78-8B8E-8F638B5D1FE7}"/>
              </a:ext>
            </a:extLst>
          </p:cNvPr>
          <p:cNvPicPr>
            <a:picLocks noChangeAspect="1"/>
          </p:cNvPicPr>
          <p:nvPr/>
        </p:nvPicPr>
        <p:blipFill>
          <a:blip r:embed="rId3"/>
          <a:stretch>
            <a:fillRect/>
          </a:stretch>
        </p:blipFill>
        <p:spPr>
          <a:xfrm>
            <a:off x="5176927" y="879894"/>
            <a:ext cx="3448409" cy="3394494"/>
          </a:xfrm>
          <a:prstGeom prst="rect">
            <a:avLst/>
          </a:prstGeom>
        </p:spPr>
      </p:pic>
    </p:spTree>
    <p:extLst>
      <p:ext uri="{BB962C8B-B14F-4D97-AF65-F5344CB8AC3E}">
        <p14:creationId xmlns:p14="http://schemas.microsoft.com/office/powerpoint/2010/main" val="1059902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290C3-A6AE-EC06-E467-695812FFA20E}"/>
              </a:ext>
            </a:extLst>
          </p:cNvPr>
          <p:cNvSpPr>
            <a:spLocks noGrp="1"/>
          </p:cNvSpPr>
          <p:nvPr>
            <p:ph type="title"/>
          </p:nvPr>
        </p:nvSpPr>
        <p:spPr>
          <a:xfrm>
            <a:off x="265500" y="779393"/>
            <a:ext cx="4045200" cy="1789200"/>
          </a:xfrm>
        </p:spPr>
        <p:txBody>
          <a:bodyPr/>
          <a:lstStyle/>
          <a:p>
            <a:r>
              <a:rPr lang="en-US" sz="2800"/>
              <a:t>Motion to Suspend the Rules </a:t>
            </a:r>
          </a:p>
        </p:txBody>
      </p:sp>
      <p:sp>
        <p:nvSpPr>
          <p:cNvPr id="3" name="Subtitle 2">
            <a:extLst>
              <a:ext uri="{FF2B5EF4-FFF2-40B4-BE49-F238E27FC236}">
                <a16:creationId xmlns:a16="http://schemas.microsoft.com/office/drawing/2014/main" id="{410A591E-8013-EE6B-FB57-D89D667EAC87}"/>
              </a:ext>
            </a:extLst>
          </p:cNvPr>
          <p:cNvSpPr>
            <a:spLocks noGrp="1"/>
          </p:cNvSpPr>
          <p:nvPr>
            <p:ph type="subTitle" idx="1"/>
          </p:nvPr>
        </p:nvSpPr>
        <p:spPr>
          <a:xfrm>
            <a:off x="3563" y="2730901"/>
            <a:ext cx="4569075" cy="1369312"/>
          </a:xfrm>
        </p:spPr>
        <p:txBody>
          <a:bodyPr/>
          <a:lstStyle/>
          <a:p>
            <a:r>
              <a:rPr lang="en-US" sz="1400">
                <a:solidFill>
                  <a:schemeClr val="bg1"/>
                </a:solidFill>
              </a:rPr>
              <a:t>Because this resolution is time-sensitive, this motion will allow to move to a second/third reading so that the Senate can vote on the Resolution at this meeting. </a:t>
            </a:r>
            <a:endParaRPr lang="en-US" sz="1400">
              <a:solidFill>
                <a:schemeClr val="bg1"/>
              </a:solidFill>
              <a:cs typeface="Segoe UI"/>
            </a:endParaRPr>
          </a:p>
          <a:p>
            <a:endParaRPr lang="en-US" sz="1400">
              <a:solidFill>
                <a:schemeClr val="bg1"/>
              </a:solidFill>
            </a:endParaRPr>
          </a:p>
          <a:p>
            <a:r>
              <a:rPr lang="en-US" sz="1400">
                <a:solidFill>
                  <a:schemeClr val="bg1"/>
                </a:solidFill>
                <a:hlinkClick r:id="rId2"/>
              </a:rPr>
              <a:t>https://forms.office.com/r/BDFtVDPAjd</a:t>
            </a:r>
            <a:endParaRPr lang="en-US">
              <a:solidFill>
                <a:schemeClr val="bg1"/>
              </a:solidFill>
              <a:hlinkClick r:id="rId2"/>
            </a:endParaRPr>
          </a:p>
          <a:p>
            <a:endParaRPr lang="en-US" sz="1400">
              <a:solidFill>
                <a:schemeClr val="bg1"/>
              </a:solidFill>
            </a:endParaRPr>
          </a:p>
          <a:p>
            <a:endParaRPr lang="en-US"/>
          </a:p>
        </p:txBody>
      </p:sp>
      <p:sp>
        <p:nvSpPr>
          <p:cNvPr id="5" name="Slide Number Placeholder 4">
            <a:extLst>
              <a:ext uri="{FF2B5EF4-FFF2-40B4-BE49-F238E27FC236}">
                <a16:creationId xmlns:a16="http://schemas.microsoft.com/office/drawing/2014/main" id="{6F52E118-43B6-E3EA-C5D9-D93A6815E11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22</a:t>
            </a:fld>
            <a:endParaRPr lang="en"/>
          </a:p>
        </p:txBody>
      </p:sp>
      <p:pic>
        <p:nvPicPr>
          <p:cNvPr id="6" name="Picture 5" descr="A qr code on a blue background&#10;&#10;Description automatically generated">
            <a:extLst>
              <a:ext uri="{FF2B5EF4-FFF2-40B4-BE49-F238E27FC236}">
                <a16:creationId xmlns:a16="http://schemas.microsoft.com/office/drawing/2014/main" id="{4C5710D6-8FC5-B130-3FB8-9614E4B80A3B}"/>
              </a:ext>
            </a:extLst>
          </p:cNvPr>
          <p:cNvPicPr>
            <a:picLocks noChangeAspect="1"/>
          </p:cNvPicPr>
          <p:nvPr/>
        </p:nvPicPr>
        <p:blipFill>
          <a:blip r:embed="rId3"/>
          <a:stretch>
            <a:fillRect/>
          </a:stretch>
        </p:blipFill>
        <p:spPr>
          <a:xfrm>
            <a:off x="5392738" y="914400"/>
            <a:ext cx="3271837" cy="3306762"/>
          </a:xfrm>
          <a:prstGeom prst="rect">
            <a:avLst/>
          </a:prstGeom>
        </p:spPr>
      </p:pic>
    </p:spTree>
    <p:extLst>
      <p:ext uri="{BB962C8B-B14F-4D97-AF65-F5344CB8AC3E}">
        <p14:creationId xmlns:p14="http://schemas.microsoft.com/office/powerpoint/2010/main" val="1898082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F3311-29FB-3440-E642-B97AAE4CB4D5}"/>
              </a:ext>
            </a:extLst>
          </p:cNvPr>
          <p:cNvSpPr>
            <a:spLocks noGrp="1"/>
          </p:cNvSpPr>
          <p:nvPr>
            <p:ph type="title"/>
          </p:nvPr>
        </p:nvSpPr>
        <p:spPr/>
        <p:txBody>
          <a:bodyPr/>
          <a:lstStyle/>
          <a:p>
            <a:r>
              <a:rPr lang="en-US" sz="2800"/>
              <a:t>Resolution to Use Preferred Name of Students in Communications</a:t>
            </a:r>
            <a:endParaRPr lang="en-US"/>
          </a:p>
        </p:txBody>
      </p:sp>
      <p:sp>
        <p:nvSpPr>
          <p:cNvPr id="4" name="Subtitle 3">
            <a:extLst>
              <a:ext uri="{FF2B5EF4-FFF2-40B4-BE49-F238E27FC236}">
                <a16:creationId xmlns:a16="http://schemas.microsoft.com/office/drawing/2014/main" id="{9EFB5B83-C2B9-ED6C-CB79-8192981344FD}"/>
              </a:ext>
            </a:extLst>
          </p:cNvPr>
          <p:cNvSpPr>
            <a:spLocks noGrp="1"/>
          </p:cNvSpPr>
          <p:nvPr>
            <p:ph type="subTitle" idx="1"/>
          </p:nvPr>
        </p:nvSpPr>
        <p:spPr>
          <a:xfrm>
            <a:off x="2919" y="2921401"/>
            <a:ext cx="4570361" cy="1345500"/>
          </a:xfrm>
        </p:spPr>
        <p:txBody>
          <a:bodyPr/>
          <a:lstStyle/>
          <a:p>
            <a:r>
              <a:rPr lang="en-US"/>
              <a:t>Please vote using this form (log in with UW account) </a:t>
            </a:r>
          </a:p>
          <a:p>
            <a:endParaRPr lang="en-US"/>
          </a:p>
          <a:p>
            <a:r>
              <a:rPr lang="en-US">
                <a:hlinkClick r:id="rId2"/>
              </a:rPr>
              <a:t>https://forms.office.com/r/cDwnK3cGBc</a:t>
            </a:r>
            <a:r>
              <a:rPr lang="en-US"/>
              <a:t> </a:t>
            </a:r>
          </a:p>
          <a:p>
            <a:endParaRPr lang="en-US"/>
          </a:p>
        </p:txBody>
      </p:sp>
      <p:sp>
        <p:nvSpPr>
          <p:cNvPr id="3" name="Slide Number Placeholder 2">
            <a:extLst>
              <a:ext uri="{FF2B5EF4-FFF2-40B4-BE49-F238E27FC236}">
                <a16:creationId xmlns:a16="http://schemas.microsoft.com/office/drawing/2014/main" id="{B40FD672-6BE1-0B8F-E878-8C239F29453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23</a:t>
            </a:fld>
            <a:endParaRPr lang="en"/>
          </a:p>
        </p:txBody>
      </p:sp>
      <p:pic>
        <p:nvPicPr>
          <p:cNvPr id="6" name="Picture 5" descr="A qr code on a blue background&#10;&#10;Description automatically generated">
            <a:extLst>
              <a:ext uri="{FF2B5EF4-FFF2-40B4-BE49-F238E27FC236}">
                <a16:creationId xmlns:a16="http://schemas.microsoft.com/office/drawing/2014/main" id="{654C292A-B439-3702-70C8-B27B400F368C}"/>
              </a:ext>
            </a:extLst>
          </p:cNvPr>
          <p:cNvPicPr>
            <a:picLocks noChangeAspect="1"/>
          </p:cNvPicPr>
          <p:nvPr/>
        </p:nvPicPr>
        <p:blipFill>
          <a:blip r:embed="rId3"/>
          <a:stretch>
            <a:fillRect/>
          </a:stretch>
        </p:blipFill>
        <p:spPr>
          <a:xfrm>
            <a:off x="5434399" y="1080572"/>
            <a:ext cx="3318304" cy="3129091"/>
          </a:xfrm>
          <a:prstGeom prst="rect">
            <a:avLst/>
          </a:prstGeom>
        </p:spPr>
      </p:pic>
    </p:spTree>
    <p:extLst>
      <p:ext uri="{BB962C8B-B14F-4D97-AF65-F5344CB8AC3E}">
        <p14:creationId xmlns:p14="http://schemas.microsoft.com/office/powerpoint/2010/main" val="2064429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6CEEB-2807-410A-7A66-745E52843B1E}"/>
              </a:ext>
            </a:extLst>
          </p:cNvPr>
          <p:cNvSpPr>
            <a:spLocks noGrp="1"/>
          </p:cNvSpPr>
          <p:nvPr>
            <p:ph type="title"/>
          </p:nvPr>
        </p:nvSpPr>
        <p:spPr/>
        <p:txBody>
          <a:bodyPr/>
          <a:lstStyle/>
          <a:p>
            <a:r>
              <a:rPr lang="en-US"/>
              <a:t>Judicial Committee Member Approval </a:t>
            </a:r>
          </a:p>
        </p:txBody>
      </p:sp>
      <p:sp>
        <p:nvSpPr>
          <p:cNvPr id="3" name="Slide Number Placeholder 2">
            <a:extLst>
              <a:ext uri="{FF2B5EF4-FFF2-40B4-BE49-F238E27FC236}">
                <a16:creationId xmlns:a16="http://schemas.microsoft.com/office/drawing/2014/main" id="{29F784E5-EBF1-28EB-92BF-467E190D089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24</a:t>
            </a:fld>
            <a:endParaRPr lang="en"/>
          </a:p>
        </p:txBody>
      </p:sp>
      <p:sp>
        <p:nvSpPr>
          <p:cNvPr id="5" name="Google Shape;156;p33">
            <a:extLst>
              <a:ext uri="{FF2B5EF4-FFF2-40B4-BE49-F238E27FC236}">
                <a16:creationId xmlns:a16="http://schemas.microsoft.com/office/drawing/2014/main" id="{A64C25E0-90C8-E5C1-DCF1-D6AFC933ED5B}"/>
              </a:ext>
            </a:extLst>
          </p:cNvPr>
          <p:cNvSpPr txBox="1"/>
          <p:nvPr/>
        </p:nvSpPr>
        <p:spPr>
          <a:xfrm>
            <a:off x="8148300" y="0"/>
            <a:ext cx="995700" cy="48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b="1">
                <a:solidFill>
                  <a:schemeClr val="lt1"/>
                </a:solidFill>
                <a:latin typeface="Encode Sans"/>
                <a:ea typeface="Encode Sans"/>
                <a:cs typeface="Encode Sans"/>
                <a:sym typeface="Encode Sans"/>
              </a:rPr>
              <a:t>10</a:t>
            </a:r>
            <a:r>
              <a:rPr lang="en" sz="1800" b="1">
                <a:solidFill>
                  <a:schemeClr val="lt1"/>
                </a:solidFill>
                <a:latin typeface="Encode Sans"/>
                <a:ea typeface="Encode Sans"/>
                <a:cs typeface="Encode Sans"/>
                <a:sym typeface="Encode Sans"/>
              </a:rPr>
              <a:t> min</a:t>
            </a:r>
            <a:endParaRPr sz="1800">
              <a:solidFill>
                <a:schemeClr val="lt1"/>
              </a:solidFill>
              <a:latin typeface="Source Code Pro"/>
              <a:ea typeface="Source Code Pro"/>
              <a:cs typeface="Source Code Pro"/>
              <a:sym typeface="Source Code Pro"/>
            </a:endParaRPr>
          </a:p>
        </p:txBody>
      </p:sp>
      <p:pic>
        <p:nvPicPr>
          <p:cNvPr id="6" name="Picture 5" descr="A logo of a company&#10;&#10;Description automatically generated">
            <a:extLst>
              <a:ext uri="{FF2B5EF4-FFF2-40B4-BE49-F238E27FC236}">
                <a16:creationId xmlns:a16="http://schemas.microsoft.com/office/drawing/2014/main" id="{A4EF4A1D-9A62-4E34-7163-C2299061668B}"/>
              </a:ext>
            </a:extLst>
          </p:cNvPr>
          <p:cNvPicPr>
            <a:picLocks noChangeAspect="1"/>
          </p:cNvPicPr>
          <p:nvPr/>
        </p:nvPicPr>
        <p:blipFill>
          <a:blip r:embed="rId2"/>
          <a:stretch>
            <a:fillRect/>
          </a:stretch>
        </p:blipFill>
        <p:spPr>
          <a:xfrm>
            <a:off x="1042601" y="3567157"/>
            <a:ext cx="7105136" cy="1577198"/>
          </a:xfrm>
          <a:prstGeom prst="rect">
            <a:avLst/>
          </a:prstGeom>
        </p:spPr>
      </p:pic>
    </p:spTree>
    <p:extLst>
      <p:ext uri="{BB962C8B-B14F-4D97-AF65-F5344CB8AC3E}">
        <p14:creationId xmlns:p14="http://schemas.microsoft.com/office/powerpoint/2010/main" val="3147939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FF399-CCF3-1B64-7CE2-536591EE0C15}"/>
              </a:ext>
            </a:extLst>
          </p:cNvPr>
          <p:cNvSpPr>
            <a:spLocks noGrp="1"/>
          </p:cNvSpPr>
          <p:nvPr>
            <p:ph type="title"/>
          </p:nvPr>
        </p:nvSpPr>
        <p:spPr/>
        <p:txBody>
          <a:bodyPr/>
          <a:lstStyle/>
          <a:p>
            <a:r>
              <a:rPr lang="en-US"/>
              <a:t>Senator of the Month</a:t>
            </a:r>
          </a:p>
        </p:txBody>
      </p:sp>
      <p:sp>
        <p:nvSpPr>
          <p:cNvPr id="3" name="Slide Number Placeholder 2">
            <a:extLst>
              <a:ext uri="{FF2B5EF4-FFF2-40B4-BE49-F238E27FC236}">
                <a16:creationId xmlns:a16="http://schemas.microsoft.com/office/drawing/2014/main" id="{C105C193-42ED-87CF-97DA-600A44FEDFB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25</a:t>
            </a:fld>
            <a:endParaRPr lang="en"/>
          </a:p>
        </p:txBody>
      </p:sp>
      <p:sp>
        <p:nvSpPr>
          <p:cNvPr id="5" name="Google Shape;156;p33">
            <a:extLst>
              <a:ext uri="{FF2B5EF4-FFF2-40B4-BE49-F238E27FC236}">
                <a16:creationId xmlns:a16="http://schemas.microsoft.com/office/drawing/2014/main" id="{36A9B409-D031-71B0-769A-13F3FBD66985}"/>
              </a:ext>
            </a:extLst>
          </p:cNvPr>
          <p:cNvSpPr txBox="1"/>
          <p:nvPr/>
        </p:nvSpPr>
        <p:spPr>
          <a:xfrm>
            <a:off x="8148300" y="0"/>
            <a:ext cx="995700" cy="48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b="1">
                <a:solidFill>
                  <a:schemeClr val="lt1"/>
                </a:solidFill>
                <a:latin typeface="Encode Sans"/>
                <a:ea typeface="Encode Sans"/>
                <a:cs typeface="Encode Sans"/>
                <a:sym typeface="Encode Sans"/>
              </a:rPr>
              <a:t>5</a:t>
            </a:r>
            <a:r>
              <a:rPr lang="en" sz="1800" b="1">
                <a:solidFill>
                  <a:schemeClr val="lt1"/>
                </a:solidFill>
                <a:latin typeface="Encode Sans"/>
                <a:ea typeface="Encode Sans"/>
                <a:cs typeface="Encode Sans"/>
                <a:sym typeface="Encode Sans"/>
              </a:rPr>
              <a:t> min</a:t>
            </a:r>
            <a:endParaRPr sz="1800">
              <a:solidFill>
                <a:schemeClr val="lt1"/>
              </a:solidFill>
              <a:latin typeface="Source Code Pro"/>
              <a:ea typeface="Source Code Pro"/>
              <a:cs typeface="Source Code Pro"/>
              <a:sym typeface="Source Code Pro"/>
            </a:endParaRPr>
          </a:p>
        </p:txBody>
      </p:sp>
      <p:pic>
        <p:nvPicPr>
          <p:cNvPr id="6" name="Picture 5" descr="A logo of a company&#10;&#10;Description automatically generated">
            <a:extLst>
              <a:ext uri="{FF2B5EF4-FFF2-40B4-BE49-F238E27FC236}">
                <a16:creationId xmlns:a16="http://schemas.microsoft.com/office/drawing/2014/main" id="{B993EFAD-249E-32C5-B563-BA0CD082D8FB}"/>
              </a:ext>
            </a:extLst>
          </p:cNvPr>
          <p:cNvPicPr>
            <a:picLocks noChangeAspect="1"/>
          </p:cNvPicPr>
          <p:nvPr/>
        </p:nvPicPr>
        <p:blipFill>
          <a:blip r:embed="rId2"/>
          <a:stretch>
            <a:fillRect/>
          </a:stretch>
        </p:blipFill>
        <p:spPr>
          <a:xfrm>
            <a:off x="1042601" y="3567157"/>
            <a:ext cx="7105136" cy="1577198"/>
          </a:xfrm>
          <a:prstGeom prst="rect">
            <a:avLst/>
          </a:prstGeom>
        </p:spPr>
      </p:pic>
    </p:spTree>
    <p:extLst>
      <p:ext uri="{BB962C8B-B14F-4D97-AF65-F5344CB8AC3E}">
        <p14:creationId xmlns:p14="http://schemas.microsoft.com/office/powerpoint/2010/main" val="3886116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62A0-1E3E-ACF8-3880-96A01A1845DF}"/>
              </a:ext>
            </a:extLst>
          </p:cNvPr>
          <p:cNvSpPr>
            <a:spLocks noGrp="1"/>
          </p:cNvSpPr>
          <p:nvPr>
            <p:ph type="ctrTitle"/>
          </p:nvPr>
        </p:nvSpPr>
        <p:spPr/>
        <p:txBody>
          <a:bodyPr/>
          <a:lstStyle/>
          <a:p>
            <a:r>
              <a:rPr lang="en-US"/>
              <a:t>Congratulations, Charles! </a:t>
            </a:r>
          </a:p>
        </p:txBody>
      </p:sp>
      <p:sp>
        <p:nvSpPr>
          <p:cNvPr id="4" name="Subtitle 3">
            <a:extLst>
              <a:ext uri="{FF2B5EF4-FFF2-40B4-BE49-F238E27FC236}">
                <a16:creationId xmlns:a16="http://schemas.microsoft.com/office/drawing/2014/main" id="{A815ACC8-CF99-3D6E-5EBC-7382175DBA30}"/>
              </a:ext>
            </a:extLst>
          </p:cNvPr>
          <p:cNvSpPr>
            <a:spLocks noGrp="1"/>
          </p:cNvSpPr>
          <p:nvPr>
            <p:ph type="subTitle" idx="1"/>
          </p:nvPr>
        </p:nvSpPr>
        <p:spPr/>
        <p:txBody>
          <a:bodyPr/>
          <a:lstStyle/>
          <a:p>
            <a:r>
              <a:rPr lang="en-US"/>
              <a:t>Thank you for your engagement! </a:t>
            </a:r>
          </a:p>
        </p:txBody>
      </p:sp>
      <p:sp>
        <p:nvSpPr>
          <p:cNvPr id="3" name="Slide Number Placeholder 2">
            <a:extLst>
              <a:ext uri="{FF2B5EF4-FFF2-40B4-BE49-F238E27FC236}">
                <a16:creationId xmlns:a16="http://schemas.microsoft.com/office/drawing/2014/main" id="{074F1C07-E38D-C5EE-ECB3-1F816BCCD5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26</a:t>
            </a:fld>
            <a:endParaRPr lang="en"/>
          </a:p>
        </p:txBody>
      </p:sp>
    </p:spTree>
    <p:extLst>
      <p:ext uri="{BB962C8B-B14F-4D97-AF65-F5344CB8AC3E}">
        <p14:creationId xmlns:p14="http://schemas.microsoft.com/office/powerpoint/2010/main" val="2982556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FF399-CCF3-1B64-7CE2-536591EE0C15}"/>
              </a:ext>
            </a:extLst>
          </p:cNvPr>
          <p:cNvSpPr>
            <a:spLocks noGrp="1"/>
          </p:cNvSpPr>
          <p:nvPr>
            <p:ph type="title"/>
          </p:nvPr>
        </p:nvSpPr>
        <p:spPr/>
        <p:txBody>
          <a:bodyPr/>
          <a:lstStyle/>
          <a:p>
            <a:r>
              <a:rPr lang="en-US"/>
              <a:t>Adjournment </a:t>
            </a:r>
          </a:p>
        </p:txBody>
      </p:sp>
      <p:sp>
        <p:nvSpPr>
          <p:cNvPr id="3" name="Slide Number Placeholder 2">
            <a:extLst>
              <a:ext uri="{FF2B5EF4-FFF2-40B4-BE49-F238E27FC236}">
                <a16:creationId xmlns:a16="http://schemas.microsoft.com/office/drawing/2014/main" id="{C105C193-42ED-87CF-97DA-600A44FEDFB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27</a:t>
            </a:fld>
            <a:endParaRPr lang="en"/>
          </a:p>
        </p:txBody>
      </p:sp>
      <p:sp>
        <p:nvSpPr>
          <p:cNvPr id="5" name="Google Shape;156;p33">
            <a:extLst>
              <a:ext uri="{FF2B5EF4-FFF2-40B4-BE49-F238E27FC236}">
                <a16:creationId xmlns:a16="http://schemas.microsoft.com/office/drawing/2014/main" id="{A974E4AE-791E-A607-DA94-0E443070CCB7}"/>
              </a:ext>
            </a:extLst>
          </p:cNvPr>
          <p:cNvSpPr txBox="1"/>
          <p:nvPr/>
        </p:nvSpPr>
        <p:spPr>
          <a:xfrm>
            <a:off x="8148300" y="0"/>
            <a:ext cx="995700" cy="48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b="1">
                <a:solidFill>
                  <a:schemeClr val="lt1"/>
                </a:solidFill>
                <a:latin typeface="Encode Sans"/>
                <a:ea typeface="Encode Sans"/>
                <a:cs typeface="Encode Sans"/>
                <a:sym typeface="Encode Sans"/>
              </a:rPr>
              <a:t>1 min</a:t>
            </a:r>
            <a:endParaRPr sz="1800">
              <a:latin typeface="Source Code Pro"/>
              <a:ea typeface="Source Code Pro"/>
              <a:cs typeface="Source Code Pro"/>
              <a:sym typeface="Source Code Pro"/>
            </a:endParaRPr>
          </a:p>
        </p:txBody>
      </p:sp>
    </p:spTree>
    <p:extLst>
      <p:ext uri="{BB962C8B-B14F-4D97-AF65-F5344CB8AC3E}">
        <p14:creationId xmlns:p14="http://schemas.microsoft.com/office/powerpoint/2010/main" val="3524964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5" name="Google Shape;165;p34"/>
          <p:cNvSpPr txBox="1"/>
          <p:nvPr/>
        </p:nvSpPr>
        <p:spPr>
          <a:xfrm>
            <a:off x="584300" y="-104790"/>
            <a:ext cx="7976400" cy="87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500" b="1">
                <a:solidFill>
                  <a:srgbClr val="F2F2F2"/>
                </a:solidFill>
                <a:latin typeface="Encode Sans"/>
                <a:ea typeface="Encode Sans"/>
                <a:cs typeface="Encode Sans"/>
                <a:sym typeface="Encode Sans"/>
              </a:rPr>
              <a:t>Approval of Agenda</a:t>
            </a:r>
            <a:endParaRPr sz="6000" b="1">
              <a:solidFill>
                <a:srgbClr val="F2F2F2"/>
              </a:solidFill>
              <a:latin typeface="Encode Sans"/>
              <a:ea typeface="Encode Sans"/>
              <a:cs typeface="Encode Sans"/>
              <a:sym typeface="Encode Sans"/>
            </a:endParaRPr>
          </a:p>
        </p:txBody>
      </p:sp>
      <p:cxnSp>
        <p:nvCxnSpPr>
          <p:cNvPr id="166" name="Google Shape;166;p34"/>
          <p:cNvCxnSpPr/>
          <p:nvPr/>
        </p:nvCxnSpPr>
        <p:spPr>
          <a:xfrm>
            <a:off x="0" y="740735"/>
            <a:ext cx="2538000" cy="8100"/>
          </a:xfrm>
          <a:prstGeom prst="straightConnector1">
            <a:avLst/>
          </a:prstGeom>
          <a:noFill/>
          <a:ln w="76200" cap="flat" cmpd="sng">
            <a:solidFill>
              <a:srgbClr val="BFAD81"/>
            </a:solidFill>
            <a:prstDash val="solid"/>
            <a:round/>
            <a:headEnd type="none" w="med" len="med"/>
            <a:tailEnd type="none" w="med" len="med"/>
          </a:ln>
        </p:spPr>
      </p:cxnSp>
      <p:sp>
        <p:nvSpPr>
          <p:cNvPr id="168" name="Google Shape;168;p34"/>
          <p:cNvSpPr txBox="1"/>
          <p:nvPr/>
        </p:nvSpPr>
        <p:spPr>
          <a:xfrm>
            <a:off x="8148300" y="0"/>
            <a:ext cx="995700" cy="48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b="1">
                <a:solidFill>
                  <a:schemeClr val="lt1"/>
                </a:solidFill>
                <a:latin typeface="Encode Sans"/>
                <a:ea typeface="Encode Sans"/>
                <a:cs typeface="Encode Sans"/>
                <a:sym typeface="Encode Sans"/>
              </a:rPr>
              <a:t>1 min</a:t>
            </a:r>
            <a:endParaRPr sz="1800">
              <a:latin typeface="Source Code Pro"/>
              <a:ea typeface="Source Code Pro"/>
              <a:cs typeface="Source Code Pro"/>
              <a:sym typeface="Source Code Pro"/>
            </a:endParaRPr>
          </a:p>
        </p:txBody>
      </p:sp>
      <p:sp>
        <p:nvSpPr>
          <p:cNvPr id="170" name="Google Shape;170;p34"/>
          <p:cNvSpPr txBox="1">
            <a:spLocks noGrp="1"/>
          </p:cNvSpPr>
          <p:nvPr>
            <p:ph type="sldNum" idx="12"/>
          </p:nvPr>
        </p:nvSpPr>
        <p:spPr>
          <a:xfrm>
            <a:off x="8472458" y="4663217"/>
            <a:ext cx="548700" cy="393600"/>
          </a:xfrm>
          <a:prstGeom prst="rect">
            <a:avLst/>
          </a:prstGeom>
        </p:spPr>
        <p:txBody>
          <a:bodyPr spcFirstLastPara="1" wrap="square" lIns="95050" tIns="95050" rIns="95050" bIns="95050" anchor="ctr" anchorCtr="0">
            <a:noAutofit/>
          </a:bodyPr>
          <a:lstStyle/>
          <a:p>
            <a:pPr marL="0" lvl="0" indent="0" algn="r" rtl="0">
              <a:spcBef>
                <a:spcPts val="0"/>
              </a:spcBef>
              <a:spcAft>
                <a:spcPts val="0"/>
              </a:spcAft>
              <a:buNone/>
            </a:pPr>
            <a:fld id="{00000000-1234-1234-1234-123412341234}" type="slidenum">
              <a:rPr lang="en" dirty="0"/>
              <a:t>3</a:t>
            </a:fld>
            <a:endParaRPr/>
          </a:p>
        </p:txBody>
      </p:sp>
      <p:sp>
        <p:nvSpPr>
          <p:cNvPr id="10" name="Google Shape;145;p32">
            <a:extLst>
              <a:ext uri="{FF2B5EF4-FFF2-40B4-BE49-F238E27FC236}">
                <a16:creationId xmlns:a16="http://schemas.microsoft.com/office/drawing/2014/main" id="{163D1A7E-A29A-F47F-8A52-A8E326F4BD70}"/>
              </a:ext>
            </a:extLst>
          </p:cNvPr>
          <p:cNvSpPr txBox="1"/>
          <p:nvPr/>
        </p:nvSpPr>
        <p:spPr>
          <a:xfrm>
            <a:off x="6281763" y="3621562"/>
            <a:ext cx="2858376" cy="1041169"/>
          </a:xfrm>
          <a:prstGeom prst="rect">
            <a:avLst/>
          </a:prstGeom>
          <a:noFill/>
          <a:ln>
            <a:noFill/>
          </a:ln>
        </p:spPr>
        <p:txBody>
          <a:bodyPr spcFirstLastPara="1" wrap="square" lIns="91425" tIns="91425" rIns="91425" bIns="91425" anchor="t" anchorCtr="0">
            <a:noAutofit/>
          </a:bodyPr>
          <a:lstStyle/>
          <a:p>
            <a:pPr algn="ctr"/>
            <a:r>
              <a:rPr lang="en-US" sz="1600" b="1">
                <a:solidFill>
                  <a:schemeClr val="bg1"/>
                </a:solidFill>
                <a:latin typeface="Open Sans"/>
                <a:ea typeface="Open Sans"/>
                <a:cs typeface="Open Sans"/>
                <a:sym typeface="Open Sans"/>
              </a:rPr>
              <a:t>Attendance Form Link: </a:t>
            </a:r>
            <a:endParaRPr lang="en-US" sz="1600" b="1">
              <a:solidFill>
                <a:schemeClr val="bg1"/>
              </a:solidFill>
              <a:latin typeface="Open Sans"/>
              <a:ea typeface="Open Sans"/>
              <a:cs typeface="Open Sans"/>
            </a:endParaRPr>
          </a:p>
          <a:p>
            <a:pPr algn="ctr"/>
            <a:r>
              <a:rPr lang="en-US">
                <a:solidFill>
                  <a:schemeClr val="bg1"/>
                </a:solidFill>
                <a:latin typeface="Arial"/>
                <a:ea typeface="Open Sans"/>
                <a:cs typeface="Arial"/>
                <a:hlinkClick r:id="rId3">
                  <a:extLst>
                    <a:ext uri="{A12FA001-AC4F-418D-AE19-62706E023703}">
                      <ahyp:hlinkClr xmlns:ahyp="http://schemas.microsoft.com/office/drawing/2018/hyperlinkcolor" val="tx"/>
                    </a:ext>
                  </a:extLst>
                </a:hlinkClick>
              </a:rPr>
              <a:t>https://forms.office.com/r/UfK9fPb8JS</a:t>
            </a:r>
            <a:r>
              <a:rPr lang="en-US">
                <a:solidFill>
                  <a:srgbClr val="7030A0"/>
                </a:solidFill>
                <a:latin typeface="Arial"/>
                <a:ea typeface="Open Sans"/>
                <a:cs typeface="Arial"/>
              </a:rPr>
              <a:t> </a:t>
            </a:r>
            <a:endParaRPr lang="en-US"/>
          </a:p>
          <a:p>
            <a:pPr algn="ctr"/>
            <a:endParaRPr lang="en-US" sz="1600">
              <a:solidFill>
                <a:schemeClr val="bg1"/>
              </a:solidFill>
              <a:cs typeface="Arial"/>
            </a:endParaRPr>
          </a:p>
          <a:p>
            <a:pPr algn="r"/>
            <a:endParaRPr lang="en-US" b="1">
              <a:solidFill>
                <a:schemeClr val="bg1"/>
              </a:solidFill>
              <a:latin typeface="Open Sans"/>
              <a:ea typeface="Open Sans"/>
              <a:cs typeface="Open San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C64DB3D0-6CF0-C5CD-EDC6-588AA7EAF516}"/>
                  </a:ext>
                </a:extLst>
              </p14:cNvPr>
              <p14:cNvContentPartPr/>
              <p14:nvPr/>
            </p14:nvContentPartPr>
            <p14:xfrm>
              <a:off x="2229555" y="3372555"/>
              <a:ext cx="14111" cy="14111"/>
            </p14:xfrm>
          </p:contentPart>
        </mc:Choice>
        <mc:Fallback>
          <p:pic>
            <p:nvPicPr>
              <p:cNvPr id="2" name="Ink 1">
                <a:extLst>
                  <a:ext uri="{FF2B5EF4-FFF2-40B4-BE49-F238E27FC236}">
                    <a16:creationId xmlns:a16="http://schemas.microsoft.com/office/drawing/2014/main" id="{C64DB3D0-6CF0-C5CD-EDC6-588AA7EAF516}"/>
                  </a:ext>
                </a:extLst>
              </p:cNvPr>
              <p:cNvPicPr/>
              <p:nvPr/>
            </p:nvPicPr>
            <p:blipFill>
              <a:blip r:embed="rId5"/>
              <a:stretch>
                <a:fillRect/>
              </a:stretch>
            </p:blipFill>
            <p:spPr>
              <a:xfrm>
                <a:off x="112905" y="-860745"/>
                <a:ext cx="4233300" cy="8466600"/>
              </a:xfrm>
              <a:prstGeom prst="rect">
                <a:avLst/>
              </a:prstGeom>
            </p:spPr>
          </p:pic>
        </mc:Fallback>
      </mc:AlternateContent>
      <p:sp>
        <p:nvSpPr>
          <p:cNvPr id="5" name="Google Shape;167;p34">
            <a:extLst>
              <a:ext uri="{FF2B5EF4-FFF2-40B4-BE49-F238E27FC236}">
                <a16:creationId xmlns:a16="http://schemas.microsoft.com/office/drawing/2014/main" id="{AABDB67C-F9E8-BC63-3D49-F7AA05B6165D}"/>
              </a:ext>
            </a:extLst>
          </p:cNvPr>
          <p:cNvSpPr txBox="1"/>
          <p:nvPr/>
        </p:nvSpPr>
        <p:spPr>
          <a:xfrm>
            <a:off x="6175166" y="972653"/>
            <a:ext cx="2870897" cy="7809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a:solidFill>
                  <a:srgbClr val="F2F2F2"/>
                </a:solidFill>
                <a:latin typeface="Encode Sans"/>
                <a:ea typeface="Encode Sans"/>
                <a:cs typeface="Encode Sans"/>
                <a:sym typeface="Encode Sans"/>
              </a:rPr>
              <a:t>Total Time: </a:t>
            </a:r>
            <a:r>
              <a:rPr lang="en-US" b="1">
                <a:solidFill>
                  <a:srgbClr val="F2F2F2"/>
                </a:solidFill>
                <a:highlight>
                  <a:srgbClr val="008000"/>
                </a:highlight>
                <a:latin typeface="Encode Sans"/>
                <a:sym typeface="Encode Sans"/>
              </a:rPr>
              <a:t>66 </a:t>
            </a:r>
            <a:r>
              <a:rPr lang="en-US" b="1">
                <a:solidFill>
                  <a:srgbClr val="F2F2F2"/>
                </a:solidFill>
                <a:highlight>
                  <a:srgbClr val="008000"/>
                </a:highlight>
                <a:latin typeface="Encode Sans"/>
                <a:ea typeface="Encode Sans"/>
                <a:cs typeface="Encode Sans"/>
                <a:sym typeface="Encode Sans"/>
              </a:rPr>
              <a:t>minutes </a:t>
            </a:r>
            <a:endParaRPr lang="en-US" b="1">
              <a:solidFill>
                <a:srgbClr val="F2F2F2"/>
              </a:solidFill>
              <a:highlight>
                <a:srgbClr val="008000"/>
              </a:highlight>
              <a:latin typeface="Encode Sans"/>
              <a:ea typeface="Encode Sans"/>
              <a:cs typeface="Encode Sans"/>
            </a:endParaRPr>
          </a:p>
          <a:p>
            <a:r>
              <a:rPr lang="en-US" b="1">
                <a:solidFill>
                  <a:srgbClr val="F2F2F2"/>
                </a:solidFill>
                <a:latin typeface="Encode Sans"/>
                <a:ea typeface="Encode Sans"/>
                <a:cs typeface="Encode Sans"/>
                <a:sym typeface="Encode Sans"/>
              </a:rPr>
              <a:t>Anticipated End Time: </a:t>
            </a:r>
            <a:r>
              <a:rPr lang="en-US" b="1">
                <a:solidFill>
                  <a:srgbClr val="F2F2F2"/>
                </a:solidFill>
                <a:highlight>
                  <a:srgbClr val="008000"/>
                </a:highlight>
                <a:latin typeface="Encode Sans"/>
                <a:sym typeface="Encode Sans"/>
              </a:rPr>
              <a:t>6:45</a:t>
            </a:r>
            <a:r>
              <a:rPr lang="en-US" b="1">
                <a:solidFill>
                  <a:srgbClr val="F2F2F2"/>
                </a:solidFill>
                <a:highlight>
                  <a:srgbClr val="008000"/>
                </a:highlight>
                <a:latin typeface="Encode Sans"/>
                <a:ea typeface="Encode Sans"/>
                <a:cs typeface="Encode Sans"/>
                <a:sym typeface="Encode Sans"/>
              </a:rPr>
              <a:t> PM </a:t>
            </a:r>
            <a:endParaRPr lang="en-US" b="1">
              <a:solidFill>
                <a:srgbClr val="F2F2F2"/>
              </a:solidFill>
              <a:highlight>
                <a:srgbClr val="008000"/>
              </a:highlight>
              <a:latin typeface="Encode Sans"/>
              <a:ea typeface="Source Code Pro"/>
              <a:cs typeface="Source Code Pro"/>
            </a:endParaRPr>
          </a:p>
        </p:txBody>
      </p:sp>
      <p:sp>
        <p:nvSpPr>
          <p:cNvPr id="7" name="Title 6">
            <a:extLst>
              <a:ext uri="{FF2B5EF4-FFF2-40B4-BE49-F238E27FC236}">
                <a16:creationId xmlns:a16="http://schemas.microsoft.com/office/drawing/2014/main" id="{2DD55855-4E26-7D7B-D824-AEB3FACAAA77}"/>
              </a:ext>
            </a:extLst>
          </p:cNvPr>
          <p:cNvSpPr>
            <a:spLocks noGrp="1"/>
          </p:cNvSpPr>
          <p:nvPr>
            <p:ph type="title"/>
          </p:nvPr>
        </p:nvSpPr>
        <p:spPr/>
        <p:txBody>
          <a:bodyPr/>
          <a:lstStyle/>
          <a:p>
            <a:r>
              <a:rPr lang="en-US" sz="1100">
                <a:solidFill>
                  <a:schemeClr val="bg1"/>
                </a:solidFill>
                <a:latin typeface="Arial"/>
                <a:cs typeface="Arial"/>
              </a:rPr>
              <a:t>1. Call to Order</a:t>
            </a:r>
            <a:r>
              <a:rPr lang="en-US" sz="1100" b="0">
                <a:solidFill>
                  <a:schemeClr val="bg1"/>
                </a:solidFill>
                <a:latin typeface="Arial"/>
                <a:cs typeface="Arial"/>
              </a:rPr>
              <a:t> (Sponsor: Richard Schure, Time: 1 min.) [ACTION] </a:t>
            </a:r>
          </a:p>
          <a:p>
            <a:r>
              <a:rPr lang="en-US" sz="1100">
                <a:solidFill>
                  <a:schemeClr val="bg1"/>
                </a:solidFill>
                <a:latin typeface="Arial"/>
                <a:cs typeface="Arial"/>
              </a:rPr>
              <a:t>2. Approval of Agenda</a:t>
            </a:r>
            <a:r>
              <a:rPr lang="en-US" sz="1100" b="0">
                <a:solidFill>
                  <a:schemeClr val="bg1"/>
                </a:solidFill>
                <a:latin typeface="Arial"/>
                <a:cs typeface="Arial"/>
              </a:rPr>
              <a:t> (Sponsor: Richard Schure, Time: 1 min.) [ACTION] </a:t>
            </a:r>
          </a:p>
          <a:p>
            <a:r>
              <a:rPr lang="en-US" sz="1100">
                <a:solidFill>
                  <a:schemeClr val="bg1"/>
                </a:solidFill>
                <a:latin typeface="Arial"/>
                <a:cs typeface="Arial"/>
              </a:rPr>
              <a:t>3. Approval of Minutes</a:t>
            </a:r>
            <a:r>
              <a:rPr lang="en-US" sz="1100" b="0">
                <a:solidFill>
                  <a:schemeClr val="bg1"/>
                </a:solidFill>
                <a:latin typeface="Arial"/>
                <a:cs typeface="Arial"/>
              </a:rPr>
              <a:t> (Sponsor: Richard Schure, Time: 1 min.) [ACTION]</a:t>
            </a:r>
          </a:p>
          <a:p>
            <a:r>
              <a:rPr lang="en-US" sz="1100">
                <a:solidFill>
                  <a:schemeClr val="bg1"/>
                </a:solidFill>
                <a:latin typeface="Arial"/>
                <a:cs typeface="Arial"/>
              </a:rPr>
              <a:t>4. Land Acknowledgement</a:t>
            </a:r>
            <a:r>
              <a:rPr lang="en-US" sz="1100" b="0">
                <a:solidFill>
                  <a:schemeClr val="bg1"/>
                </a:solidFill>
                <a:latin typeface="Arial"/>
                <a:cs typeface="Arial"/>
              </a:rPr>
              <a:t> (Sponsor: [Edith Dale] Time: 2 min.) [INFORMATION] </a:t>
            </a:r>
          </a:p>
          <a:p>
            <a:r>
              <a:rPr lang="en-US" sz="1100">
                <a:solidFill>
                  <a:schemeClr val="bg1"/>
                </a:solidFill>
                <a:latin typeface="Arial"/>
                <a:cs typeface="Arial"/>
              </a:rPr>
              <a:t>5. Announcements </a:t>
            </a:r>
            <a:r>
              <a:rPr lang="en-US" sz="1100" b="0">
                <a:solidFill>
                  <a:schemeClr val="bg1"/>
                </a:solidFill>
                <a:latin typeface="Arial"/>
                <a:cs typeface="Arial"/>
              </a:rPr>
              <a:t>(Sponsor: Richard Schure, Time: 10 min.) [INFORMATION] </a:t>
            </a:r>
          </a:p>
          <a:p>
            <a:r>
              <a:rPr lang="en-US" sz="1100">
                <a:solidFill>
                  <a:schemeClr val="bg1"/>
                </a:solidFill>
                <a:latin typeface="Arial"/>
                <a:cs typeface="Arial"/>
              </a:rPr>
              <a:t>6. Resolution to Acknowledge and Support Undocumented Students and Families</a:t>
            </a:r>
            <a:r>
              <a:rPr lang="en-US" sz="1100" b="0">
                <a:solidFill>
                  <a:schemeClr val="bg1"/>
                </a:solidFill>
                <a:latin typeface="Arial"/>
                <a:cs typeface="Arial"/>
              </a:rPr>
              <a:t> (First Reading) (Sponsor: Anthony Garcia, William Albers, Time: 5 min) [ACTION]</a:t>
            </a:r>
          </a:p>
          <a:p>
            <a:r>
              <a:rPr lang="en-US" sz="1100">
                <a:solidFill>
                  <a:schemeClr val="bg1"/>
                </a:solidFill>
                <a:latin typeface="Arial"/>
                <a:cs typeface="Arial"/>
              </a:rPr>
              <a:t>7. Resolution to Use Preferred Name of Students in Communications</a:t>
            </a:r>
            <a:r>
              <a:rPr lang="en-US" sz="1100" b="0">
                <a:solidFill>
                  <a:schemeClr val="bg1"/>
                </a:solidFill>
                <a:latin typeface="Arial"/>
                <a:cs typeface="Arial"/>
              </a:rPr>
              <a:t> (First Reading, Second Reading, and Third Reading /Vote) (Sponsor: Alec </a:t>
            </a:r>
            <a:r>
              <a:rPr lang="en-US" sz="1100" b="0" err="1">
                <a:solidFill>
                  <a:schemeClr val="bg1"/>
                </a:solidFill>
                <a:latin typeface="Arial"/>
                <a:cs typeface="Arial"/>
              </a:rPr>
              <a:t>Solemslie</a:t>
            </a:r>
            <a:r>
              <a:rPr lang="en-US" sz="1100" b="0">
                <a:solidFill>
                  <a:schemeClr val="bg1"/>
                </a:solidFill>
                <a:latin typeface="Arial"/>
                <a:cs typeface="Arial"/>
              </a:rPr>
              <a:t>, Ella Spurlock, Time: 30 min) [ACTION]  </a:t>
            </a:r>
          </a:p>
          <a:p>
            <a:r>
              <a:rPr lang="en-US" sz="1100">
                <a:solidFill>
                  <a:schemeClr val="bg1"/>
                </a:solidFill>
                <a:latin typeface="Arial"/>
                <a:cs typeface="Arial"/>
              </a:rPr>
              <a:t>8. Judicial Committee Member Approval </a:t>
            </a:r>
            <a:r>
              <a:rPr lang="en-US" sz="1100" b="0">
                <a:solidFill>
                  <a:schemeClr val="bg1"/>
                </a:solidFill>
                <a:latin typeface="Arial"/>
                <a:cs typeface="Arial"/>
              </a:rPr>
              <a:t>(Sponsor: Noah Hough, Time: 10 min.) [ACTION]</a:t>
            </a:r>
          </a:p>
          <a:p>
            <a:r>
              <a:rPr lang="en-US" sz="1100">
                <a:solidFill>
                  <a:schemeClr val="bg1"/>
                </a:solidFill>
                <a:latin typeface="Arial"/>
                <a:cs typeface="Arial"/>
              </a:rPr>
              <a:t>9. Senator of the Month</a:t>
            </a:r>
            <a:r>
              <a:rPr lang="en-US" sz="1100" b="0">
                <a:solidFill>
                  <a:schemeClr val="bg1"/>
                </a:solidFill>
                <a:latin typeface="Arial"/>
                <a:cs typeface="Arial"/>
              </a:rPr>
              <a:t> (Sponsor: Edith Dale, Time: 5 min.) [INFORMATION]</a:t>
            </a:r>
          </a:p>
          <a:p>
            <a:r>
              <a:rPr lang="en-US" sz="1100">
                <a:solidFill>
                  <a:schemeClr val="bg1"/>
                </a:solidFill>
                <a:latin typeface="Arial"/>
                <a:cs typeface="Arial"/>
              </a:rPr>
              <a:t>10. Adjournment </a:t>
            </a:r>
            <a:r>
              <a:rPr lang="en-US" sz="1100" b="0">
                <a:solidFill>
                  <a:schemeClr val="bg1"/>
                </a:solidFill>
                <a:latin typeface="Arial"/>
                <a:cs typeface="Arial"/>
              </a:rPr>
              <a:t>(Sponsor: Richard Schure, Time: 1 min.)  [ACTION] </a:t>
            </a:r>
          </a:p>
        </p:txBody>
      </p:sp>
      <p:pic>
        <p:nvPicPr>
          <p:cNvPr id="4" name="Picture 3" descr="A qr code with purple text&#10;&#10;Description automatically generated">
            <a:extLst>
              <a:ext uri="{FF2B5EF4-FFF2-40B4-BE49-F238E27FC236}">
                <a16:creationId xmlns:a16="http://schemas.microsoft.com/office/drawing/2014/main" id="{CB98D153-D88C-766C-1B99-B400B49EE121}"/>
              </a:ext>
            </a:extLst>
          </p:cNvPr>
          <p:cNvPicPr>
            <a:picLocks noChangeAspect="1"/>
          </p:cNvPicPr>
          <p:nvPr/>
        </p:nvPicPr>
        <p:blipFill>
          <a:blip r:embed="rId6"/>
          <a:stretch>
            <a:fillRect/>
          </a:stretch>
        </p:blipFill>
        <p:spPr>
          <a:xfrm>
            <a:off x="6222271" y="1749381"/>
            <a:ext cx="2707932" cy="1629290"/>
          </a:xfrm>
          <a:prstGeom prst="rect">
            <a:avLst/>
          </a:prstGeom>
        </p:spPr>
      </p:pic>
    </p:spTree>
    <p:extLst>
      <p:ext uri="{BB962C8B-B14F-4D97-AF65-F5344CB8AC3E}">
        <p14:creationId xmlns:p14="http://schemas.microsoft.com/office/powerpoint/2010/main" val="4068613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5" name="Google Shape;165;p34"/>
          <p:cNvSpPr txBox="1"/>
          <p:nvPr/>
        </p:nvSpPr>
        <p:spPr>
          <a:xfrm>
            <a:off x="584300" y="-104790"/>
            <a:ext cx="7976400" cy="879000"/>
          </a:xfrm>
          <a:prstGeom prst="rect">
            <a:avLst/>
          </a:prstGeom>
          <a:noFill/>
          <a:ln>
            <a:noFill/>
          </a:ln>
        </p:spPr>
        <p:txBody>
          <a:bodyPr spcFirstLastPara="1" wrap="square" lIns="91425" tIns="91425" rIns="91425" bIns="91425" anchor="t" anchorCtr="0">
            <a:noAutofit/>
          </a:bodyPr>
          <a:lstStyle/>
          <a:p>
            <a:r>
              <a:rPr lang="en" sz="4500" b="1">
                <a:solidFill>
                  <a:srgbClr val="F2F2F2"/>
                </a:solidFill>
                <a:latin typeface="Encode Sans"/>
                <a:ea typeface="Encode Sans"/>
                <a:cs typeface="Encode Sans"/>
                <a:sym typeface="Encode Sans"/>
              </a:rPr>
              <a:t>Approval of Minutes </a:t>
            </a:r>
            <a:endParaRPr lang="en" sz="4500" b="1">
              <a:solidFill>
                <a:srgbClr val="F2F2F2"/>
              </a:solidFill>
              <a:latin typeface="Encode Sans"/>
              <a:ea typeface="Encode Sans"/>
              <a:cs typeface="Encode Sans"/>
            </a:endParaRPr>
          </a:p>
        </p:txBody>
      </p:sp>
      <p:cxnSp>
        <p:nvCxnSpPr>
          <p:cNvPr id="166" name="Google Shape;166;p34"/>
          <p:cNvCxnSpPr/>
          <p:nvPr/>
        </p:nvCxnSpPr>
        <p:spPr>
          <a:xfrm>
            <a:off x="0" y="740735"/>
            <a:ext cx="2538000" cy="8100"/>
          </a:xfrm>
          <a:prstGeom prst="straightConnector1">
            <a:avLst/>
          </a:prstGeom>
          <a:noFill/>
          <a:ln w="76200" cap="flat" cmpd="sng">
            <a:solidFill>
              <a:srgbClr val="BFAD81"/>
            </a:solidFill>
            <a:prstDash val="solid"/>
            <a:round/>
            <a:headEnd type="none" w="med" len="med"/>
            <a:tailEnd type="none" w="med" len="med"/>
          </a:ln>
        </p:spPr>
      </p:cxnSp>
      <p:sp>
        <p:nvSpPr>
          <p:cNvPr id="168" name="Google Shape;168;p34"/>
          <p:cNvSpPr txBox="1"/>
          <p:nvPr/>
        </p:nvSpPr>
        <p:spPr>
          <a:xfrm>
            <a:off x="8148300" y="0"/>
            <a:ext cx="995700" cy="48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b="1">
                <a:solidFill>
                  <a:schemeClr val="lt1"/>
                </a:solidFill>
                <a:latin typeface="Encode Sans"/>
                <a:ea typeface="Encode Sans"/>
                <a:cs typeface="Encode Sans"/>
                <a:sym typeface="Encode Sans"/>
              </a:rPr>
              <a:t>1 min</a:t>
            </a:r>
            <a:endParaRPr sz="1800">
              <a:latin typeface="Source Code Pro"/>
              <a:ea typeface="Source Code Pro"/>
              <a:cs typeface="Source Code Pro"/>
              <a:sym typeface="Source Code Pro"/>
            </a:endParaRPr>
          </a:p>
        </p:txBody>
      </p:sp>
      <p:sp>
        <p:nvSpPr>
          <p:cNvPr id="170" name="Google Shape;170;p34"/>
          <p:cNvSpPr txBox="1">
            <a:spLocks noGrp="1"/>
          </p:cNvSpPr>
          <p:nvPr>
            <p:ph type="sldNum" idx="12"/>
          </p:nvPr>
        </p:nvSpPr>
        <p:spPr>
          <a:xfrm>
            <a:off x="8472458" y="4663217"/>
            <a:ext cx="548700" cy="393600"/>
          </a:xfrm>
          <a:prstGeom prst="rect">
            <a:avLst/>
          </a:prstGeom>
        </p:spPr>
        <p:txBody>
          <a:bodyPr spcFirstLastPara="1" wrap="square" lIns="95050" tIns="95050" rIns="95050" bIns="95050" anchor="ctr" anchorCtr="0">
            <a:noAutofit/>
          </a:bodyPr>
          <a:lstStyle/>
          <a:p>
            <a:pPr marL="0" lvl="0" indent="0" algn="r" rtl="0">
              <a:spcBef>
                <a:spcPts val="0"/>
              </a:spcBef>
              <a:spcAft>
                <a:spcPts val="0"/>
              </a:spcAft>
              <a:buNone/>
            </a:pPr>
            <a:fld id="{00000000-1234-1234-1234-123412341234}" type="slidenum">
              <a:rPr lang="en" dirty="0"/>
              <a:t>4</a:t>
            </a:fld>
            <a:endParaRPr/>
          </a:p>
        </p:txBody>
      </p:sp>
      <p:sp>
        <p:nvSpPr>
          <p:cNvPr id="10" name="Google Shape;145;p32">
            <a:extLst>
              <a:ext uri="{FF2B5EF4-FFF2-40B4-BE49-F238E27FC236}">
                <a16:creationId xmlns:a16="http://schemas.microsoft.com/office/drawing/2014/main" id="{163D1A7E-A29A-F47F-8A52-A8E326F4BD70}"/>
              </a:ext>
            </a:extLst>
          </p:cNvPr>
          <p:cNvSpPr txBox="1"/>
          <p:nvPr/>
        </p:nvSpPr>
        <p:spPr>
          <a:xfrm>
            <a:off x="5952434" y="3621562"/>
            <a:ext cx="3187705" cy="1172459"/>
          </a:xfrm>
          <a:prstGeom prst="rect">
            <a:avLst/>
          </a:prstGeom>
          <a:noFill/>
          <a:ln>
            <a:noFill/>
          </a:ln>
        </p:spPr>
        <p:txBody>
          <a:bodyPr spcFirstLastPara="1" wrap="square" lIns="91425" tIns="91425" rIns="91425" bIns="91425" anchor="t" anchorCtr="0">
            <a:noAutofit/>
          </a:bodyPr>
          <a:lstStyle/>
          <a:p>
            <a:pPr algn="ctr"/>
            <a:r>
              <a:rPr lang="en-US" sz="1600" b="1">
                <a:solidFill>
                  <a:schemeClr val="bg1"/>
                </a:solidFill>
                <a:latin typeface="Open Sans"/>
                <a:ea typeface="Open Sans"/>
                <a:cs typeface="Open Sans"/>
                <a:sym typeface="Open Sans"/>
              </a:rPr>
              <a:t>Attendance Form Link: </a:t>
            </a:r>
            <a:endParaRPr lang="en-US" sz="1600" b="1">
              <a:solidFill>
                <a:schemeClr val="bg1"/>
              </a:solidFill>
              <a:latin typeface="Open Sans"/>
              <a:ea typeface="Open Sans"/>
              <a:cs typeface="Open Sans"/>
            </a:endParaRPr>
          </a:p>
          <a:p>
            <a:pPr algn="ctr"/>
            <a:endParaRPr lang="en-US" sz="1600">
              <a:solidFill>
                <a:schemeClr val="bg1"/>
              </a:solidFill>
              <a:cs typeface="Arial"/>
            </a:endParaRPr>
          </a:p>
          <a:p>
            <a:pPr algn="ctr"/>
            <a:r>
              <a:rPr lang="en-US">
                <a:solidFill>
                  <a:schemeClr val="bg1"/>
                </a:solidFill>
                <a:latin typeface="Arial"/>
                <a:ea typeface="Open Sans"/>
                <a:cs typeface="Arial"/>
                <a:hlinkClick r:id="rId3">
                  <a:extLst>
                    <a:ext uri="{A12FA001-AC4F-418D-AE19-62706E023703}">
                      <ahyp:hlinkClr xmlns:ahyp="http://schemas.microsoft.com/office/drawing/2018/hyperlinkcolor" val="tx"/>
                    </a:ext>
                  </a:extLst>
                </a:hlinkClick>
              </a:rPr>
              <a:t>https://forms.office.com/r/UfK9fPb8JS</a:t>
            </a:r>
            <a:r>
              <a:rPr lang="en-US">
                <a:solidFill>
                  <a:srgbClr val="7030A0"/>
                </a:solidFill>
                <a:latin typeface="Arial"/>
                <a:ea typeface="Open Sans"/>
                <a:cs typeface="Arial"/>
              </a:rPr>
              <a:t> </a:t>
            </a:r>
            <a:endParaRPr lang="en-US">
              <a:cs typeface="Arial"/>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C64DB3D0-6CF0-C5CD-EDC6-588AA7EAF516}"/>
                  </a:ext>
                </a:extLst>
              </p14:cNvPr>
              <p14:cNvContentPartPr/>
              <p14:nvPr/>
            </p14:nvContentPartPr>
            <p14:xfrm>
              <a:off x="2229555" y="3372555"/>
              <a:ext cx="14111" cy="14111"/>
            </p14:xfrm>
          </p:contentPart>
        </mc:Choice>
        <mc:Fallback>
          <p:pic>
            <p:nvPicPr>
              <p:cNvPr id="2" name="Ink 1">
                <a:extLst>
                  <a:ext uri="{FF2B5EF4-FFF2-40B4-BE49-F238E27FC236}">
                    <a16:creationId xmlns:a16="http://schemas.microsoft.com/office/drawing/2014/main" id="{C64DB3D0-6CF0-C5CD-EDC6-588AA7EAF516}"/>
                  </a:ext>
                </a:extLst>
              </p:cNvPr>
              <p:cNvPicPr/>
              <p:nvPr/>
            </p:nvPicPr>
            <p:blipFill>
              <a:blip r:embed="rId5"/>
              <a:stretch>
                <a:fillRect/>
              </a:stretch>
            </p:blipFill>
            <p:spPr>
              <a:xfrm>
                <a:off x="112905" y="-860745"/>
                <a:ext cx="4233300" cy="8466600"/>
              </a:xfrm>
              <a:prstGeom prst="rect">
                <a:avLst/>
              </a:prstGeom>
            </p:spPr>
          </p:pic>
        </mc:Fallback>
      </mc:AlternateContent>
      <p:sp>
        <p:nvSpPr>
          <p:cNvPr id="4" name="Title 3">
            <a:extLst>
              <a:ext uri="{FF2B5EF4-FFF2-40B4-BE49-F238E27FC236}">
                <a16:creationId xmlns:a16="http://schemas.microsoft.com/office/drawing/2014/main" id="{C18806FD-E573-5D8E-8642-698F33AF0623}"/>
              </a:ext>
            </a:extLst>
          </p:cNvPr>
          <p:cNvSpPr>
            <a:spLocks noGrp="1"/>
          </p:cNvSpPr>
          <p:nvPr>
            <p:ph type="title"/>
          </p:nvPr>
        </p:nvSpPr>
        <p:spPr>
          <a:xfrm>
            <a:off x="242263" y="896105"/>
            <a:ext cx="4992189" cy="4163722"/>
          </a:xfrm>
        </p:spPr>
        <p:txBody>
          <a:bodyPr/>
          <a:lstStyle/>
          <a:p>
            <a:pPr marL="171450" indent="-171450">
              <a:buFont typeface="Calibri"/>
              <a:buChar char="-"/>
            </a:pPr>
            <a:r>
              <a:rPr lang="en-US" sz="1400" b="0">
                <a:solidFill>
                  <a:schemeClr val="bg1"/>
                </a:solidFill>
                <a:latin typeface="Aptos"/>
                <a:cs typeface="Segoe UI"/>
              </a:rPr>
              <a:t>Minutes from the 11/13/2024 GPSS Meeting, as circulated by email by Senate Director Annika Peterson on 12/03/2024</a:t>
            </a:r>
          </a:p>
          <a:p>
            <a:endParaRPr lang="en" sz="1100">
              <a:solidFill>
                <a:schemeClr val="bg1"/>
              </a:solidFill>
              <a:latin typeface="Aptos"/>
            </a:endParaRPr>
          </a:p>
        </p:txBody>
      </p:sp>
      <p:pic>
        <p:nvPicPr>
          <p:cNvPr id="5" name="Picture 4" descr="A qr code with purple text&#10;&#10;Description automatically generated">
            <a:extLst>
              <a:ext uri="{FF2B5EF4-FFF2-40B4-BE49-F238E27FC236}">
                <a16:creationId xmlns:a16="http://schemas.microsoft.com/office/drawing/2014/main" id="{FCCD57A4-6E92-EDFB-FF80-10160297112D}"/>
              </a:ext>
            </a:extLst>
          </p:cNvPr>
          <p:cNvPicPr>
            <a:picLocks noChangeAspect="1"/>
          </p:cNvPicPr>
          <p:nvPr/>
        </p:nvPicPr>
        <p:blipFill>
          <a:blip r:embed="rId6"/>
          <a:stretch>
            <a:fillRect/>
          </a:stretch>
        </p:blipFill>
        <p:spPr>
          <a:xfrm>
            <a:off x="5836123" y="1618092"/>
            <a:ext cx="3248540" cy="1907316"/>
          </a:xfrm>
          <a:prstGeom prst="rect">
            <a:avLst/>
          </a:prstGeom>
        </p:spPr>
      </p:pic>
    </p:spTree>
    <p:extLst>
      <p:ext uri="{BB962C8B-B14F-4D97-AF65-F5344CB8AC3E}">
        <p14:creationId xmlns:p14="http://schemas.microsoft.com/office/powerpoint/2010/main" val="2608936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5"/>
          <p:cNvSpPr txBox="1">
            <a:spLocks noGrp="1"/>
          </p:cNvSpPr>
          <p:nvPr>
            <p:ph type="title"/>
          </p:nvPr>
        </p:nvSpPr>
        <p:spPr>
          <a:xfrm>
            <a:off x="430800" y="1889700"/>
            <a:ext cx="8282400" cy="1516500"/>
          </a:xfrm>
          <a:prstGeom prst="rect">
            <a:avLst/>
          </a:prstGeom>
        </p:spPr>
        <p:txBody>
          <a:bodyPr spcFirstLastPara="1" wrap="square" lIns="95050" tIns="95050" rIns="95050" bIns="95050" anchor="ctr" anchorCtr="0">
            <a:noAutofit/>
          </a:bodyPr>
          <a:lstStyle/>
          <a:p>
            <a:pPr marL="0" lvl="0" indent="0" algn="ctr" rtl="0">
              <a:spcBef>
                <a:spcPts val="0"/>
              </a:spcBef>
              <a:spcAft>
                <a:spcPts val="0"/>
              </a:spcAft>
              <a:buNone/>
            </a:pPr>
            <a:r>
              <a:rPr lang="en" sz="4800" b="1">
                <a:latin typeface="Encode Sans"/>
                <a:ea typeface="Encode Sans"/>
                <a:cs typeface="Encode Sans"/>
                <a:sym typeface="Encode Sans"/>
              </a:rPr>
              <a:t>Land Acknowledgement</a:t>
            </a:r>
            <a:endParaRPr sz="3600" b="1">
              <a:latin typeface="Encode Sans"/>
              <a:ea typeface="Encode Sans"/>
              <a:cs typeface="Encode Sans"/>
              <a:sym typeface="Encode Sans"/>
            </a:endParaRPr>
          </a:p>
        </p:txBody>
      </p:sp>
      <p:sp>
        <p:nvSpPr>
          <p:cNvPr id="177" name="Google Shape;177;p35"/>
          <p:cNvSpPr txBox="1"/>
          <p:nvPr/>
        </p:nvSpPr>
        <p:spPr>
          <a:xfrm>
            <a:off x="8148300" y="0"/>
            <a:ext cx="995700" cy="48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b="1">
                <a:solidFill>
                  <a:schemeClr val="lt1"/>
                </a:solidFill>
                <a:latin typeface="Encode Sans"/>
                <a:ea typeface="Encode Sans"/>
                <a:cs typeface="Encode Sans"/>
                <a:sym typeface="Encode Sans"/>
              </a:rPr>
              <a:t>2 min</a:t>
            </a:r>
            <a:endParaRPr sz="1800">
              <a:latin typeface="Source Code Pro"/>
              <a:ea typeface="Source Code Pro"/>
              <a:cs typeface="Source Code Pro"/>
              <a:sym typeface="Source Code Pro"/>
            </a:endParaRPr>
          </a:p>
        </p:txBody>
      </p:sp>
      <p:sp>
        <p:nvSpPr>
          <p:cNvPr id="178" name="Google Shape;178;p35"/>
          <p:cNvSpPr txBox="1">
            <a:spLocks noGrp="1"/>
          </p:cNvSpPr>
          <p:nvPr>
            <p:ph type="sldNum" idx="12"/>
          </p:nvPr>
        </p:nvSpPr>
        <p:spPr>
          <a:xfrm>
            <a:off x="8472458" y="4663217"/>
            <a:ext cx="548700" cy="393600"/>
          </a:xfrm>
          <a:prstGeom prst="rect">
            <a:avLst/>
          </a:prstGeom>
        </p:spPr>
        <p:txBody>
          <a:bodyPr spcFirstLastPara="1" wrap="square" lIns="95050" tIns="95050" rIns="95050" bIns="95050" anchor="ctr" anchorCtr="0">
            <a:noAutofit/>
          </a:bodyPr>
          <a:lstStyle/>
          <a:p>
            <a:pPr marL="0" lvl="0" indent="0" algn="r" rtl="0">
              <a:spcBef>
                <a:spcPts val="0"/>
              </a:spcBef>
              <a:spcAft>
                <a:spcPts val="0"/>
              </a:spcAft>
              <a:buNone/>
            </a:pPr>
            <a:fld id="{00000000-1234-1234-1234-123412341234}" type="slidenum">
              <a:rPr lang="en" dirty="0">
                <a:solidFill>
                  <a:schemeClr val="lt1"/>
                </a:solidFill>
              </a:rPr>
              <a:t>5</a:t>
            </a:fld>
            <a:endParaRPr>
              <a:solidFill>
                <a:schemeClr val="lt1"/>
              </a:solidFill>
            </a:endParaRPr>
          </a:p>
        </p:txBody>
      </p:sp>
      <p:pic>
        <p:nvPicPr>
          <p:cNvPr id="3" name="Picture 2" descr="A logo of a company&#10;&#10;Description automatically generated">
            <a:extLst>
              <a:ext uri="{FF2B5EF4-FFF2-40B4-BE49-F238E27FC236}">
                <a16:creationId xmlns:a16="http://schemas.microsoft.com/office/drawing/2014/main" id="{30DBDED6-6ED2-1FB2-D2D0-0674277C5476}"/>
              </a:ext>
            </a:extLst>
          </p:cNvPr>
          <p:cNvPicPr>
            <a:picLocks noChangeAspect="1"/>
          </p:cNvPicPr>
          <p:nvPr/>
        </p:nvPicPr>
        <p:blipFill>
          <a:blip r:embed="rId3"/>
          <a:stretch>
            <a:fillRect/>
          </a:stretch>
        </p:blipFill>
        <p:spPr>
          <a:xfrm>
            <a:off x="1042601" y="3567157"/>
            <a:ext cx="7105136" cy="1577198"/>
          </a:xfrm>
          <a:prstGeom prst="rect">
            <a:avLst/>
          </a:prstGeom>
        </p:spPr>
      </p:pic>
    </p:spTree>
    <p:extLst>
      <p:ext uri="{BB962C8B-B14F-4D97-AF65-F5344CB8AC3E}">
        <p14:creationId xmlns:p14="http://schemas.microsoft.com/office/powerpoint/2010/main" val="4214535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69"/>
          <p:cNvSpPr txBox="1">
            <a:spLocks noGrp="1"/>
          </p:cNvSpPr>
          <p:nvPr>
            <p:ph type="title"/>
          </p:nvPr>
        </p:nvSpPr>
        <p:spPr>
          <a:xfrm>
            <a:off x="122842" y="861150"/>
            <a:ext cx="8877183" cy="4282350"/>
          </a:xfrm>
          <a:prstGeom prst="rect">
            <a:avLst/>
          </a:prstGeom>
          <a:noFill/>
          <a:ln>
            <a:noFill/>
          </a:ln>
        </p:spPr>
        <p:txBody>
          <a:bodyPr spcFirstLastPara="1" wrap="square" lIns="95050" tIns="95050" rIns="95050" bIns="95050" anchor="t" anchorCtr="0">
            <a:noAutofit/>
          </a:bodyPr>
          <a:lstStyle/>
          <a:p>
            <a:pPr>
              <a:lnSpc>
                <a:spcPct val="114999"/>
              </a:lnSpc>
            </a:pPr>
            <a:r>
              <a:rPr lang="en-US" sz="1200" u="sng">
                <a:solidFill>
                  <a:srgbClr val="F2F2F2"/>
                </a:solidFill>
                <a:latin typeface="Open Sans"/>
                <a:ea typeface="Open Sans"/>
                <a:cs typeface="Open Sans"/>
                <a:sym typeface="Open Sans"/>
              </a:rPr>
              <a:t>Within UW: </a:t>
            </a:r>
            <a:br>
              <a:rPr lang="en-US" sz="1200">
                <a:latin typeface="Open Sans" panose="020B0606030504020204" pitchFamily="34" charset="0"/>
                <a:ea typeface="Open Sans" panose="020B0606030504020204" pitchFamily="34" charset="0"/>
                <a:cs typeface="Open Sans" panose="020B0606030504020204" pitchFamily="34" charset="0"/>
              </a:rPr>
            </a:br>
            <a:r>
              <a:rPr lang="en-US" sz="1200">
                <a:solidFill>
                  <a:srgbClr val="F2F2F2"/>
                </a:solidFill>
                <a:latin typeface="Open Sans"/>
                <a:ea typeface="Open Sans"/>
                <a:cs typeface="Open Sans"/>
                <a:sym typeface="Open Sans"/>
              </a:rPr>
              <a:t>- Get involved with LAB and the WSA! GPSS has advocated for a tuition waiver program for Native American students!</a:t>
            </a:r>
            <a:endParaRPr lang="en-US">
              <a:sym typeface="Open Sans"/>
            </a:endParaRPr>
          </a:p>
          <a:p>
            <a:pPr>
              <a:lnSpc>
                <a:spcPct val="114999"/>
              </a:lnSpc>
            </a:pPr>
            <a:r>
              <a:rPr lang="en-US" sz="1200">
                <a:solidFill>
                  <a:srgbClr val="F2F2F2"/>
                </a:solidFill>
                <a:latin typeface="Open Sans"/>
                <a:ea typeface="Open Sans"/>
                <a:cs typeface="Open Sans"/>
                <a:sym typeface="Open Sans"/>
              </a:rPr>
              <a:t> </a:t>
            </a:r>
            <a:br>
              <a:rPr lang="en-US" sz="1200">
                <a:latin typeface="Open Sans" panose="020B0606030504020204" pitchFamily="34" charset="0"/>
                <a:ea typeface="Open Sans" panose="020B0606030504020204" pitchFamily="34" charset="0"/>
                <a:cs typeface="Open Sans" panose="020B0606030504020204" pitchFamily="34" charset="0"/>
              </a:rPr>
            </a:br>
            <a:r>
              <a:rPr lang="en-US" sz="1200">
                <a:solidFill>
                  <a:schemeClr val="bg1"/>
                </a:solidFill>
                <a:latin typeface="Open Sans"/>
                <a:ea typeface="Open Sans"/>
                <a:cs typeface="Open Sans"/>
                <a:sym typeface="Open Sans"/>
              </a:rPr>
              <a:t>- </a:t>
            </a:r>
            <a:r>
              <a:rPr lang="en-US" sz="1200" i="0" u="none" strike="noStrike" err="1">
                <a:solidFill>
                  <a:schemeClr val="bg1"/>
                </a:solidFill>
                <a:effectLst/>
                <a:latin typeface="Open Sans"/>
                <a:ea typeface="Open Sans"/>
                <a:cs typeface="Open Sans"/>
              </a:rPr>
              <a:t>wǝɫǝbʔaltxʷ</a:t>
            </a:r>
            <a:r>
              <a:rPr lang="en-US" sz="1200" i="0" u="none" strike="noStrike">
                <a:solidFill>
                  <a:schemeClr val="bg1"/>
                </a:solidFill>
                <a:effectLst/>
                <a:latin typeface="Open Sans"/>
                <a:ea typeface="Open Sans"/>
                <a:cs typeface="Open Sans"/>
              </a:rPr>
              <a:t> - UW Intellectual House - </a:t>
            </a:r>
            <a:r>
              <a:rPr lang="en-US" sz="1200" i="0" u="none" strike="noStrike">
                <a:solidFill>
                  <a:schemeClr val="bg1"/>
                </a:solidFill>
                <a:effectLst/>
                <a:latin typeface="Open Sans"/>
                <a:ea typeface="Open Sans"/>
                <a:cs typeface="Open Sans"/>
                <a:hlinkClick r:id="rId3">
                  <a:extLst>
                    <a:ext uri="{A12FA001-AC4F-418D-AE19-62706E023703}">
                      <ahyp:hlinkClr xmlns:ahyp="http://schemas.microsoft.com/office/drawing/2018/hyperlinkcolor" val="tx"/>
                    </a:ext>
                  </a:extLst>
                </a:hlinkClick>
              </a:rPr>
              <a:t>https://www.washington.edu/diversity/intellectual-house/</a:t>
            </a:r>
            <a:r>
              <a:rPr lang="en-US" sz="1200" i="0" u="none" strike="noStrike">
                <a:solidFill>
                  <a:schemeClr val="bg1"/>
                </a:solidFill>
                <a:effectLst/>
                <a:latin typeface="Open Sans"/>
                <a:ea typeface="Open Sans"/>
                <a:cs typeface="Open Sans"/>
              </a:rPr>
              <a:t> </a:t>
            </a:r>
            <a:br>
              <a:rPr lang="en-US" sz="1200">
                <a:latin typeface="Open Sans" panose="020B0606030504020204" pitchFamily="34" charset="0"/>
                <a:ea typeface="Open Sans" panose="020B0606030504020204" pitchFamily="34" charset="0"/>
                <a:cs typeface="Open Sans" panose="020B0606030504020204" pitchFamily="34" charset="0"/>
              </a:rPr>
            </a:br>
            <a:br>
              <a:rPr lang="en-US" sz="1200">
                <a:latin typeface="Open Sans" panose="020B0606030504020204" pitchFamily="34" charset="0"/>
                <a:ea typeface="Open Sans" panose="020B0606030504020204" pitchFamily="34" charset="0"/>
                <a:cs typeface="Open Sans" panose="020B0606030504020204" pitchFamily="34" charset="0"/>
              </a:rPr>
            </a:br>
            <a:r>
              <a:rPr lang="en-US" sz="1200">
                <a:solidFill>
                  <a:schemeClr val="bg1"/>
                </a:solidFill>
                <a:latin typeface="Open Sans"/>
                <a:ea typeface="Open Sans"/>
                <a:cs typeface="Open Sans"/>
                <a:sym typeface="Open Sans"/>
              </a:rPr>
              <a:t>- ASUW American Indian Student Commission (AISC): </a:t>
            </a:r>
            <a:r>
              <a:rPr lang="en-US" sz="1200">
                <a:solidFill>
                  <a:srgbClr val="00B0F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http://aisc.asuw.org</a:t>
            </a:r>
            <a:r>
              <a:rPr lang="en-US" sz="1200">
                <a:solidFill>
                  <a:srgbClr val="00B0F0"/>
                </a:solidFill>
                <a:latin typeface="Open Sans"/>
                <a:ea typeface="Open Sans"/>
                <a:cs typeface="Open Sans"/>
                <a:sym typeface="Open Sans"/>
              </a:rPr>
              <a:t> </a:t>
            </a:r>
            <a:br>
              <a:rPr lang="en-US" sz="1200">
                <a:latin typeface="Open Sans" panose="020B0606030504020204" pitchFamily="34" charset="0"/>
                <a:ea typeface="Open Sans" panose="020B0606030504020204" pitchFamily="34" charset="0"/>
                <a:cs typeface="Open Sans" panose="020B0606030504020204" pitchFamily="34" charset="0"/>
              </a:rPr>
            </a:br>
            <a:br>
              <a:rPr lang="en-US" sz="1200">
                <a:latin typeface="Open Sans" panose="020B0606030504020204" pitchFamily="34" charset="0"/>
                <a:ea typeface="Open Sans" panose="020B0606030504020204" pitchFamily="34" charset="0"/>
                <a:cs typeface="Open Sans" panose="020B0606030504020204" pitchFamily="34" charset="0"/>
              </a:rPr>
            </a:br>
            <a:r>
              <a:rPr lang="en-US" sz="1200" u="sng">
                <a:solidFill>
                  <a:schemeClr val="bg1"/>
                </a:solidFill>
                <a:latin typeface="Open Sans"/>
                <a:ea typeface="Open Sans"/>
                <a:cs typeface="Open Sans"/>
                <a:sym typeface="Open Sans"/>
              </a:rPr>
              <a:t>Community: </a:t>
            </a:r>
            <a:br>
              <a:rPr lang="en-US" sz="1200">
                <a:latin typeface="Open Sans" panose="020B0606030504020204" pitchFamily="34" charset="0"/>
                <a:ea typeface="Open Sans" panose="020B0606030504020204" pitchFamily="34" charset="0"/>
                <a:cs typeface="Open Sans" panose="020B0606030504020204" pitchFamily="34" charset="0"/>
              </a:rPr>
            </a:br>
            <a:r>
              <a:rPr lang="en-US" sz="1200">
                <a:solidFill>
                  <a:schemeClr val="bg1"/>
                </a:solidFill>
                <a:latin typeface="Open Sans"/>
                <a:ea typeface="Open Sans"/>
                <a:cs typeface="Open Sans"/>
                <a:sym typeface="Open Sans"/>
              </a:rPr>
              <a:t>-  Native and Strong Lifeline – 988 (option 4)</a:t>
            </a:r>
            <a:br>
              <a:rPr lang="en-US" sz="1200">
                <a:latin typeface="Open Sans" panose="020B0606030504020204" pitchFamily="34" charset="0"/>
                <a:ea typeface="Open Sans" panose="020B0606030504020204" pitchFamily="34" charset="0"/>
                <a:cs typeface="Open Sans" panose="020B0606030504020204" pitchFamily="34" charset="0"/>
              </a:rPr>
            </a:br>
            <a:r>
              <a:rPr lang="en-US" sz="800" b="0" i="0" u="none" strike="noStrike">
                <a:solidFill>
                  <a:schemeClr val="bg1"/>
                </a:solidFill>
                <a:effectLst/>
                <a:latin typeface="Open Sans"/>
              </a:rPr>
              <a:t>The Native and Strong Lifeline is the first program of its kind in the nation dedicated to serving American Indian and Alaska Native people. Operated by Volunteers of America Western Washington, this line is available for people who call the 988 Lifeline and choose option 4. It is specifically for Washington’s American Indian and Alaska Native communities. Calls are answered by Native crisis counselors who are tribal members and descendants closely tied to their communities. Native and Strong Lifeline counselors are fully trained in crisis intervention and support, with special emphasis on cultural and traditional practices related to healing.</a:t>
            </a:r>
            <a:br>
              <a:rPr lang="en-US" sz="1200">
                <a:latin typeface="Open Sans" panose="020B0606030504020204" pitchFamily="34" charset="0"/>
                <a:ea typeface="Open Sans" panose="020B0606030504020204" pitchFamily="34" charset="0"/>
                <a:cs typeface="Open Sans" panose="020B0606030504020204" pitchFamily="34" charset="0"/>
              </a:rPr>
            </a:br>
            <a:br>
              <a:rPr lang="en-US" sz="1200">
                <a:latin typeface="Open Sans" panose="020B0606030504020204" pitchFamily="34" charset="0"/>
                <a:ea typeface="Open Sans" panose="020B0606030504020204" pitchFamily="34" charset="0"/>
                <a:cs typeface="Open Sans" panose="020B0606030504020204" pitchFamily="34" charset="0"/>
              </a:rPr>
            </a:br>
            <a:r>
              <a:rPr lang="en-US" sz="1200">
                <a:solidFill>
                  <a:srgbClr val="F2F2F2"/>
                </a:solidFill>
                <a:latin typeface="Open Sans"/>
                <a:ea typeface="Open Sans"/>
                <a:cs typeface="Open Sans"/>
                <a:sym typeface="Open Sans"/>
              </a:rPr>
              <a:t>- Stand with the Duwamish: </a:t>
            </a:r>
            <a:r>
              <a:rPr lang="en-US" sz="1200">
                <a:solidFill>
                  <a:srgbClr val="F2F2F2"/>
                </a:solidFill>
                <a:latin typeface="Open Sans"/>
                <a:ea typeface="Open Sans"/>
                <a:cs typeface="Open Sans"/>
                <a:sym typeface="Open Sans"/>
                <a:hlinkClick r:id="rId5"/>
              </a:rPr>
              <a:t>https://www.duwamishtribe.org/stand-with-the-duwamish</a:t>
            </a:r>
            <a:r>
              <a:rPr lang="en-US" sz="1200">
                <a:solidFill>
                  <a:srgbClr val="F2F2F2"/>
                </a:solidFill>
                <a:latin typeface="Open Sans"/>
                <a:ea typeface="Open Sans"/>
                <a:cs typeface="Open Sans"/>
                <a:sym typeface="Open Sans"/>
              </a:rPr>
              <a:t> </a:t>
            </a:r>
            <a:br>
              <a:rPr lang="en-US" sz="1200">
                <a:latin typeface="Open Sans" panose="020B0606030504020204" pitchFamily="34" charset="0"/>
                <a:ea typeface="Open Sans" panose="020B0606030504020204" pitchFamily="34" charset="0"/>
                <a:cs typeface="Open Sans" panose="020B0606030504020204" pitchFamily="34" charset="0"/>
              </a:rPr>
            </a:br>
            <a:br>
              <a:rPr lang="en-US" sz="1200">
                <a:latin typeface="Open Sans"/>
                <a:ea typeface="Open Sans"/>
                <a:cs typeface="Open Sans"/>
              </a:rPr>
            </a:br>
            <a:r>
              <a:rPr lang="en-US" sz="1200">
                <a:solidFill>
                  <a:srgbClr val="F2F2F2"/>
                </a:solidFill>
                <a:latin typeface="Open Sans"/>
                <a:ea typeface="Open Sans"/>
                <a:cs typeface="Open Sans"/>
                <a:sym typeface="Open Sans"/>
              </a:rPr>
              <a:t>- Real Rent Duwamish: </a:t>
            </a:r>
            <a:r>
              <a:rPr lang="en-US" sz="1200">
                <a:solidFill>
                  <a:srgbClr val="F2F2F2"/>
                </a:solidFill>
                <a:latin typeface="Open Sans"/>
                <a:ea typeface="Open Sans"/>
                <a:cs typeface="Open Sans"/>
                <a:sym typeface="Open Sans"/>
                <a:hlinkClick r:id="rId6"/>
              </a:rPr>
              <a:t>https://www.realrentduwamish.org</a:t>
            </a:r>
            <a:br>
              <a:rPr lang="en-US" sz="1200">
                <a:latin typeface="Open Sans"/>
                <a:ea typeface="Open Sans"/>
                <a:cs typeface="Open Sans"/>
              </a:rPr>
            </a:br>
            <a:br>
              <a:rPr lang="en-US" sz="1200">
                <a:latin typeface="Open Sans"/>
                <a:ea typeface="Open Sans"/>
                <a:cs typeface="Open Sans"/>
              </a:rPr>
            </a:br>
            <a:br>
              <a:rPr lang="en-US" sz="1200">
                <a:latin typeface="Open Sans"/>
                <a:ea typeface="Open Sans"/>
                <a:cs typeface="Open Sans"/>
              </a:rPr>
            </a:br>
            <a:br>
              <a:rPr lang="en-US" sz="1200">
                <a:latin typeface="Open Sans"/>
                <a:ea typeface="Open Sans"/>
                <a:cs typeface="Open Sans"/>
              </a:rPr>
            </a:br>
            <a:endParaRPr lang="en-US" sz="1200">
              <a:solidFill>
                <a:srgbClr val="F2F2F2"/>
              </a:solidFill>
              <a:latin typeface="Open Sans"/>
              <a:ea typeface="Open Sans"/>
              <a:cs typeface="Open Sans"/>
            </a:endParaRPr>
          </a:p>
        </p:txBody>
      </p:sp>
      <p:sp>
        <p:nvSpPr>
          <p:cNvPr id="554" name="Google Shape;554;p69"/>
          <p:cNvSpPr txBox="1"/>
          <p:nvPr/>
        </p:nvSpPr>
        <p:spPr>
          <a:xfrm>
            <a:off x="271825" y="106650"/>
            <a:ext cx="8728200" cy="75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500"/>
              <a:buFont typeface="Arial"/>
              <a:buNone/>
            </a:pPr>
            <a:r>
              <a:rPr lang="en" sz="3500" b="1">
                <a:solidFill>
                  <a:schemeClr val="lt1"/>
                </a:solidFill>
                <a:latin typeface="Encode Sans"/>
                <a:ea typeface="Encode Sans"/>
                <a:cs typeface="Encode Sans"/>
                <a:sym typeface="Encode Sans"/>
              </a:rPr>
              <a:t>Resources for Action</a:t>
            </a:r>
            <a:endParaRPr sz="3500" b="1" i="0" u="none" strike="noStrike" cap="none">
              <a:solidFill>
                <a:srgbClr val="F2F2F2"/>
              </a:solidFill>
              <a:latin typeface="Encode Sans"/>
              <a:ea typeface="Encode Sans"/>
              <a:cs typeface="Encode Sans"/>
              <a:sym typeface="Encode Sans"/>
            </a:endParaRPr>
          </a:p>
        </p:txBody>
      </p:sp>
      <p:cxnSp>
        <p:nvCxnSpPr>
          <p:cNvPr id="555" name="Google Shape;555;p69"/>
          <p:cNvCxnSpPr/>
          <p:nvPr/>
        </p:nvCxnSpPr>
        <p:spPr>
          <a:xfrm>
            <a:off x="0" y="861150"/>
            <a:ext cx="3945900" cy="0"/>
          </a:xfrm>
          <a:prstGeom prst="straightConnector1">
            <a:avLst/>
          </a:prstGeom>
          <a:noFill/>
          <a:ln w="76200" cap="flat" cmpd="sng">
            <a:solidFill>
              <a:srgbClr val="BFAD81"/>
            </a:solidFill>
            <a:prstDash val="solid"/>
            <a:round/>
            <a:headEnd type="none" w="sm" len="sm"/>
            <a:tailEnd type="none" w="sm" len="sm"/>
          </a:ln>
        </p:spPr>
      </p:cxnSp>
      <p:sp>
        <p:nvSpPr>
          <p:cNvPr id="556" name="Google Shape;556;p69"/>
          <p:cNvSpPr txBox="1"/>
          <p:nvPr/>
        </p:nvSpPr>
        <p:spPr>
          <a:xfrm>
            <a:off x="8148300" y="0"/>
            <a:ext cx="995700" cy="48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800">
              <a:latin typeface="Source Code Pro"/>
              <a:ea typeface="Source Code Pro"/>
              <a:cs typeface="Source Code Pro"/>
              <a:sym typeface="Source Code Pro"/>
            </a:endParaRPr>
          </a:p>
        </p:txBody>
      </p:sp>
      <p:sp>
        <p:nvSpPr>
          <p:cNvPr id="557" name="Google Shape;557;p69"/>
          <p:cNvSpPr txBox="1">
            <a:spLocks noGrp="1"/>
          </p:cNvSpPr>
          <p:nvPr>
            <p:ph type="sldNum" idx="12"/>
          </p:nvPr>
        </p:nvSpPr>
        <p:spPr>
          <a:xfrm>
            <a:off x="8472458" y="4663217"/>
            <a:ext cx="548700" cy="393600"/>
          </a:xfrm>
          <a:prstGeom prst="rect">
            <a:avLst/>
          </a:prstGeom>
        </p:spPr>
        <p:txBody>
          <a:bodyPr spcFirstLastPara="1" wrap="square" lIns="95050" tIns="95050" rIns="95050" bIns="95050" anchor="ctr" anchorCtr="0">
            <a:noAutofit/>
          </a:bodyPr>
          <a:lstStyle/>
          <a:p>
            <a:pPr marL="0" lvl="0" indent="0" algn="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281484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67"/>
          <p:cNvSpPr txBox="1">
            <a:spLocks noGrp="1"/>
          </p:cNvSpPr>
          <p:nvPr>
            <p:ph type="title"/>
          </p:nvPr>
        </p:nvSpPr>
        <p:spPr>
          <a:xfrm>
            <a:off x="430800" y="1889700"/>
            <a:ext cx="8282400" cy="1516500"/>
          </a:xfrm>
          <a:prstGeom prst="rect">
            <a:avLst/>
          </a:prstGeom>
        </p:spPr>
        <p:txBody>
          <a:bodyPr spcFirstLastPara="1" wrap="square" lIns="95050" tIns="95050" rIns="95050" bIns="95050" anchor="ctr" anchorCtr="0">
            <a:noAutofit/>
          </a:bodyPr>
          <a:lstStyle/>
          <a:p>
            <a:pPr marL="0" lvl="0" indent="0" algn="ctr" rtl="0">
              <a:spcBef>
                <a:spcPts val="0"/>
              </a:spcBef>
              <a:spcAft>
                <a:spcPts val="0"/>
              </a:spcAft>
              <a:buNone/>
            </a:pPr>
            <a:r>
              <a:rPr lang="en" sz="4800" b="1">
                <a:latin typeface="Encode Sans"/>
                <a:ea typeface="Encode Sans"/>
                <a:cs typeface="Encode Sans"/>
                <a:sym typeface="Encode Sans"/>
              </a:rPr>
              <a:t>Announcements</a:t>
            </a:r>
            <a:endParaRPr sz="4800" b="1">
              <a:latin typeface="Encode Sans"/>
              <a:ea typeface="Encode Sans"/>
              <a:cs typeface="Encode Sans"/>
              <a:sym typeface="Encode Sans"/>
            </a:endParaRPr>
          </a:p>
        </p:txBody>
      </p:sp>
      <p:sp>
        <p:nvSpPr>
          <p:cNvPr id="535" name="Google Shape;535;p67"/>
          <p:cNvSpPr txBox="1"/>
          <p:nvPr/>
        </p:nvSpPr>
        <p:spPr>
          <a:xfrm>
            <a:off x="8148300" y="0"/>
            <a:ext cx="995700" cy="48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b="1">
                <a:solidFill>
                  <a:schemeClr val="lt1"/>
                </a:solidFill>
                <a:latin typeface="Encode Sans"/>
                <a:ea typeface="Encode Sans"/>
                <a:cs typeface="Encode Sans"/>
                <a:sym typeface="Encode Sans"/>
              </a:rPr>
              <a:t>10</a:t>
            </a:r>
            <a:r>
              <a:rPr lang="en" sz="1800" b="1">
                <a:solidFill>
                  <a:schemeClr val="lt1"/>
                </a:solidFill>
                <a:latin typeface="Encode Sans"/>
                <a:ea typeface="Encode Sans"/>
                <a:cs typeface="Encode Sans"/>
                <a:sym typeface="Encode Sans"/>
              </a:rPr>
              <a:t> min</a:t>
            </a:r>
            <a:endParaRPr sz="1800">
              <a:solidFill>
                <a:schemeClr val="lt1"/>
              </a:solidFill>
              <a:latin typeface="Source Code Pro"/>
              <a:ea typeface="Source Code Pro"/>
              <a:cs typeface="Source Code Pro"/>
              <a:sym typeface="Source Code Pro"/>
            </a:endParaRPr>
          </a:p>
        </p:txBody>
      </p:sp>
      <p:sp>
        <p:nvSpPr>
          <p:cNvPr id="536" name="Google Shape;536;p67"/>
          <p:cNvSpPr txBox="1">
            <a:spLocks noGrp="1"/>
          </p:cNvSpPr>
          <p:nvPr>
            <p:ph type="sldNum" idx="12"/>
          </p:nvPr>
        </p:nvSpPr>
        <p:spPr>
          <a:xfrm>
            <a:off x="8472458" y="4663217"/>
            <a:ext cx="548700" cy="393600"/>
          </a:xfrm>
          <a:prstGeom prst="rect">
            <a:avLst/>
          </a:prstGeom>
        </p:spPr>
        <p:txBody>
          <a:bodyPr spcFirstLastPara="1" wrap="square" lIns="95050" tIns="95050" rIns="95050" bIns="95050" anchor="ctr" anchorCtr="0">
            <a:noAutofit/>
          </a:bodyPr>
          <a:lstStyle/>
          <a:p>
            <a:pPr marL="0" lvl="0" indent="0" algn="r" rtl="0">
              <a:spcBef>
                <a:spcPts val="0"/>
              </a:spcBef>
              <a:spcAft>
                <a:spcPts val="0"/>
              </a:spcAft>
              <a:buNone/>
            </a:pPr>
            <a:fld id="{00000000-1234-1234-1234-123412341234}" type="slidenum">
              <a:rPr lang="en">
                <a:solidFill>
                  <a:schemeClr val="lt1"/>
                </a:solidFill>
              </a:rPr>
              <a:t>7</a:t>
            </a:fld>
            <a:endParaRPr>
              <a:solidFill>
                <a:schemeClr val="lt1"/>
              </a:solidFill>
            </a:endParaRPr>
          </a:p>
        </p:txBody>
      </p:sp>
      <p:pic>
        <p:nvPicPr>
          <p:cNvPr id="4" name="Picture 3" descr="A logo of a company&#10;&#10;Description automatically generated">
            <a:extLst>
              <a:ext uri="{FF2B5EF4-FFF2-40B4-BE49-F238E27FC236}">
                <a16:creationId xmlns:a16="http://schemas.microsoft.com/office/drawing/2014/main" id="{5B85397D-46F3-F349-125C-CF8E14DCA5CF}"/>
              </a:ext>
            </a:extLst>
          </p:cNvPr>
          <p:cNvPicPr>
            <a:picLocks noChangeAspect="1"/>
          </p:cNvPicPr>
          <p:nvPr/>
        </p:nvPicPr>
        <p:blipFill>
          <a:blip r:embed="rId3"/>
          <a:stretch>
            <a:fillRect/>
          </a:stretch>
        </p:blipFill>
        <p:spPr>
          <a:xfrm>
            <a:off x="1042601" y="3567157"/>
            <a:ext cx="7105136" cy="1577198"/>
          </a:xfrm>
          <a:prstGeom prst="rect">
            <a:avLst/>
          </a:prstGeom>
        </p:spPr>
      </p:pic>
    </p:spTree>
    <p:extLst>
      <p:ext uri="{BB962C8B-B14F-4D97-AF65-F5344CB8AC3E}">
        <p14:creationId xmlns:p14="http://schemas.microsoft.com/office/powerpoint/2010/main" val="1855413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F5B1D-F7B3-397E-6EBF-FDA0FAF1760A}"/>
              </a:ext>
            </a:extLst>
          </p:cNvPr>
          <p:cNvSpPr>
            <a:spLocks noGrp="1"/>
          </p:cNvSpPr>
          <p:nvPr>
            <p:ph type="title"/>
          </p:nvPr>
        </p:nvSpPr>
        <p:spPr/>
        <p:txBody>
          <a:bodyPr/>
          <a:lstStyle/>
          <a:p>
            <a:r>
              <a:rPr lang="en-US"/>
              <a:t>Senator Resources</a:t>
            </a:r>
          </a:p>
        </p:txBody>
      </p:sp>
      <p:sp>
        <p:nvSpPr>
          <p:cNvPr id="4" name="Subtitle 3">
            <a:extLst>
              <a:ext uri="{FF2B5EF4-FFF2-40B4-BE49-F238E27FC236}">
                <a16:creationId xmlns:a16="http://schemas.microsoft.com/office/drawing/2014/main" id="{7F089E3F-BB24-B04C-8895-21D343F5A1F2}"/>
              </a:ext>
            </a:extLst>
          </p:cNvPr>
          <p:cNvSpPr>
            <a:spLocks noGrp="1"/>
          </p:cNvSpPr>
          <p:nvPr>
            <p:ph type="subTitle" idx="1"/>
          </p:nvPr>
        </p:nvSpPr>
        <p:spPr>
          <a:xfrm>
            <a:off x="3563" y="2865839"/>
            <a:ext cx="4569074" cy="1401062"/>
          </a:xfrm>
        </p:spPr>
        <p:txBody>
          <a:bodyPr/>
          <a:lstStyle/>
          <a:p>
            <a:r>
              <a:rPr lang="en-US"/>
              <a:t>That will help you to succeed as a Senator! </a:t>
            </a:r>
          </a:p>
          <a:p>
            <a:endParaRPr lang="en-US"/>
          </a:p>
          <a:p>
            <a:r>
              <a:rPr lang="en-US">
                <a:hlinkClick r:id="rId2"/>
              </a:rPr>
              <a:t>https://tinyurl.com/senator-resources</a:t>
            </a:r>
            <a:r>
              <a:rPr lang="en-US"/>
              <a:t> </a:t>
            </a:r>
          </a:p>
        </p:txBody>
      </p:sp>
      <p:sp>
        <p:nvSpPr>
          <p:cNvPr id="3" name="Slide Number Placeholder 2">
            <a:extLst>
              <a:ext uri="{FF2B5EF4-FFF2-40B4-BE49-F238E27FC236}">
                <a16:creationId xmlns:a16="http://schemas.microsoft.com/office/drawing/2014/main" id="{4C61D0BD-CBBF-5152-70BD-D90195B669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8</a:t>
            </a:fld>
            <a:endParaRPr lang="en"/>
          </a:p>
        </p:txBody>
      </p:sp>
      <p:pic>
        <p:nvPicPr>
          <p:cNvPr id="6" name="Picture 5" descr="A qr code on a white background&#10;&#10;Description automatically generated">
            <a:extLst>
              <a:ext uri="{FF2B5EF4-FFF2-40B4-BE49-F238E27FC236}">
                <a16:creationId xmlns:a16="http://schemas.microsoft.com/office/drawing/2014/main" id="{DD24C788-8B98-31B7-6BB1-62C059E28D7E}"/>
              </a:ext>
            </a:extLst>
          </p:cNvPr>
          <p:cNvPicPr>
            <a:picLocks noChangeAspect="1"/>
          </p:cNvPicPr>
          <p:nvPr/>
        </p:nvPicPr>
        <p:blipFill>
          <a:blip r:embed="rId3"/>
          <a:stretch>
            <a:fillRect/>
          </a:stretch>
        </p:blipFill>
        <p:spPr>
          <a:xfrm>
            <a:off x="5802313" y="1077913"/>
            <a:ext cx="2667000" cy="2638425"/>
          </a:xfrm>
          <a:prstGeom prst="rect">
            <a:avLst/>
          </a:prstGeom>
        </p:spPr>
      </p:pic>
    </p:spTree>
    <p:extLst>
      <p:ext uri="{BB962C8B-B14F-4D97-AF65-F5344CB8AC3E}">
        <p14:creationId xmlns:p14="http://schemas.microsoft.com/office/powerpoint/2010/main" val="312077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CEDAA-30D0-2D89-6229-9E280E99A6FA}"/>
              </a:ext>
            </a:extLst>
          </p:cNvPr>
          <p:cNvSpPr>
            <a:spLocks noGrp="1"/>
          </p:cNvSpPr>
          <p:nvPr>
            <p:ph type="title"/>
          </p:nvPr>
        </p:nvSpPr>
        <p:spPr/>
        <p:txBody>
          <a:bodyPr/>
          <a:lstStyle/>
          <a:p>
            <a:r>
              <a:rPr lang="en-US"/>
              <a:t>GPSS Website Survey</a:t>
            </a:r>
          </a:p>
        </p:txBody>
      </p:sp>
      <p:sp>
        <p:nvSpPr>
          <p:cNvPr id="4" name="Subtitle 3">
            <a:extLst>
              <a:ext uri="{FF2B5EF4-FFF2-40B4-BE49-F238E27FC236}">
                <a16:creationId xmlns:a16="http://schemas.microsoft.com/office/drawing/2014/main" id="{8320DFBA-2863-B97B-21EE-C55A15F5C355}"/>
              </a:ext>
            </a:extLst>
          </p:cNvPr>
          <p:cNvSpPr>
            <a:spLocks noGrp="1"/>
          </p:cNvSpPr>
          <p:nvPr>
            <p:ph type="subTitle" idx="1"/>
          </p:nvPr>
        </p:nvSpPr>
        <p:spPr/>
        <p:txBody>
          <a:bodyPr/>
          <a:lstStyle/>
          <a:p>
            <a:r>
              <a:rPr lang="en-US"/>
              <a:t>Help us create a better web experience for GPSS</a:t>
            </a:r>
          </a:p>
          <a:p>
            <a:r>
              <a:rPr lang="en-US"/>
              <a:t>More information: Contact Vidya at </a:t>
            </a:r>
            <a:r>
              <a:rPr lang="en-US">
                <a:hlinkClick r:id="rId2"/>
              </a:rPr>
              <a:t>gpsswebhelp@uw.edu</a:t>
            </a:r>
            <a:r>
              <a:rPr lang="en-US"/>
              <a:t> </a:t>
            </a:r>
          </a:p>
        </p:txBody>
      </p:sp>
      <p:sp>
        <p:nvSpPr>
          <p:cNvPr id="5" name="Text Placeholder 4">
            <a:extLst>
              <a:ext uri="{FF2B5EF4-FFF2-40B4-BE49-F238E27FC236}">
                <a16:creationId xmlns:a16="http://schemas.microsoft.com/office/drawing/2014/main" id="{8A718346-315B-2D9C-4A75-C835F038DE89}"/>
              </a:ext>
            </a:extLst>
          </p:cNvPr>
          <p:cNvSpPr>
            <a:spLocks noGrp="1"/>
          </p:cNvSpPr>
          <p:nvPr>
            <p:ph type="body" idx="2"/>
          </p:nvPr>
        </p:nvSpPr>
        <p:spPr>
          <a:xfrm>
            <a:off x="4939500" y="3428700"/>
            <a:ext cx="3823500" cy="1233600"/>
          </a:xfrm>
        </p:spPr>
        <p:txBody>
          <a:bodyPr/>
          <a:lstStyle/>
          <a:p>
            <a:pPr marL="107950" indent="0" algn="ctr">
              <a:lnSpc>
                <a:spcPct val="114999"/>
              </a:lnSpc>
              <a:buNone/>
            </a:pPr>
            <a:r>
              <a:rPr lang="en-US">
                <a:hlinkClick r:id="rId3"/>
              </a:rPr>
              <a:t>https://forms.office.com/r/QiHF7GcTqf</a:t>
            </a:r>
            <a:endParaRPr lang="en-US"/>
          </a:p>
          <a:p>
            <a:pPr marL="107950" indent="0" algn="ctr">
              <a:lnSpc>
                <a:spcPct val="114999"/>
              </a:lnSpc>
              <a:buNone/>
            </a:pPr>
            <a:endParaRPr lang="en-US"/>
          </a:p>
        </p:txBody>
      </p:sp>
      <p:sp>
        <p:nvSpPr>
          <p:cNvPr id="3" name="Slide Number Placeholder 2">
            <a:extLst>
              <a:ext uri="{FF2B5EF4-FFF2-40B4-BE49-F238E27FC236}">
                <a16:creationId xmlns:a16="http://schemas.microsoft.com/office/drawing/2014/main" id="{CF9E1688-069C-27CC-EF74-4B82916509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9</a:t>
            </a:fld>
            <a:endParaRPr lang="en"/>
          </a:p>
        </p:txBody>
      </p:sp>
      <p:pic>
        <p:nvPicPr>
          <p:cNvPr id="7" name="Picture 6" descr="A qr code on a blue background&#10;&#10;Description automatically generated">
            <a:extLst>
              <a:ext uri="{FF2B5EF4-FFF2-40B4-BE49-F238E27FC236}">
                <a16:creationId xmlns:a16="http://schemas.microsoft.com/office/drawing/2014/main" id="{1D39E279-CBDD-A43B-14DD-687265125C5E}"/>
              </a:ext>
            </a:extLst>
          </p:cNvPr>
          <p:cNvPicPr>
            <a:picLocks noChangeAspect="1"/>
          </p:cNvPicPr>
          <p:nvPr/>
        </p:nvPicPr>
        <p:blipFill>
          <a:blip r:embed="rId4"/>
          <a:srcRect l="25197" t="36133" r="24847" b="14160"/>
          <a:stretch/>
        </p:blipFill>
        <p:spPr>
          <a:xfrm>
            <a:off x="5568750" y="477000"/>
            <a:ext cx="2569497" cy="2556701"/>
          </a:xfrm>
          <a:prstGeom prst="rect">
            <a:avLst/>
          </a:prstGeom>
        </p:spPr>
      </p:pic>
    </p:spTree>
    <p:extLst>
      <p:ext uri="{BB962C8B-B14F-4D97-AF65-F5344CB8AC3E}">
        <p14:creationId xmlns:p14="http://schemas.microsoft.com/office/powerpoint/2010/main" val="1442407860"/>
      </p:ext>
    </p:extLst>
  </p:cSld>
  <p:clrMapOvr>
    <a:masterClrMapping/>
  </p:clrMapOvr>
</p:sld>
</file>

<file path=ppt/theme/theme1.xml><?xml version="1.0" encoding="utf-8"?>
<a:theme xmlns:a="http://schemas.openxmlformats.org/drawingml/2006/main" name="Custom Design">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27</Slides>
  <Notes>11</Notes>
  <HiddenSlides>0</HiddenSlides>
  <ScaleCrop>false</ScaleCrop>
  <HeadingPairs>
    <vt:vector size="4" baseType="variant">
      <vt:variant>
        <vt:lpstr>Theme</vt:lpstr>
      </vt:variant>
      <vt:variant>
        <vt:i4>4</vt:i4>
      </vt:variant>
      <vt:variant>
        <vt:lpstr>Slide Titles</vt:lpstr>
      </vt:variant>
      <vt:variant>
        <vt:i4>27</vt:i4>
      </vt:variant>
    </vt:vector>
  </HeadingPairs>
  <TitlesOfParts>
    <vt:vector size="31" baseType="lpstr">
      <vt:lpstr>Custom Design</vt:lpstr>
      <vt:lpstr>2_Custom Design</vt:lpstr>
      <vt:lpstr>1_Custom Design</vt:lpstr>
      <vt:lpstr>Modern Writer</vt:lpstr>
      <vt:lpstr>PowerPoint Presentation</vt:lpstr>
      <vt:lpstr>Call To Order</vt:lpstr>
      <vt:lpstr>1. Call to Order (Sponsor: Richard Schure, Time: 1 min.) [ACTION]  2. Approval of Agenda (Sponsor: Richard Schure, Time: 1 min.) [ACTION]  3. Approval of Minutes (Sponsor: Richard Schure, Time: 1 min.) [ACTION] 4. Land Acknowledgement (Sponsor: [Edith Dale] Time: 2 min.) [INFORMATION]  5. Announcements (Sponsor: Richard Schure, Time: 10 min.) [INFORMATION]  6. Resolution to Acknowledge and Support Undocumented Students and Families (First Reading) (Sponsor: Anthony Garcia, William Albers, Time: 5 min) [ACTION] 7. Resolution to Use Preferred Name of Students in Communications (First Reading, Second Reading, and Third Reading /Vote) (Sponsor: Alec Solemslie, Ella Spurlock, Time: 30 min) [ACTION]   8. Judicial Committee Member Approval (Sponsor: Noah Hough, Time: 10 min.) [ACTION] 9. Senator of the Month (Sponsor: Edith Dale, Time: 5 min.) [INFORMATION] 10. Adjournment (Sponsor: Richard Schure, Time: 1 min.)  [ACTION] </vt:lpstr>
      <vt:lpstr>Minutes from the 11/13/2024 GPSS Meeting, as circulated by email by Senate Director Annika Peterson on 12/03/2024 </vt:lpstr>
      <vt:lpstr>Land Acknowledgement</vt:lpstr>
      <vt:lpstr>Within UW:  - Get involved with LAB and the WSA! GPSS has advocated for a tuition waiver program for Native American students!   - wǝɫǝbʔaltxʷ - UW Intellectual House - https://www.washington.edu/diversity/intellectual-house/   - ASUW American Indian Student Commission (AISC): http://aisc.asuw.org   Community:  -  Native and Strong Lifeline – 988 (option 4) The Native and Strong Lifeline is the first program of its kind in the nation dedicated to serving American Indian and Alaska Native people. Operated by Volunteers of America Western Washington, this line is available for people who call the 988 Lifeline and choose option 4. It is specifically for Washington’s American Indian and Alaska Native communities. Calls are answered by Native crisis counselors who are tribal members and descendants closely tied to their communities. Native and Strong Lifeline counselors are fully trained in crisis intervention and support, with special emphasis on cultural and traditional practices related to healing.  - Stand with the Duwamish: https://www.duwamishtribe.org/stand-with-the-duwamish   - Real Rent Duwamish: https://www.realrentduwamish.org    </vt:lpstr>
      <vt:lpstr>Announcements</vt:lpstr>
      <vt:lpstr>Senator Resources</vt:lpstr>
      <vt:lpstr>GPSS Website Survey</vt:lpstr>
      <vt:lpstr> CIRCLE Student Advisory Board (SAB)</vt:lpstr>
      <vt:lpstr>Unite UW program</vt:lpstr>
      <vt:lpstr>Apply to be a Tillman Scholar</vt:lpstr>
      <vt:lpstr>2025 Huskies on the Hill RSVP</vt:lpstr>
      <vt:lpstr> Share Your Story &amp; Graduate Action Committee Survey</vt:lpstr>
      <vt:lpstr>WA Student Association elects new Vice President of Graduate and Professional Student Affairs</vt:lpstr>
      <vt:lpstr>GPSS Winter Formal</vt:lpstr>
      <vt:lpstr>Follow us on Instagram! </vt:lpstr>
      <vt:lpstr>Resolution to Acknowledge and Support Undocumented Students and Families</vt:lpstr>
      <vt:lpstr>Resolution to Acknowledge and Support Undocumented Students and Families</vt:lpstr>
      <vt:lpstr>Resolution to Use Preferred Name of Students in Communications</vt:lpstr>
      <vt:lpstr>Resolution to Use Preferred Name of Students in Communications</vt:lpstr>
      <vt:lpstr>Motion to Suspend the Rules </vt:lpstr>
      <vt:lpstr>Resolution to Use Preferred Name of Students in Communications</vt:lpstr>
      <vt:lpstr>Judicial Committee Member Approval </vt:lpstr>
      <vt:lpstr>Senator of the Month</vt:lpstr>
      <vt:lpstr>Congratulations, Charles! </vt:lpstr>
      <vt:lpstr>Adjournment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revision>1</cp:revision>
  <dcterms:created xsi:type="dcterms:W3CDTF">2014-10-14T00:51:43Z</dcterms:created>
  <dcterms:modified xsi:type="dcterms:W3CDTF">2024-12-05T01:56:34Z</dcterms:modified>
</cp:coreProperties>
</file>