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3"/>
  </p:notesMasterIdLst>
  <p:sldIdLst>
    <p:sldId id="257" r:id="rId3"/>
    <p:sldId id="258" r:id="rId4"/>
    <p:sldId id="259" r:id="rId5"/>
    <p:sldId id="260" r:id="rId6"/>
    <p:sldId id="261" r:id="rId7"/>
    <p:sldId id="262" r:id="rId8"/>
    <p:sldId id="263" r:id="rId9"/>
    <p:sldId id="272" r:id="rId10"/>
    <p:sldId id="297" r:id="rId11"/>
    <p:sldId id="299" r:id="rId12"/>
    <p:sldId id="300" r:id="rId13"/>
    <p:sldId id="265" r:id="rId14"/>
    <p:sldId id="267" r:id="rId15"/>
    <p:sldId id="269" r:id="rId16"/>
    <p:sldId id="270" r:id="rId17"/>
    <p:sldId id="268" r:id="rId18"/>
    <p:sldId id="302" r:id="rId19"/>
    <p:sldId id="271" r:id="rId20"/>
    <p:sldId id="274" r:id="rId21"/>
    <p:sldId id="275" r:id="rId22"/>
    <p:sldId id="276" r:id="rId23"/>
    <p:sldId id="305" r:id="rId24"/>
    <p:sldId id="301" r:id="rId25"/>
    <p:sldId id="278" r:id="rId26"/>
    <p:sldId id="306" r:id="rId27"/>
    <p:sldId id="279" r:id="rId28"/>
    <p:sldId id="293" r:id="rId29"/>
    <p:sldId id="280" r:id="rId30"/>
    <p:sldId id="281" r:id="rId31"/>
    <p:sldId id="282" r:id="rId32"/>
    <p:sldId id="283" r:id="rId33"/>
    <p:sldId id="294" r:id="rId34"/>
    <p:sldId id="286" r:id="rId35"/>
    <p:sldId id="296" r:id="rId36"/>
    <p:sldId id="304" r:id="rId37"/>
    <p:sldId id="287" r:id="rId38"/>
    <p:sldId id="289" r:id="rId39"/>
    <p:sldId id="290" r:id="rId40"/>
    <p:sldId id="291"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2F270D-2059-BAD1-8F21-0058365746FF}" v="4" dt="2025-02-20T01:20:25.792"/>
    <p1510:client id="{499CBB9E-6989-5458-5FC3-C2FFE04EC3A3}" v="130" dt="2025-02-19T20:13:08.709"/>
    <p1510:client id="{4A0D5B4F-B94F-1E98-469E-031CC244119B}" v="1" dt="2025-02-18T19:22:01.558"/>
    <p1510:client id="{65E2CCE9-7B91-236F-6733-273FD81FE37E}" v="3" dt="2025-02-19T01:45:43.472"/>
    <p1510:client id="{9805A18F-A2DC-DB2E-EDD0-E67D570E53E0}" v="29" dt="2025-02-18T19:27:41.508"/>
    <p1510:client id="{98DC9EA7-7FC2-6528-D9BC-22FC40275810}" v="45" dt="2025-02-19T20:32:47.707"/>
    <p1510:client id="{A0C6CD48-C41F-8A70-72C3-7DF85018131E}" v="215" dt="2025-02-20T01:50:10.651"/>
    <p1510:client id="{FC5DFE62-58C1-7F2C-46E3-9EF7DB3E61BD}" v="9" dt="2025-02-20T01:55:38.656"/>
    <p1510:client id="{FFD7E680-5C1B-FB37-79C9-A8E4125C34C8}" v="472" dt="2025-02-19T01:29:03.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ah N. Hough, GPSS Vice President of Administration" userId="S::gpssvpadmin@uw.edu::1ae2dabc-bfe4-47f9-9b76-3dc81f32d6da" providerId="AD" clId="Web-{5E398A54-C48F-B8D1-DF22-489F36DF5721}"/>
    <pc:docChg chg="addSld modSld addMainMaster">
      <pc:chgData name="Noah N. Hough, GPSS Vice President of Administration" userId="S::gpssvpadmin@uw.edu::1ae2dabc-bfe4-47f9-9b76-3dc81f32d6da" providerId="AD" clId="Web-{5E398A54-C48F-B8D1-DF22-489F36DF5721}" dt="2025-02-11T19:07:32.064" v="27"/>
      <pc:docMkLst>
        <pc:docMk/>
      </pc:docMkLst>
      <pc:sldChg chg="delSp modSp add">
        <pc:chgData name="Noah N. Hough, GPSS Vice President of Administration" userId="S::gpssvpadmin@uw.edu::1ae2dabc-bfe4-47f9-9b76-3dc81f32d6da" providerId="AD" clId="Web-{5E398A54-C48F-B8D1-DF22-489F36DF5721}" dt="2025-02-11T19:07:04.360" v="12" actId="20577"/>
        <pc:sldMkLst>
          <pc:docMk/>
          <pc:sldMk cId="2982876263" sldId="257"/>
        </pc:sldMkLst>
        <pc:spChg chg="mod">
          <ac:chgData name="Noah N. Hough, GPSS Vice President of Administration" userId="S::gpssvpadmin@uw.edu::1ae2dabc-bfe4-47f9-9b76-3dc81f32d6da" providerId="AD" clId="Web-{5E398A54-C48F-B8D1-DF22-489F36DF5721}" dt="2025-02-11T19:07:02.438" v="9" actId="20577"/>
          <ac:spMkLst>
            <pc:docMk/>
            <pc:sldMk cId="2982876263" sldId="257"/>
            <ac:spMk id="7" creationId="{D4D859C0-D21C-8DF1-3895-601F0E1CDAE7}"/>
          </ac:spMkLst>
        </pc:spChg>
        <pc:spChg chg="mod">
          <ac:chgData name="Noah N. Hough, GPSS Vice President of Administration" userId="S::gpssvpadmin@uw.edu::1ae2dabc-bfe4-47f9-9b76-3dc81f32d6da" providerId="AD" clId="Web-{5E398A54-C48F-B8D1-DF22-489F36DF5721}" dt="2025-02-11T19:07:04.360" v="12" actId="20577"/>
          <ac:spMkLst>
            <pc:docMk/>
            <pc:sldMk cId="2982876263" sldId="257"/>
            <ac:spMk id="8" creationId="{A1DF83EC-B482-9309-B198-369AAA719644}"/>
          </ac:spMkLst>
        </pc:spChg>
      </pc:sldChg>
      <pc:sldChg chg="delSp add">
        <pc:chgData name="Noah N. Hough, GPSS Vice President of Administration" userId="S::gpssvpadmin@uw.edu::1ae2dabc-bfe4-47f9-9b76-3dc81f32d6da" providerId="AD" clId="Web-{5E398A54-C48F-B8D1-DF22-489F36DF5721}" dt="2025-02-11T19:07:05.250" v="13"/>
        <pc:sldMkLst>
          <pc:docMk/>
          <pc:sldMk cId="4093256286" sldId="258"/>
        </pc:sldMkLst>
      </pc:sldChg>
      <pc:sldChg chg="addSp delSp modSp add">
        <pc:chgData name="Noah N. Hough, GPSS Vice President of Administration" userId="S::gpssvpadmin@uw.edu::1ae2dabc-bfe4-47f9-9b76-3dc81f32d6da" providerId="AD" clId="Web-{5E398A54-C48F-B8D1-DF22-489F36DF5721}" dt="2025-02-11T19:07:14.969" v="19" actId="20577"/>
        <pc:sldMkLst>
          <pc:docMk/>
          <pc:sldMk cId="4068613918" sldId="259"/>
        </pc:sldMkLst>
        <pc:spChg chg="add mod">
          <ac:chgData name="Noah N. Hough, GPSS Vice President of Administration" userId="S::gpssvpadmin@uw.edu::1ae2dabc-bfe4-47f9-9b76-3dc81f32d6da" providerId="AD" clId="Web-{5E398A54-C48F-B8D1-DF22-489F36DF5721}" dt="2025-02-11T19:07:08.501" v="14"/>
          <ac:spMkLst>
            <pc:docMk/>
            <pc:sldMk cId="4068613918" sldId="259"/>
            <ac:spMk id="4" creationId="{057EE8C1-8C95-FB58-D6DD-182822DC1879}"/>
          </ac:spMkLst>
        </pc:spChg>
        <pc:spChg chg="mod">
          <ac:chgData name="Noah N. Hough, GPSS Vice President of Administration" userId="S::gpssvpadmin@uw.edu::1ae2dabc-bfe4-47f9-9b76-3dc81f32d6da" providerId="AD" clId="Web-{5E398A54-C48F-B8D1-DF22-489F36DF5721}" dt="2025-02-11T19:07:14.969" v="19" actId="20577"/>
          <ac:spMkLst>
            <pc:docMk/>
            <pc:sldMk cId="4068613918" sldId="259"/>
            <ac:spMk id="5" creationId="{AABDB67C-F9E8-BC63-3D49-F7AA05B6165D}"/>
          </ac:spMkLst>
        </pc:spChg>
      </pc:sldChg>
      <pc:sldChg chg="delSp modSp add">
        <pc:chgData name="Noah N. Hough, GPSS Vice President of Administration" userId="S::gpssvpadmin@uw.edu::1ae2dabc-bfe4-47f9-9b76-3dc81f32d6da" providerId="AD" clId="Web-{5E398A54-C48F-B8D1-DF22-489F36DF5721}" dt="2025-02-11T19:07:28.814" v="25" actId="20577"/>
        <pc:sldMkLst>
          <pc:docMk/>
          <pc:sldMk cId="2608936111" sldId="260"/>
        </pc:sldMkLst>
        <pc:spChg chg="mod">
          <ac:chgData name="Noah N. Hough, GPSS Vice President of Administration" userId="S::gpssvpadmin@uw.edu::1ae2dabc-bfe4-47f9-9b76-3dc81f32d6da" providerId="AD" clId="Web-{5E398A54-C48F-B8D1-DF22-489F36DF5721}" dt="2025-02-11T19:07:25.470" v="22" actId="20577"/>
          <ac:spMkLst>
            <pc:docMk/>
            <pc:sldMk cId="2608936111" sldId="260"/>
            <ac:spMk id="4" creationId="{C18806FD-E573-5D8E-8642-698F33AF0623}"/>
          </ac:spMkLst>
        </pc:spChg>
        <pc:spChg chg="mod">
          <ac:chgData name="Noah N. Hough, GPSS Vice President of Administration" userId="S::gpssvpadmin@uw.edu::1ae2dabc-bfe4-47f9-9b76-3dc81f32d6da" providerId="AD" clId="Web-{5E398A54-C48F-B8D1-DF22-489F36DF5721}" dt="2025-02-11T19:07:28.814" v="25" actId="20577"/>
          <ac:spMkLst>
            <pc:docMk/>
            <pc:sldMk cId="2608936111" sldId="260"/>
            <ac:spMk id="10" creationId="{163D1A7E-A29A-F47F-8A52-A8E326F4BD70}"/>
          </ac:spMkLst>
        </pc:spChg>
      </pc:sldChg>
      <pc:sldChg chg="delSp add">
        <pc:chgData name="Noah N. Hough, GPSS Vice President of Administration" userId="S::gpssvpadmin@uw.edu::1ae2dabc-bfe4-47f9-9b76-3dc81f32d6da" providerId="AD" clId="Web-{5E398A54-C48F-B8D1-DF22-489F36DF5721}" dt="2025-02-11T19:07:30.189" v="26"/>
        <pc:sldMkLst>
          <pc:docMk/>
          <pc:sldMk cId="4214535782" sldId="261"/>
        </pc:sldMkLst>
      </pc:sldChg>
      <pc:sldChg chg="add">
        <pc:chgData name="Noah N. Hough, GPSS Vice President of Administration" userId="S::gpssvpadmin@uw.edu::1ae2dabc-bfe4-47f9-9b76-3dc81f32d6da" providerId="AD" clId="Web-{5E398A54-C48F-B8D1-DF22-489F36DF5721}" dt="2025-02-11T19:06:35.234" v="5"/>
        <pc:sldMkLst>
          <pc:docMk/>
          <pc:sldMk cId="281484619" sldId="262"/>
        </pc:sldMkLst>
      </pc:sldChg>
      <pc:sldChg chg="delSp add">
        <pc:chgData name="Noah N. Hough, GPSS Vice President of Administration" userId="S::gpssvpadmin@uw.edu::1ae2dabc-bfe4-47f9-9b76-3dc81f32d6da" providerId="AD" clId="Web-{5E398A54-C48F-B8D1-DF22-489F36DF5721}" dt="2025-02-11T19:07:32.064" v="27"/>
        <pc:sldMkLst>
          <pc:docMk/>
          <pc:sldMk cId="1855413334" sldId="263"/>
        </pc:sldMkLst>
      </pc:sldChg>
      <pc:sldMasterChg chg="add addSldLayout">
        <pc:chgData name="Noah N. Hough, GPSS Vice President of Administration" userId="S::gpssvpadmin@uw.edu::1ae2dabc-bfe4-47f9-9b76-3dc81f32d6da" providerId="AD" clId="Web-{5E398A54-C48F-B8D1-DF22-489F36DF5721}" dt="2025-02-11T19:06:31.327" v="2"/>
        <pc:sldMasterMkLst>
          <pc:docMk/>
          <pc:sldMasterMk cId="0" sldId="2147483678"/>
        </pc:sldMasterMkLst>
        <pc:sldLayoutChg chg="add">
          <pc:chgData name="Noah N. Hough, GPSS Vice President of Administration" userId="S::gpssvpadmin@uw.edu::1ae2dabc-bfe4-47f9-9b76-3dc81f32d6da" providerId="AD" clId="Web-{5E398A54-C48F-B8D1-DF22-489F36DF5721}" dt="2025-02-11T19:06:26.171" v="0"/>
          <pc:sldLayoutMkLst>
            <pc:docMk/>
            <pc:sldMasterMk cId="0" sldId="2147483678"/>
            <pc:sldLayoutMk cId="0" sldId="2147483700"/>
          </pc:sldLayoutMkLst>
        </pc:sldLayoutChg>
        <pc:sldLayoutChg chg="add">
          <pc:chgData name="Noah N. Hough, GPSS Vice President of Administration" userId="S::gpssvpadmin@uw.edu::1ae2dabc-bfe4-47f9-9b76-3dc81f32d6da" providerId="AD" clId="Web-{5E398A54-C48F-B8D1-DF22-489F36DF5721}" dt="2025-02-11T19:06:29.468" v="1"/>
          <pc:sldLayoutMkLst>
            <pc:docMk/>
            <pc:sldMasterMk cId="0" sldId="2147483678"/>
            <pc:sldLayoutMk cId="0" sldId="2147483705"/>
          </pc:sldLayoutMkLst>
        </pc:sldLayoutChg>
        <pc:sldLayoutChg chg="add">
          <pc:chgData name="Noah N. Hough, GPSS Vice President of Administration" userId="S::gpssvpadmin@uw.edu::1ae2dabc-bfe4-47f9-9b76-3dc81f32d6da" providerId="AD" clId="Web-{5E398A54-C48F-B8D1-DF22-489F36DF5721}" dt="2025-02-11T19:06:31.327" v="2"/>
          <pc:sldLayoutMkLst>
            <pc:docMk/>
            <pc:sldMasterMk cId="0" sldId="2147483678"/>
            <pc:sldLayoutMk cId="0" sldId="2147483711"/>
          </pc:sldLayoutMkLst>
        </pc:sldLayoutChg>
      </pc:sldMasterChg>
    </pc:docChg>
  </pc:docChgLst>
  <pc:docChgLst>
    <pc:chgData name="Jordynn Hays GPSS University Affairs Director" userId="S::gpssua@uw.edu::a545e726-4f49-48b9-a291-8e5bf6d6697c" providerId="AD" clId="Web-{65E2CCE9-7B91-236F-6733-273FD81FE37E}"/>
    <pc:docChg chg="modSld">
      <pc:chgData name="Jordynn Hays GPSS University Affairs Director" userId="S::gpssua@uw.edu::a545e726-4f49-48b9-a291-8e5bf6d6697c" providerId="AD" clId="Web-{65E2CCE9-7B91-236F-6733-273FD81FE37E}" dt="2025-02-19T01:45:43.472" v="2" actId="20577"/>
      <pc:docMkLst>
        <pc:docMk/>
      </pc:docMkLst>
      <pc:sldChg chg="modSp">
        <pc:chgData name="Jordynn Hays GPSS University Affairs Director" userId="S::gpssua@uw.edu::a545e726-4f49-48b9-a291-8e5bf6d6697c" providerId="AD" clId="Web-{65E2CCE9-7B91-236F-6733-273FD81FE37E}" dt="2025-02-19T01:45:43.472" v="2" actId="20577"/>
        <pc:sldMkLst>
          <pc:docMk/>
          <pc:sldMk cId="2982876263" sldId="257"/>
        </pc:sldMkLst>
        <pc:spChg chg="mod">
          <ac:chgData name="Jordynn Hays GPSS University Affairs Director" userId="S::gpssua@uw.edu::a545e726-4f49-48b9-a291-8e5bf6d6697c" providerId="AD" clId="Web-{65E2CCE9-7B91-236F-6733-273FD81FE37E}" dt="2025-02-19T01:45:43.472" v="2" actId="20577"/>
          <ac:spMkLst>
            <pc:docMk/>
            <pc:sldMk cId="2982876263" sldId="257"/>
            <ac:spMk id="147" creationId="{00000000-0000-0000-0000-000000000000}"/>
          </ac:spMkLst>
        </pc:spChg>
      </pc:sldChg>
    </pc:docChg>
  </pc:docChgLst>
  <pc:docChgLst>
    <pc:chgData name="Claudia Chan, GPSS Communications Director" userId="S::gpsscomo@uw.edu::62d1c613-1027-4e73-8669-bb0eedc62e3b" providerId="AD" clId="Web-{9805A18F-A2DC-DB2E-EDD0-E67D570E53E0}"/>
    <pc:docChg chg="addSld delSld modSld">
      <pc:chgData name="Claudia Chan, GPSS Communications Director" userId="S::gpsscomo@uw.edu::62d1c613-1027-4e73-8669-bb0eedc62e3b" providerId="AD" clId="Web-{9805A18F-A2DC-DB2E-EDD0-E67D570E53E0}" dt="2025-02-18T19:27:41.508" v="25"/>
      <pc:docMkLst>
        <pc:docMk/>
      </pc:docMkLst>
      <pc:sldChg chg="del">
        <pc:chgData name="Claudia Chan, GPSS Communications Director" userId="S::gpsscomo@uw.edu::62d1c613-1027-4e73-8669-bb0eedc62e3b" providerId="AD" clId="Web-{9805A18F-A2DC-DB2E-EDD0-E67D570E53E0}" dt="2025-02-18T19:27:41.508" v="25"/>
        <pc:sldMkLst>
          <pc:docMk/>
          <pc:sldMk cId="1106094249" sldId="266"/>
        </pc:sldMkLst>
      </pc:sldChg>
      <pc:sldChg chg="addSp delSp modSp new">
        <pc:chgData name="Claudia Chan, GPSS Communications Director" userId="S::gpsscomo@uw.edu::62d1c613-1027-4e73-8669-bb0eedc62e3b" providerId="AD" clId="Web-{9805A18F-A2DC-DB2E-EDD0-E67D570E53E0}" dt="2025-02-18T19:27:14.711" v="24" actId="14100"/>
        <pc:sldMkLst>
          <pc:docMk/>
          <pc:sldMk cId="1792738898" sldId="267"/>
        </pc:sldMkLst>
        <pc:picChg chg="add mod ord">
          <ac:chgData name="Claudia Chan, GPSS Communications Director" userId="S::gpsscomo@uw.edu::62d1c613-1027-4e73-8669-bb0eedc62e3b" providerId="AD" clId="Web-{9805A18F-A2DC-DB2E-EDD0-E67D570E53E0}" dt="2025-02-18T19:27:14.711" v="24" actId="14100"/>
          <ac:picMkLst>
            <pc:docMk/>
            <pc:sldMk cId="1792738898" sldId="267"/>
            <ac:picMk id="10" creationId="{CF512683-B697-5445-8F60-7E156D22CFE0}"/>
          </ac:picMkLst>
        </pc:picChg>
      </pc:sldChg>
    </pc:docChg>
  </pc:docChgLst>
  <pc:docChgLst>
    <pc:chgData name="Noah N. Hough, GPSS Vice President of Administration" userId="S::gpssvpadmin@uw.edu::1ae2dabc-bfe4-47f9-9b76-3dc81f32d6da" providerId="AD" clId="Web-{FFD7E680-5C1B-FB37-79C9-A8E4125C34C8}"/>
    <pc:docChg chg="addSld delSld modSld sldOrd">
      <pc:chgData name="Noah N. Hough, GPSS Vice President of Administration" userId="S::gpssvpadmin@uw.edu::1ae2dabc-bfe4-47f9-9b76-3dc81f32d6da" providerId="AD" clId="Web-{FFD7E680-5C1B-FB37-79C9-A8E4125C34C8}" dt="2025-02-19T01:29:03.301" v="422" actId="1076"/>
      <pc:docMkLst>
        <pc:docMk/>
      </pc:docMkLst>
      <pc:sldChg chg="addSp modSp">
        <pc:chgData name="Noah N. Hough, GPSS Vice President of Administration" userId="S::gpssvpadmin@uw.edu::1ae2dabc-bfe4-47f9-9b76-3dc81f32d6da" providerId="AD" clId="Web-{FFD7E680-5C1B-FB37-79C9-A8E4125C34C8}" dt="2025-02-19T01:25:28.875" v="362" actId="1076"/>
        <pc:sldMkLst>
          <pc:docMk/>
          <pc:sldMk cId="2982876263" sldId="257"/>
        </pc:sldMkLst>
        <pc:spChg chg="mod">
          <ac:chgData name="Noah N. Hough, GPSS Vice President of Administration" userId="S::gpssvpadmin@uw.edu::1ae2dabc-bfe4-47f9-9b76-3dc81f32d6da" providerId="AD" clId="Web-{FFD7E680-5C1B-FB37-79C9-A8E4125C34C8}" dt="2025-02-19T01:25:07.265" v="357" actId="20577"/>
          <ac:spMkLst>
            <pc:docMk/>
            <pc:sldMk cId="2982876263" sldId="257"/>
            <ac:spMk id="7" creationId="{D4D859C0-D21C-8DF1-3895-601F0E1CDAE7}"/>
          </ac:spMkLst>
        </pc:spChg>
        <pc:spChg chg="mod">
          <ac:chgData name="Noah N. Hough, GPSS Vice President of Administration" userId="S::gpssvpadmin@uw.edu::1ae2dabc-bfe4-47f9-9b76-3dc81f32d6da" providerId="AD" clId="Web-{FFD7E680-5C1B-FB37-79C9-A8E4125C34C8}" dt="2025-02-19T01:23:52.389" v="328" actId="20577"/>
          <ac:spMkLst>
            <pc:docMk/>
            <pc:sldMk cId="2982876263" sldId="257"/>
            <ac:spMk id="8" creationId="{A1DF83EC-B482-9309-B198-369AAA719644}"/>
          </ac:spMkLst>
        </pc:spChg>
        <pc:picChg chg="add mod">
          <ac:chgData name="Noah N. Hough, GPSS Vice President of Administration" userId="S::gpssvpadmin@uw.edu::1ae2dabc-bfe4-47f9-9b76-3dc81f32d6da" providerId="AD" clId="Web-{FFD7E680-5C1B-FB37-79C9-A8E4125C34C8}" dt="2025-02-19T01:25:28.875" v="362" actId="1076"/>
          <ac:picMkLst>
            <pc:docMk/>
            <pc:sldMk cId="2982876263" sldId="257"/>
            <ac:picMk id="2" creationId="{1C8DDB95-791B-0A94-2D06-3EA4927CD8E9}"/>
          </ac:picMkLst>
        </pc:picChg>
      </pc:sldChg>
      <pc:sldChg chg="addSp delSp modSp">
        <pc:chgData name="Noah N. Hough, GPSS Vice President of Administration" userId="S::gpssvpadmin@uw.edu::1ae2dabc-bfe4-47f9-9b76-3dc81f32d6da" providerId="AD" clId="Web-{FFD7E680-5C1B-FB37-79C9-A8E4125C34C8}" dt="2025-02-19T01:29:03.301" v="422" actId="1076"/>
        <pc:sldMkLst>
          <pc:docMk/>
          <pc:sldMk cId="4068613918" sldId="259"/>
        </pc:sldMkLst>
        <pc:spChg chg="mod">
          <ac:chgData name="Noah N. Hough, GPSS Vice President of Administration" userId="S::gpssvpadmin@uw.edu::1ae2dabc-bfe4-47f9-9b76-3dc81f32d6da" providerId="AD" clId="Web-{FFD7E680-5C1B-FB37-79C9-A8E4125C34C8}" dt="2025-02-19T00:41:47.948" v="29" actId="20577"/>
          <ac:spMkLst>
            <pc:docMk/>
            <pc:sldMk cId="4068613918" sldId="259"/>
            <ac:spMk id="4" creationId="{057EE8C1-8C95-FB58-D6DD-182822DC1879}"/>
          </ac:spMkLst>
        </pc:spChg>
        <pc:spChg chg="mod">
          <ac:chgData name="Noah N. Hough, GPSS Vice President of Administration" userId="S::gpssvpadmin@uw.edu::1ae2dabc-bfe4-47f9-9b76-3dc81f32d6da" providerId="AD" clId="Web-{FFD7E680-5C1B-FB37-79C9-A8E4125C34C8}" dt="2025-02-19T00:43:06.684" v="39" actId="20577"/>
          <ac:spMkLst>
            <pc:docMk/>
            <pc:sldMk cId="4068613918" sldId="259"/>
            <ac:spMk id="5" creationId="{AABDB67C-F9E8-BC63-3D49-F7AA05B6165D}"/>
          </ac:spMkLst>
        </pc:spChg>
        <pc:spChg chg="add del mod">
          <ac:chgData name="Noah N. Hough, GPSS Vice President of Administration" userId="S::gpssvpadmin@uw.edu::1ae2dabc-bfe4-47f9-9b76-3dc81f32d6da" providerId="AD" clId="Web-{FFD7E680-5C1B-FB37-79C9-A8E4125C34C8}" dt="2025-02-19T01:28:16.534" v="406"/>
          <ac:spMkLst>
            <pc:docMk/>
            <pc:sldMk cId="4068613918" sldId="259"/>
            <ac:spMk id="7" creationId="{5D9AE512-6711-1718-4B61-C0FF59EF90F9}"/>
          </ac:spMkLst>
        </pc:spChg>
        <pc:spChg chg="add mod">
          <ac:chgData name="Noah N. Hough, GPSS Vice President of Administration" userId="S::gpssvpadmin@uw.edu::1ae2dabc-bfe4-47f9-9b76-3dc81f32d6da" providerId="AD" clId="Web-{FFD7E680-5C1B-FB37-79C9-A8E4125C34C8}" dt="2025-02-19T01:29:03.301" v="422" actId="1076"/>
          <ac:spMkLst>
            <pc:docMk/>
            <pc:sldMk cId="4068613918" sldId="259"/>
            <ac:spMk id="8" creationId="{79F2E0BE-57C7-24C8-E811-D4E580A7A32D}"/>
          </ac:spMkLst>
        </pc:spChg>
        <pc:spChg chg="mod">
          <ac:chgData name="Noah N. Hough, GPSS Vice President of Administration" userId="S::gpssvpadmin@uw.edu::1ae2dabc-bfe4-47f9-9b76-3dc81f32d6da" providerId="AD" clId="Web-{FFD7E680-5C1B-FB37-79C9-A8E4125C34C8}" dt="2025-02-19T01:27:36.049" v="392" actId="20577"/>
          <ac:spMkLst>
            <pc:docMk/>
            <pc:sldMk cId="4068613918" sldId="259"/>
            <ac:spMk id="10" creationId="{163D1A7E-A29A-F47F-8A52-A8E326F4BD70}"/>
          </ac:spMkLst>
        </pc:spChg>
        <pc:picChg chg="add mod">
          <ac:chgData name="Noah N. Hough, GPSS Vice President of Administration" userId="S::gpssvpadmin@uw.edu::1ae2dabc-bfe4-47f9-9b76-3dc81f32d6da" providerId="AD" clId="Web-{FFD7E680-5C1B-FB37-79C9-A8E4125C34C8}" dt="2025-02-19T01:27:38.253" v="393" actId="1076"/>
          <ac:picMkLst>
            <pc:docMk/>
            <pc:sldMk cId="4068613918" sldId="259"/>
            <ac:picMk id="6" creationId="{1908476B-9AC0-E103-3706-F609ADF7D618}"/>
          </ac:picMkLst>
        </pc:picChg>
      </pc:sldChg>
      <pc:sldChg chg="addSp modSp">
        <pc:chgData name="Noah N. Hough, GPSS Vice President of Administration" userId="S::gpssvpadmin@uw.edu::1ae2dabc-bfe4-47f9-9b76-3dc81f32d6da" providerId="AD" clId="Web-{FFD7E680-5C1B-FB37-79C9-A8E4125C34C8}" dt="2025-02-19T01:28:45.504" v="414" actId="1076"/>
        <pc:sldMkLst>
          <pc:docMk/>
          <pc:sldMk cId="2608936111" sldId="260"/>
        </pc:sldMkLst>
        <pc:spChg chg="add mod">
          <ac:chgData name="Noah N. Hough, GPSS Vice President of Administration" userId="S::gpssvpadmin@uw.edu::1ae2dabc-bfe4-47f9-9b76-3dc81f32d6da" providerId="AD" clId="Web-{FFD7E680-5C1B-FB37-79C9-A8E4125C34C8}" dt="2025-02-19T01:27:54.253" v="400" actId="14100"/>
          <ac:spMkLst>
            <pc:docMk/>
            <pc:sldMk cId="2608936111" sldId="260"/>
            <ac:spMk id="3" creationId="{E8936C4F-E3C9-2DC3-D99D-6652DD48DBC0}"/>
          </ac:spMkLst>
        </pc:spChg>
        <pc:spChg chg="mod">
          <ac:chgData name="Noah N. Hough, GPSS Vice President of Administration" userId="S::gpssvpadmin@uw.edu::1ae2dabc-bfe4-47f9-9b76-3dc81f32d6da" providerId="AD" clId="Web-{FFD7E680-5C1B-FB37-79C9-A8E4125C34C8}" dt="2025-02-19T00:43:57.404" v="48" actId="20577"/>
          <ac:spMkLst>
            <pc:docMk/>
            <pc:sldMk cId="2608936111" sldId="260"/>
            <ac:spMk id="4" creationId="{C18806FD-E573-5D8E-8642-698F33AF0623}"/>
          </ac:spMkLst>
        </pc:spChg>
        <pc:spChg chg="add mod">
          <ac:chgData name="Noah N. Hough, GPSS Vice President of Administration" userId="S::gpssvpadmin@uw.edu::1ae2dabc-bfe4-47f9-9b76-3dc81f32d6da" providerId="AD" clId="Web-{FFD7E680-5C1B-FB37-79C9-A8E4125C34C8}" dt="2025-02-19T01:28:45.504" v="414" actId="1076"/>
          <ac:spMkLst>
            <pc:docMk/>
            <pc:sldMk cId="2608936111" sldId="260"/>
            <ac:spMk id="7" creationId="{66DD870E-896E-CC51-41BB-C00826DF6AFC}"/>
          </ac:spMkLst>
        </pc:spChg>
        <pc:picChg chg="add mod">
          <ac:chgData name="Noah N. Hough, GPSS Vice President of Administration" userId="S::gpssvpadmin@uw.edu::1ae2dabc-bfe4-47f9-9b76-3dc81f32d6da" providerId="AD" clId="Web-{FFD7E680-5C1B-FB37-79C9-A8E4125C34C8}" dt="2025-02-19T01:28:22.863" v="408" actId="1076"/>
          <ac:picMkLst>
            <pc:docMk/>
            <pc:sldMk cId="2608936111" sldId="260"/>
            <ac:picMk id="6" creationId="{1BCCC7C9-FD1B-4DEC-A45A-5C43EA60379C}"/>
          </ac:picMkLst>
        </pc:picChg>
      </pc:sldChg>
      <pc:sldChg chg="addSp modSp">
        <pc:chgData name="Noah N. Hough, GPSS Vice President of Administration" userId="S::gpssvpadmin@uw.edu::1ae2dabc-bfe4-47f9-9b76-3dc81f32d6da" providerId="AD" clId="Web-{FFD7E680-5C1B-FB37-79C9-A8E4125C34C8}" dt="2025-02-19T01:26:30.751" v="369" actId="1076"/>
        <pc:sldMkLst>
          <pc:docMk/>
          <pc:sldMk cId="4214535782" sldId="261"/>
        </pc:sldMkLst>
        <pc:picChg chg="add mod">
          <ac:chgData name="Noah N. Hough, GPSS Vice President of Administration" userId="S::gpssvpadmin@uw.edu::1ae2dabc-bfe4-47f9-9b76-3dc81f32d6da" providerId="AD" clId="Web-{FFD7E680-5C1B-FB37-79C9-A8E4125C34C8}" dt="2025-02-19T01:26:30.751" v="369" actId="1076"/>
          <ac:picMkLst>
            <pc:docMk/>
            <pc:sldMk cId="4214535782" sldId="261"/>
            <ac:picMk id="2" creationId="{ECC20304-A8E0-D301-300F-CB15CF15BE40}"/>
          </ac:picMkLst>
        </pc:picChg>
      </pc:sldChg>
      <pc:sldChg chg="addSp modSp">
        <pc:chgData name="Noah N. Hough, GPSS Vice President of Administration" userId="S::gpssvpadmin@uw.edu::1ae2dabc-bfe4-47f9-9b76-3dc81f32d6da" providerId="AD" clId="Web-{FFD7E680-5C1B-FB37-79C9-A8E4125C34C8}" dt="2025-02-19T01:26:37.626" v="370"/>
        <pc:sldMkLst>
          <pc:docMk/>
          <pc:sldMk cId="1855413334" sldId="263"/>
        </pc:sldMkLst>
        <pc:spChg chg="mod">
          <ac:chgData name="Noah N. Hough, GPSS Vice President of Administration" userId="S::gpssvpadmin@uw.edu::1ae2dabc-bfe4-47f9-9b76-3dc81f32d6da" providerId="AD" clId="Web-{FFD7E680-5C1B-FB37-79C9-A8E4125C34C8}" dt="2025-02-19T00:34:08.971" v="10" actId="20577"/>
          <ac:spMkLst>
            <pc:docMk/>
            <pc:sldMk cId="1855413334" sldId="263"/>
            <ac:spMk id="534" creationId="{00000000-0000-0000-0000-000000000000}"/>
          </ac:spMkLst>
        </pc:spChg>
        <pc:picChg chg="add">
          <ac:chgData name="Noah N. Hough, GPSS Vice President of Administration" userId="S::gpssvpadmin@uw.edu::1ae2dabc-bfe4-47f9-9b76-3dc81f32d6da" providerId="AD" clId="Web-{FFD7E680-5C1B-FB37-79C9-A8E4125C34C8}" dt="2025-02-19T01:26:37.626" v="370"/>
          <ac:picMkLst>
            <pc:docMk/>
            <pc:sldMk cId="1855413334" sldId="263"/>
            <ac:picMk id="3" creationId="{3B16D27D-C185-A40E-03ED-8602C1FB7394}"/>
          </ac:picMkLst>
        </pc:picChg>
      </pc:sldChg>
      <pc:sldChg chg="ord modNotes">
        <pc:chgData name="Noah N. Hough, GPSS Vice President of Administration" userId="S::gpssvpadmin@uw.edu::1ae2dabc-bfe4-47f9-9b76-3dc81f32d6da" providerId="AD" clId="Web-{FFD7E680-5C1B-FB37-79C9-A8E4125C34C8}" dt="2025-02-19T00:33:17.705" v="4"/>
        <pc:sldMkLst>
          <pc:docMk/>
          <pc:sldMk cId="3001809648" sldId="265"/>
        </pc:sldMkLst>
      </pc:sldChg>
      <pc:sldChg chg="addSp delSp modSp new mod ord setBg modClrScheme chgLayout">
        <pc:chgData name="Noah N. Hough, GPSS Vice President of Administration" userId="S::gpssvpadmin@uw.edu::1ae2dabc-bfe4-47f9-9b76-3dc81f32d6da" providerId="AD" clId="Web-{FFD7E680-5C1B-FB37-79C9-A8E4125C34C8}" dt="2025-02-19T00:48:12.850" v="73"/>
        <pc:sldMkLst>
          <pc:docMk/>
          <pc:sldMk cId="1542152720" sldId="268"/>
        </pc:sldMkLst>
        <pc:spChg chg="del mod ord">
          <ac:chgData name="Noah N. Hough, GPSS Vice President of Administration" userId="S::gpssvpadmin@uw.edu::1ae2dabc-bfe4-47f9-9b76-3dc81f32d6da" providerId="AD" clId="Web-{FFD7E680-5C1B-FB37-79C9-A8E4125C34C8}" dt="2025-02-19T00:46:13.687" v="51"/>
          <ac:spMkLst>
            <pc:docMk/>
            <pc:sldMk cId="1542152720" sldId="268"/>
            <ac:spMk id="2" creationId="{678233A4-233E-F4DE-3CC8-9141FA18D966}"/>
          </ac:spMkLst>
        </pc:spChg>
        <pc:spChg chg="del">
          <ac:chgData name="Noah N. Hough, GPSS Vice President of Administration" userId="S::gpssvpadmin@uw.edu::1ae2dabc-bfe4-47f9-9b76-3dc81f32d6da" providerId="AD" clId="Web-{FFD7E680-5C1B-FB37-79C9-A8E4125C34C8}" dt="2025-02-19T00:46:10.328" v="50"/>
          <ac:spMkLst>
            <pc:docMk/>
            <pc:sldMk cId="1542152720" sldId="268"/>
            <ac:spMk id="3" creationId="{70B6F248-1BAE-70D8-0943-DC6BDB69FDE1}"/>
          </ac:spMkLst>
        </pc:spChg>
        <pc:spChg chg="del">
          <ac:chgData name="Noah N. Hough, GPSS Vice President of Administration" userId="S::gpssvpadmin@uw.edu::1ae2dabc-bfe4-47f9-9b76-3dc81f32d6da" providerId="AD" clId="Web-{FFD7E680-5C1B-FB37-79C9-A8E4125C34C8}" dt="2025-02-19T00:46:10.328" v="50"/>
          <ac:spMkLst>
            <pc:docMk/>
            <pc:sldMk cId="1542152720" sldId="268"/>
            <ac:spMk id="4" creationId="{C74C8901-5298-2CE1-DD9C-0AD19F7AA547}"/>
          </ac:spMkLst>
        </pc:spChg>
        <pc:picChg chg="add del mod">
          <ac:chgData name="Noah N. Hough, GPSS Vice President of Administration" userId="S::gpssvpadmin@uw.edu::1ae2dabc-bfe4-47f9-9b76-3dc81f32d6da" providerId="AD" clId="Web-{FFD7E680-5C1B-FB37-79C9-A8E4125C34C8}" dt="2025-02-19T00:46:18.047" v="53"/>
          <ac:picMkLst>
            <pc:docMk/>
            <pc:sldMk cId="1542152720" sldId="268"/>
            <ac:picMk id="5" creationId="{4E9B3530-2201-9DBD-BC1A-6196DB4561FC}"/>
          </ac:picMkLst>
        </pc:picChg>
        <pc:picChg chg="add del mod">
          <ac:chgData name="Noah N. Hough, GPSS Vice President of Administration" userId="S::gpssvpadmin@uw.edu::1ae2dabc-bfe4-47f9-9b76-3dc81f32d6da" providerId="AD" clId="Web-{FFD7E680-5C1B-FB37-79C9-A8E4125C34C8}" dt="2025-02-19T00:46:31.703" v="55"/>
          <ac:picMkLst>
            <pc:docMk/>
            <pc:sldMk cId="1542152720" sldId="268"/>
            <ac:picMk id="6" creationId="{9AECED89-5601-DD0A-3420-6C7199E7BAAB}"/>
          </ac:picMkLst>
        </pc:picChg>
        <pc:picChg chg="add del mod">
          <ac:chgData name="Noah N. Hough, GPSS Vice President of Administration" userId="S::gpssvpadmin@uw.edu::1ae2dabc-bfe4-47f9-9b76-3dc81f32d6da" providerId="AD" clId="Web-{FFD7E680-5C1B-FB37-79C9-A8E4125C34C8}" dt="2025-02-19T00:46:46.380" v="58"/>
          <ac:picMkLst>
            <pc:docMk/>
            <pc:sldMk cId="1542152720" sldId="268"/>
            <ac:picMk id="7" creationId="{7D403C8C-7EB3-2B1E-78CC-473067C84037}"/>
          </ac:picMkLst>
        </pc:picChg>
        <pc:picChg chg="add mod">
          <ac:chgData name="Noah N. Hough, GPSS Vice President of Administration" userId="S::gpssvpadmin@uw.edu::1ae2dabc-bfe4-47f9-9b76-3dc81f32d6da" providerId="AD" clId="Web-{FFD7E680-5C1B-FB37-79C9-A8E4125C34C8}" dt="2025-02-19T00:47:04.849" v="62" actId="14100"/>
          <ac:picMkLst>
            <pc:docMk/>
            <pc:sldMk cId="1542152720" sldId="268"/>
            <ac:picMk id="8" creationId="{F777B1F3-EB15-1AA7-FC33-5D6916EF7C43}"/>
          </ac:picMkLst>
        </pc:picChg>
      </pc:sldChg>
      <pc:sldChg chg="addSp modSp new mod setBg">
        <pc:chgData name="Noah N. Hough, GPSS Vice President of Administration" userId="S::gpssvpadmin@uw.edu::1ae2dabc-bfe4-47f9-9b76-3dc81f32d6da" providerId="AD" clId="Web-{FFD7E680-5C1B-FB37-79C9-A8E4125C34C8}" dt="2025-02-19T00:47:26.740" v="67" actId="14100"/>
        <pc:sldMkLst>
          <pc:docMk/>
          <pc:sldMk cId="2261496811" sldId="269"/>
        </pc:sldMkLst>
        <pc:picChg chg="add mod">
          <ac:chgData name="Noah N. Hough, GPSS Vice President of Administration" userId="S::gpssvpadmin@uw.edu::1ae2dabc-bfe4-47f9-9b76-3dc81f32d6da" providerId="AD" clId="Web-{FFD7E680-5C1B-FB37-79C9-A8E4125C34C8}" dt="2025-02-19T00:47:26.740" v="67" actId="14100"/>
          <ac:picMkLst>
            <pc:docMk/>
            <pc:sldMk cId="2261496811" sldId="269"/>
            <ac:picMk id="2" creationId="{6727D2B5-27F3-AB8C-ED9A-B3F5A419EE0A}"/>
          </ac:picMkLst>
        </pc:picChg>
      </pc:sldChg>
      <pc:sldChg chg="addSp modSp new mod setBg">
        <pc:chgData name="Noah N. Hough, GPSS Vice President of Administration" userId="S::gpssvpadmin@uw.edu::1ae2dabc-bfe4-47f9-9b76-3dc81f32d6da" providerId="AD" clId="Web-{FFD7E680-5C1B-FB37-79C9-A8E4125C34C8}" dt="2025-02-19T00:47:49.053" v="72" actId="14100"/>
        <pc:sldMkLst>
          <pc:docMk/>
          <pc:sldMk cId="3453898835" sldId="270"/>
        </pc:sldMkLst>
        <pc:picChg chg="add mod">
          <ac:chgData name="Noah N. Hough, GPSS Vice President of Administration" userId="S::gpssvpadmin@uw.edu::1ae2dabc-bfe4-47f9-9b76-3dc81f32d6da" providerId="AD" clId="Web-{FFD7E680-5C1B-FB37-79C9-A8E4125C34C8}" dt="2025-02-19T00:47:49.053" v="72" actId="14100"/>
          <ac:picMkLst>
            <pc:docMk/>
            <pc:sldMk cId="3453898835" sldId="270"/>
            <ac:picMk id="2" creationId="{49ED828D-DA08-EB4E-2036-C475F620735D}"/>
          </ac:picMkLst>
        </pc:picChg>
      </pc:sldChg>
      <pc:sldChg chg="addSp modSp new mod modClrScheme chgLayout">
        <pc:chgData name="Noah N. Hough, GPSS Vice President of Administration" userId="S::gpssvpadmin@uw.edu::1ae2dabc-bfe4-47f9-9b76-3dc81f32d6da" providerId="AD" clId="Web-{FFD7E680-5C1B-FB37-79C9-A8E4125C34C8}" dt="2025-02-19T00:54:03.653" v="110" actId="1076"/>
        <pc:sldMkLst>
          <pc:docMk/>
          <pc:sldMk cId="720958249" sldId="271"/>
        </pc:sldMkLst>
        <pc:spChg chg="add mod">
          <ac:chgData name="Noah N. Hough, GPSS Vice President of Administration" userId="S::gpssvpadmin@uw.edu::1ae2dabc-bfe4-47f9-9b76-3dc81f32d6da" providerId="AD" clId="Web-{FFD7E680-5C1B-FB37-79C9-A8E4125C34C8}" dt="2025-02-19T00:52:21.542" v="84" actId="1076"/>
          <ac:spMkLst>
            <pc:docMk/>
            <pc:sldMk cId="720958249" sldId="271"/>
            <ac:spMk id="2" creationId="{4F883BDA-8ECF-8349-CCD8-CFF1F81435B4}"/>
          </ac:spMkLst>
        </pc:spChg>
        <pc:spChg chg="add mod">
          <ac:chgData name="Noah N. Hough, GPSS Vice President of Administration" userId="S::gpssvpadmin@uw.edu::1ae2dabc-bfe4-47f9-9b76-3dc81f32d6da" providerId="AD" clId="Web-{FFD7E680-5C1B-FB37-79C9-A8E4125C34C8}" dt="2025-02-19T00:53:39.028" v="108" actId="20577"/>
          <ac:spMkLst>
            <pc:docMk/>
            <pc:sldMk cId="720958249" sldId="271"/>
            <ac:spMk id="4" creationId="{BF09950C-C25E-C058-64B4-E6B2AACE2650}"/>
          </ac:spMkLst>
        </pc:spChg>
        <pc:picChg chg="add mod">
          <ac:chgData name="Noah N. Hough, GPSS Vice President of Administration" userId="S::gpssvpadmin@uw.edu::1ae2dabc-bfe4-47f9-9b76-3dc81f32d6da" providerId="AD" clId="Web-{FFD7E680-5C1B-FB37-79C9-A8E4125C34C8}" dt="2025-02-19T00:52:38.980" v="90" actId="1076"/>
          <ac:picMkLst>
            <pc:docMk/>
            <pc:sldMk cId="720958249" sldId="271"/>
            <ac:picMk id="3" creationId="{41B0B467-EE4B-A174-312C-C807FE724F48}"/>
          </ac:picMkLst>
        </pc:picChg>
        <pc:picChg chg="add mod">
          <ac:chgData name="Noah N. Hough, GPSS Vice President of Administration" userId="S::gpssvpadmin@uw.edu::1ae2dabc-bfe4-47f9-9b76-3dc81f32d6da" providerId="AD" clId="Web-{FFD7E680-5C1B-FB37-79C9-A8E4125C34C8}" dt="2025-02-19T00:54:03.653" v="110" actId="1076"/>
          <ac:picMkLst>
            <pc:docMk/>
            <pc:sldMk cId="720958249" sldId="271"/>
            <ac:picMk id="5" creationId="{82CC64F1-D8D9-C735-D470-A7929744186B}"/>
          </ac:picMkLst>
        </pc:picChg>
      </pc:sldChg>
      <pc:sldChg chg="addSp delSp modSp new mod modClrScheme chgLayout">
        <pc:chgData name="Noah N. Hough, GPSS Vice President of Administration" userId="S::gpssvpadmin@uw.edu::1ae2dabc-bfe4-47f9-9b76-3dc81f32d6da" providerId="AD" clId="Web-{FFD7E680-5C1B-FB37-79C9-A8E4125C34C8}" dt="2025-02-19T00:58:39.768" v="155" actId="1076"/>
        <pc:sldMkLst>
          <pc:docMk/>
          <pc:sldMk cId="1721851111" sldId="272"/>
        </pc:sldMkLst>
        <pc:spChg chg="mod ord">
          <ac:chgData name="Noah N. Hough, GPSS Vice President of Administration" userId="S::gpssvpadmin@uw.edu::1ae2dabc-bfe4-47f9-9b76-3dc81f32d6da" providerId="AD" clId="Web-{FFD7E680-5C1B-FB37-79C9-A8E4125C34C8}" dt="2025-02-19T00:57:06.782" v="133" actId="20577"/>
          <ac:spMkLst>
            <pc:docMk/>
            <pc:sldMk cId="1721851111" sldId="272"/>
            <ac:spMk id="2" creationId="{33FB1A1B-0016-20B7-E60C-040765E96028}"/>
          </ac:spMkLst>
        </pc:spChg>
        <pc:spChg chg="mod ord">
          <ac:chgData name="Noah N. Hough, GPSS Vice President of Administration" userId="S::gpssvpadmin@uw.edu::1ae2dabc-bfe4-47f9-9b76-3dc81f32d6da" providerId="AD" clId="Web-{FFD7E680-5C1B-FB37-79C9-A8E4125C34C8}" dt="2025-02-19T00:57:01.328" v="126"/>
          <ac:spMkLst>
            <pc:docMk/>
            <pc:sldMk cId="1721851111" sldId="272"/>
            <ac:spMk id="3" creationId="{1140C127-86C2-308E-53E7-3661C74CD976}"/>
          </ac:spMkLst>
        </pc:spChg>
        <pc:spChg chg="add del mod ord">
          <ac:chgData name="Noah N. Hough, GPSS Vice President of Administration" userId="S::gpssvpadmin@uw.edu::1ae2dabc-bfe4-47f9-9b76-3dc81f32d6da" providerId="AD" clId="Web-{FFD7E680-5C1B-FB37-79C9-A8E4125C34C8}" dt="2025-02-19T00:56:52.859" v="125"/>
          <ac:spMkLst>
            <pc:docMk/>
            <pc:sldMk cId="1721851111" sldId="272"/>
            <ac:spMk id="4" creationId="{BE5A2E6B-8762-06F2-5625-1A6F6045B76E}"/>
          </ac:spMkLst>
        </pc:spChg>
        <pc:spChg chg="add mod ord">
          <ac:chgData name="Noah N. Hough, GPSS Vice President of Administration" userId="S::gpssvpadmin@uw.edu::1ae2dabc-bfe4-47f9-9b76-3dc81f32d6da" providerId="AD" clId="Web-{FFD7E680-5C1B-FB37-79C9-A8E4125C34C8}" dt="2025-02-19T00:58:29.814" v="152" actId="20577"/>
          <ac:spMkLst>
            <pc:docMk/>
            <pc:sldMk cId="1721851111" sldId="272"/>
            <ac:spMk id="5" creationId="{EBE80F49-30A8-57FE-26BD-1E9A3205836C}"/>
          </ac:spMkLst>
        </pc:spChg>
        <pc:picChg chg="add mod">
          <ac:chgData name="Noah N. Hough, GPSS Vice President of Administration" userId="S::gpssvpadmin@uw.edu::1ae2dabc-bfe4-47f9-9b76-3dc81f32d6da" providerId="AD" clId="Web-{FFD7E680-5C1B-FB37-79C9-A8E4125C34C8}" dt="2025-02-19T00:58:39.768" v="155" actId="1076"/>
          <ac:picMkLst>
            <pc:docMk/>
            <pc:sldMk cId="1721851111" sldId="272"/>
            <ac:picMk id="6" creationId="{90F058D0-0470-48DC-FD1B-7DBA3030CCAF}"/>
          </ac:picMkLst>
        </pc:picChg>
        <pc:picChg chg="add del mod">
          <ac:chgData name="Noah N. Hough, GPSS Vice President of Administration" userId="S::gpssvpadmin@uw.edu::1ae2dabc-bfe4-47f9-9b76-3dc81f32d6da" providerId="AD" clId="Web-{FFD7E680-5C1B-FB37-79C9-A8E4125C34C8}" dt="2025-02-19T00:57:56.111" v="146"/>
          <ac:picMkLst>
            <pc:docMk/>
            <pc:sldMk cId="1721851111" sldId="272"/>
            <ac:picMk id="7" creationId="{5969DBCB-5E21-E89B-4CB6-4F1A061B92F8}"/>
          </ac:picMkLst>
        </pc:picChg>
      </pc:sldChg>
      <pc:sldChg chg="new del">
        <pc:chgData name="Noah N. Hough, GPSS Vice President of Administration" userId="S::gpssvpadmin@uw.edu::1ae2dabc-bfe4-47f9-9b76-3dc81f32d6da" providerId="AD" clId="Web-{FFD7E680-5C1B-FB37-79C9-A8E4125C34C8}" dt="2025-02-19T01:08:21.325" v="251"/>
        <pc:sldMkLst>
          <pc:docMk/>
          <pc:sldMk cId="4076906858" sldId="273"/>
        </pc:sldMkLst>
      </pc:sldChg>
      <pc:sldChg chg="addSp delSp modSp add">
        <pc:chgData name="Noah N. Hough, GPSS Vice President of Administration" userId="S::gpssvpadmin@uw.edu::1ae2dabc-bfe4-47f9-9b76-3dc81f32d6da" providerId="AD" clId="Web-{FFD7E680-5C1B-FB37-79C9-A8E4125C34C8}" dt="2025-02-19T01:02:09.537" v="163" actId="1076"/>
        <pc:sldMkLst>
          <pc:docMk/>
          <pc:sldMk cId="3597640803" sldId="274"/>
        </pc:sldMkLst>
        <pc:spChg chg="del mod">
          <ac:chgData name="Noah N. Hough, GPSS Vice President of Administration" userId="S::gpssvpadmin@uw.edu::1ae2dabc-bfe4-47f9-9b76-3dc81f32d6da" providerId="AD" clId="Web-{FFD7E680-5C1B-FB37-79C9-A8E4125C34C8}" dt="2025-02-19T01:01:39.458" v="161"/>
          <ac:spMkLst>
            <pc:docMk/>
            <pc:sldMk cId="3597640803" sldId="274"/>
            <ac:spMk id="2" creationId="{480B9B92-C3FE-C1BE-3274-5A356CA22334}"/>
          </ac:spMkLst>
        </pc:spChg>
        <pc:spChg chg="del mod">
          <ac:chgData name="Noah N. Hough, GPSS Vice President of Administration" userId="S::gpssvpadmin@uw.edu::1ae2dabc-bfe4-47f9-9b76-3dc81f32d6da" providerId="AD" clId="Web-{FFD7E680-5C1B-FB37-79C9-A8E4125C34C8}" dt="2025-02-19T01:01:35.490" v="160"/>
          <ac:spMkLst>
            <pc:docMk/>
            <pc:sldMk cId="3597640803" sldId="274"/>
            <ac:spMk id="7" creationId="{DA617CF3-98CE-29AA-0BB6-F33E5D024FA7}"/>
          </ac:spMkLst>
        </pc:spChg>
        <pc:picChg chg="add mod">
          <ac:chgData name="Noah N. Hough, GPSS Vice President of Administration" userId="S::gpssvpadmin@uw.edu::1ae2dabc-bfe4-47f9-9b76-3dc81f32d6da" providerId="AD" clId="Web-{FFD7E680-5C1B-FB37-79C9-A8E4125C34C8}" dt="2025-02-19T01:02:09.537" v="163" actId="1076"/>
          <ac:picMkLst>
            <pc:docMk/>
            <pc:sldMk cId="3597640803" sldId="274"/>
            <ac:picMk id="4" creationId="{3F709659-0958-F5C9-C8CC-91C7D181F066}"/>
          </ac:picMkLst>
        </pc:picChg>
      </pc:sldChg>
      <pc:sldChg chg="addSp delSp modSp new mod setBg modClrScheme chgLayout">
        <pc:chgData name="Noah N. Hough, GPSS Vice President of Administration" userId="S::gpssvpadmin@uw.edu::1ae2dabc-bfe4-47f9-9b76-3dc81f32d6da" providerId="AD" clId="Web-{FFD7E680-5C1B-FB37-79C9-A8E4125C34C8}" dt="2025-02-19T01:02:45.100" v="169"/>
        <pc:sldMkLst>
          <pc:docMk/>
          <pc:sldMk cId="824933719" sldId="275"/>
        </pc:sldMkLst>
        <pc:spChg chg="del">
          <ac:chgData name="Noah N. Hough, GPSS Vice President of Administration" userId="S::gpssvpadmin@uw.edu::1ae2dabc-bfe4-47f9-9b76-3dc81f32d6da" providerId="AD" clId="Web-{FFD7E680-5C1B-FB37-79C9-A8E4125C34C8}" dt="2025-02-19T01:02:32.178" v="166"/>
          <ac:spMkLst>
            <pc:docMk/>
            <pc:sldMk cId="824933719" sldId="275"/>
            <ac:spMk id="2" creationId="{CA2DDE2A-D3EE-27E6-317C-69C0BE4AC011}"/>
          </ac:spMkLst>
        </pc:spChg>
        <pc:spChg chg="mod ord">
          <ac:chgData name="Noah N. Hough, GPSS Vice President of Administration" userId="S::gpssvpadmin@uw.edu::1ae2dabc-bfe4-47f9-9b76-3dc81f32d6da" providerId="AD" clId="Web-{FFD7E680-5C1B-FB37-79C9-A8E4125C34C8}" dt="2025-02-19T01:02:45.100" v="169"/>
          <ac:spMkLst>
            <pc:docMk/>
            <pc:sldMk cId="824933719" sldId="275"/>
            <ac:spMk id="3" creationId="{EB12F148-7F1C-5CD3-2AEF-215D823247A1}"/>
          </ac:spMkLst>
        </pc:spChg>
        <pc:picChg chg="add mod">
          <ac:chgData name="Noah N. Hough, GPSS Vice President of Administration" userId="S::gpssvpadmin@uw.edu::1ae2dabc-bfe4-47f9-9b76-3dc81f32d6da" providerId="AD" clId="Web-{FFD7E680-5C1B-FB37-79C9-A8E4125C34C8}" dt="2025-02-19T01:02:45.100" v="169"/>
          <ac:picMkLst>
            <pc:docMk/>
            <pc:sldMk cId="824933719" sldId="275"/>
            <ac:picMk id="4" creationId="{447008AC-7DF9-9A93-7206-FA12BAA78CEF}"/>
          </ac:picMkLst>
        </pc:picChg>
      </pc:sldChg>
      <pc:sldChg chg="addSp modSp new">
        <pc:chgData name="Noah N. Hough, GPSS Vice President of Administration" userId="S::gpssvpadmin@uw.edu::1ae2dabc-bfe4-47f9-9b76-3dc81f32d6da" providerId="AD" clId="Web-{FFD7E680-5C1B-FB37-79C9-A8E4125C34C8}" dt="2025-02-19T01:02:57.101" v="171"/>
        <pc:sldMkLst>
          <pc:docMk/>
          <pc:sldMk cId="3240782961" sldId="276"/>
        </pc:sldMkLst>
        <pc:picChg chg="add mod">
          <ac:chgData name="Noah N. Hough, GPSS Vice President of Administration" userId="S::gpssvpadmin@uw.edu::1ae2dabc-bfe4-47f9-9b76-3dc81f32d6da" providerId="AD" clId="Web-{FFD7E680-5C1B-FB37-79C9-A8E4125C34C8}" dt="2025-02-19T01:02:57.101" v="171"/>
          <ac:picMkLst>
            <pc:docMk/>
            <pc:sldMk cId="3240782961" sldId="276"/>
            <ac:picMk id="2" creationId="{67358D24-2555-5238-0299-B1A96D82276F}"/>
          </ac:picMkLst>
        </pc:picChg>
      </pc:sldChg>
      <pc:sldChg chg="new del">
        <pc:chgData name="Noah N. Hough, GPSS Vice President of Administration" userId="S::gpssvpadmin@uw.edu::1ae2dabc-bfe4-47f9-9b76-3dc81f32d6da" providerId="AD" clId="Web-{FFD7E680-5C1B-FB37-79C9-A8E4125C34C8}" dt="2025-02-19T01:08:18.341" v="250"/>
        <pc:sldMkLst>
          <pc:docMk/>
          <pc:sldMk cId="1111422885" sldId="277"/>
        </pc:sldMkLst>
      </pc:sldChg>
      <pc:sldChg chg="addSp modSp add">
        <pc:chgData name="Noah N. Hough, GPSS Vice President of Administration" userId="S::gpssvpadmin@uw.edu::1ae2dabc-bfe4-47f9-9b76-3dc81f32d6da" providerId="AD" clId="Web-{FFD7E680-5C1B-FB37-79C9-A8E4125C34C8}" dt="2025-02-19T01:26:43.080" v="371"/>
        <pc:sldMkLst>
          <pc:docMk/>
          <pc:sldMk cId="294156971" sldId="278"/>
        </pc:sldMkLst>
        <pc:spChg chg="mod">
          <ac:chgData name="Noah N. Hough, GPSS Vice President of Administration" userId="S::gpssvpadmin@uw.edu::1ae2dabc-bfe4-47f9-9b76-3dc81f32d6da" providerId="AD" clId="Web-{FFD7E680-5C1B-FB37-79C9-A8E4125C34C8}" dt="2025-02-19T01:03:35.945" v="175" actId="20577"/>
          <ac:spMkLst>
            <pc:docMk/>
            <pc:sldMk cId="294156971" sldId="278"/>
            <ac:spMk id="535" creationId="{00000000-0000-0000-0000-000000000000}"/>
          </ac:spMkLst>
        </pc:spChg>
        <pc:picChg chg="add">
          <ac:chgData name="Noah N. Hough, GPSS Vice President of Administration" userId="S::gpssvpadmin@uw.edu::1ae2dabc-bfe4-47f9-9b76-3dc81f32d6da" providerId="AD" clId="Web-{FFD7E680-5C1B-FB37-79C9-A8E4125C34C8}" dt="2025-02-19T01:26:43.080" v="371"/>
          <ac:picMkLst>
            <pc:docMk/>
            <pc:sldMk cId="294156971" sldId="278"/>
            <ac:picMk id="3" creationId="{2A0E80BC-CD53-7711-2680-6D5C0E51ED85}"/>
          </ac:picMkLst>
        </pc:picChg>
      </pc:sldChg>
      <pc:sldChg chg="add">
        <pc:chgData name="Noah N. Hough, GPSS Vice President of Administration" userId="S::gpssvpadmin@uw.edu::1ae2dabc-bfe4-47f9-9b76-3dc81f32d6da" providerId="AD" clId="Web-{FFD7E680-5C1B-FB37-79C9-A8E4125C34C8}" dt="2025-02-19T01:03:28.617" v="174"/>
        <pc:sldMkLst>
          <pc:docMk/>
          <pc:sldMk cId="3258173680" sldId="279"/>
        </pc:sldMkLst>
      </pc:sldChg>
      <pc:sldChg chg="addSp modSp add">
        <pc:chgData name="Noah N. Hough, GPSS Vice President of Administration" userId="S::gpssvpadmin@uw.edu::1ae2dabc-bfe4-47f9-9b76-3dc81f32d6da" providerId="AD" clId="Web-{FFD7E680-5C1B-FB37-79C9-A8E4125C34C8}" dt="2025-02-19T01:26:45.455" v="372"/>
        <pc:sldMkLst>
          <pc:docMk/>
          <pc:sldMk cId="2676333887" sldId="280"/>
        </pc:sldMkLst>
        <pc:spChg chg="mod">
          <ac:chgData name="Noah N. Hough, GPSS Vice President of Administration" userId="S::gpssvpadmin@uw.edu::1ae2dabc-bfe4-47f9-9b76-3dc81f32d6da" providerId="AD" clId="Web-{FFD7E680-5C1B-FB37-79C9-A8E4125C34C8}" dt="2025-02-19T01:04:33.290" v="184" actId="20577"/>
          <ac:spMkLst>
            <pc:docMk/>
            <pc:sldMk cId="2676333887" sldId="280"/>
            <ac:spMk id="534" creationId="{00000000-0000-0000-0000-000000000000}"/>
          </ac:spMkLst>
        </pc:spChg>
        <pc:picChg chg="add">
          <ac:chgData name="Noah N. Hough, GPSS Vice President of Administration" userId="S::gpssvpadmin@uw.edu::1ae2dabc-bfe4-47f9-9b76-3dc81f32d6da" providerId="AD" clId="Web-{FFD7E680-5C1B-FB37-79C9-A8E4125C34C8}" dt="2025-02-19T01:26:45.455" v="372"/>
          <ac:picMkLst>
            <pc:docMk/>
            <pc:sldMk cId="2676333887" sldId="280"/>
            <ac:picMk id="3" creationId="{6381FE0F-CEA7-122F-B9B8-C975887F7F72}"/>
          </ac:picMkLst>
        </pc:picChg>
      </pc:sldChg>
      <pc:sldChg chg="addSp delSp modSp add ord">
        <pc:chgData name="Noah N. Hough, GPSS Vice President of Administration" userId="S::gpssvpadmin@uw.edu::1ae2dabc-bfe4-47f9-9b76-3dc81f32d6da" providerId="AD" clId="Web-{FFD7E680-5C1B-FB37-79C9-A8E4125C34C8}" dt="2025-02-19T01:13:41.253" v="268" actId="1076"/>
        <pc:sldMkLst>
          <pc:docMk/>
          <pc:sldMk cId="1267681611" sldId="281"/>
        </pc:sldMkLst>
        <pc:spChg chg="mod">
          <ac:chgData name="Noah N. Hough, GPSS Vice President of Administration" userId="S::gpssvpadmin@uw.edu::1ae2dabc-bfe4-47f9-9b76-3dc81f32d6da" providerId="AD" clId="Web-{FFD7E680-5C1B-FB37-79C9-A8E4125C34C8}" dt="2025-02-19T01:04:44.477" v="188" actId="20577"/>
          <ac:spMkLst>
            <pc:docMk/>
            <pc:sldMk cId="1267681611" sldId="281"/>
            <ac:spMk id="2" creationId="{91D55B10-CE9B-C80D-7BEE-8FE2719A0A28}"/>
          </ac:spMkLst>
        </pc:spChg>
        <pc:spChg chg="mod">
          <ac:chgData name="Noah N. Hough, GPSS Vice President of Administration" userId="S::gpssvpadmin@uw.edu::1ae2dabc-bfe4-47f9-9b76-3dc81f32d6da" providerId="AD" clId="Web-{FFD7E680-5C1B-FB37-79C9-A8E4125C34C8}" dt="2025-02-19T01:13:36.065" v="265" actId="20577"/>
          <ac:spMkLst>
            <pc:docMk/>
            <pc:sldMk cId="1267681611" sldId="281"/>
            <ac:spMk id="4" creationId="{3CAD00FC-CCD2-AD7A-AD53-9A508AD9133E}"/>
          </ac:spMkLst>
        </pc:spChg>
        <pc:picChg chg="del">
          <ac:chgData name="Noah N. Hough, GPSS Vice President of Administration" userId="S::gpssvpadmin@uw.edu::1ae2dabc-bfe4-47f9-9b76-3dc81f32d6da" providerId="AD" clId="Web-{FFD7E680-5C1B-FB37-79C9-A8E4125C34C8}" dt="2025-02-19T01:04:48.368" v="191"/>
          <ac:picMkLst>
            <pc:docMk/>
            <pc:sldMk cId="1267681611" sldId="281"/>
            <ac:picMk id="3" creationId="{1EAAB486-25AE-A05E-9FFB-BD314DAFECE0}"/>
          </ac:picMkLst>
        </pc:picChg>
        <pc:picChg chg="add mod">
          <ac:chgData name="Noah N. Hough, GPSS Vice President of Administration" userId="S::gpssvpadmin@uw.edu::1ae2dabc-bfe4-47f9-9b76-3dc81f32d6da" providerId="AD" clId="Web-{FFD7E680-5C1B-FB37-79C9-A8E4125C34C8}" dt="2025-02-19T01:13:41.253" v="268" actId="1076"/>
          <ac:picMkLst>
            <pc:docMk/>
            <pc:sldMk cId="1267681611" sldId="281"/>
            <ac:picMk id="5" creationId="{4B233A1F-FEC0-590E-1038-78DF7DA26F86}"/>
          </ac:picMkLst>
        </pc:picChg>
      </pc:sldChg>
      <pc:sldChg chg="addSp modSp add replId">
        <pc:chgData name="Noah N. Hough, GPSS Vice President of Administration" userId="S::gpssvpadmin@uw.edu::1ae2dabc-bfe4-47f9-9b76-3dc81f32d6da" providerId="AD" clId="Web-{FFD7E680-5C1B-FB37-79C9-A8E4125C34C8}" dt="2025-02-19T01:26:47.798" v="373"/>
        <pc:sldMkLst>
          <pc:docMk/>
          <pc:sldMk cId="3460942214" sldId="282"/>
        </pc:sldMkLst>
        <pc:spChg chg="mod">
          <ac:chgData name="Noah N. Hough, GPSS Vice President of Administration" userId="S::gpssvpadmin@uw.edu::1ae2dabc-bfe4-47f9-9b76-3dc81f32d6da" providerId="AD" clId="Web-{FFD7E680-5C1B-FB37-79C9-A8E4125C34C8}" dt="2025-02-19T01:04:27.383" v="182" actId="20577"/>
          <ac:spMkLst>
            <pc:docMk/>
            <pc:sldMk cId="3460942214" sldId="282"/>
            <ac:spMk id="534" creationId="{6E2304F2-1794-7E23-DC31-F07DA62EC3C2}"/>
          </ac:spMkLst>
        </pc:spChg>
        <pc:spChg chg="mod">
          <ac:chgData name="Noah N. Hough, GPSS Vice President of Administration" userId="S::gpssvpadmin@uw.edu::1ae2dabc-bfe4-47f9-9b76-3dc81f32d6da" providerId="AD" clId="Web-{FFD7E680-5C1B-FB37-79C9-A8E4125C34C8}" dt="2025-02-19T01:04:20.680" v="180" actId="20577"/>
          <ac:spMkLst>
            <pc:docMk/>
            <pc:sldMk cId="3460942214" sldId="282"/>
            <ac:spMk id="535" creationId="{EF666CBF-A881-65F3-3F73-BAFEDE334755}"/>
          </ac:spMkLst>
        </pc:spChg>
        <pc:picChg chg="add">
          <ac:chgData name="Noah N. Hough, GPSS Vice President of Administration" userId="S::gpssvpadmin@uw.edu::1ae2dabc-bfe4-47f9-9b76-3dc81f32d6da" providerId="AD" clId="Web-{FFD7E680-5C1B-FB37-79C9-A8E4125C34C8}" dt="2025-02-19T01:26:47.798" v="373"/>
          <ac:picMkLst>
            <pc:docMk/>
            <pc:sldMk cId="3460942214" sldId="282"/>
            <ac:picMk id="3" creationId="{ACAA8844-1C72-B601-676C-74499529231D}"/>
          </ac:picMkLst>
        </pc:picChg>
      </pc:sldChg>
      <pc:sldChg chg="add replId">
        <pc:chgData name="Noah N. Hough, GPSS Vice President of Administration" userId="S::gpssvpadmin@uw.edu::1ae2dabc-bfe4-47f9-9b76-3dc81f32d6da" providerId="AD" clId="Web-{FFD7E680-5C1B-FB37-79C9-A8E4125C34C8}" dt="2025-02-19T01:04:37.134" v="185"/>
        <pc:sldMkLst>
          <pc:docMk/>
          <pc:sldMk cId="2775293484" sldId="283"/>
        </pc:sldMkLst>
      </pc:sldChg>
      <pc:sldChg chg="addSp modSp new del mod modClrScheme chgLayout">
        <pc:chgData name="Noah N. Hough, GPSS Vice President of Administration" userId="S::gpssvpadmin@uw.edu::1ae2dabc-bfe4-47f9-9b76-3dc81f32d6da" providerId="AD" clId="Web-{FFD7E680-5C1B-FB37-79C9-A8E4125C34C8}" dt="2025-02-19T01:08:54.576" v="255"/>
        <pc:sldMkLst>
          <pc:docMk/>
          <pc:sldMk cId="3696353062" sldId="284"/>
        </pc:sldMkLst>
        <pc:spChg chg="mod ord">
          <ac:chgData name="Noah N. Hough, GPSS Vice President of Administration" userId="S::gpssvpadmin@uw.edu::1ae2dabc-bfe4-47f9-9b76-3dc81f32d6da" providerId="AD" clId="Web-{FFD7E680-5C1B-FB37-79C9-A8E4125C34C8}" dt="2025-02-19T01:04:59.900" v="193"/>
          <ac:spMkLst>
            <pc:docMk/>
            <pc:sldMk cId="3696353062" sldId="284"/>
            <ac:spMk id="2" creationId="{70F30584-14AF-E81D-C3A8-A39EA2D6BFFB}"/>
          </ac:spMkLst>
        </pc:spChg>
        <pc:spChg chg="mod ord">
          <ac:chgData name="Noah N. Hough, GPSS Vice President of Administration" userId="S::gpssvpadmin@uw.edu::1ae2dabc-bfe4-47f9-9b76-3dc81f32d6da" providerId="AD" clId="Web-{FFD7E680-5C1B-FB37-79C9-A8E4125C34C8}" dt="2025-02-19T01:04:59.900" v="193"/>
          <ac:spMkLst>
            <pc:docMk/>
            <pc:sldMk cId="3696353062" sldId="284"/>
            <ac:spMk id="3" creationId="{82BC4FA0-A235-7795-8EEE-21227BC432E6}"/>
          </ac:spMkLst>
        </pc:spChg>
        <pc:spChg chg="add mod ord">
          <ac:chgData name="Noah N. Hough, GPSS Vice President of Administration" userId="S::gpssvpadmin@uw.edu::1ae2dabc-bfe4-47f9-9b76-3dc81f32d6da" providerId="AD" clId="Web-{FFD7E680-5C1B-FB37-79C9-A8E4125C34C8}" dt="2025-02-19T01:04:59.900" v="193"/>
          <ac:spMkLst>
            <pc:docMk/>
            <pc:sldMk cId="3696353062" sldId="284"/>
            <ac:spMk id="4" creationId="{D8B6122C-078B-EA0F-776E-DFBBDD6642E5}"/>
          </ac:spMkLst>
        </pc:spChg>
        <pc:spChg chg="add mod ord">
          <ac:chgData name="Noah N. Hough, GPSS Vice President of Administration" userId="S::gpssvpadmin@uw.edu::1ae2dabc-bfe4-47f9-9b76-3dc81f32d6da" providerId="AD" clId="Web-{FFD7E680-5C1B-FB37-79C9-A8E4125C34C8}" dt="2025-02-19T01:04:59.900" v="193"/>
          <ac:spMkLst>
            <pc:docMk/>
            <pc:sldMk cId="3696353062" sldId="284"/>
            <ac:spMk id="5" creationId="{4C1371C7-B7E8-FF60-6726-FB41C91CFB24}"/>
          </ac:spMkLst>
        </pc:spChg>
      </pc:sldChg>
      <pc:sldChg chg="addSp modSp new del mod modClrScheme chgLayout">
        <pc:chgData name="Noah N. Hough, GPSS Vice President of Administration" userId="S::gpssvpadmin@uw.edu::1ae2dabc-bfe4-47f9-9b76-3dc81f32d6da" providerId="AD" clId="Web-{FFD7E680-5C1B-FB37-79C9-A8E4125C34C8}" dt="2025-02-19T01:13:54.581" v="270"/>
        <pc:sldMkLst>
          <pc:docMk/>
          <pc:sldMk cId="669887566" sldId="285"/>
        </pc:sldMkLst>
        <pc:spChg chg="mod ord">
          <ac:chgData name="Noah N. Hough, GPSS Vice President of Administration" userId="S::gpssvpadmin@uw.edu::1ae2dabc-bfe4-47f9-9b76-3dc81f32d6da" providerId="AD" clId="Web-{FFD7E680-5C1B-FB37-79C9-A8E4125C34C8}" dt="2025-02-19T01:05:09.900" v="195"/>
          <ac:spMkLst>
            <pc:docMk/>
            <pc:sldMk cId="669887566" sldId="285"/>
            <ac:spMk id="2" creationId="{1576A5D3-6504-4835-C0C3-56E69B584543}"/>
          </ac:spMkLst>
        </pc:spChg>
        <pc:spChg chg="mod ord">
          <ac:chgData name="Noah N. Hough, GPSS Vice President of Administration" userId="S::gpssvpadmin@uw.edu::1ae2dabc-bfe4-47f9-9b76-3dc81f32d6da" providerId="AD" clId="Web-{FFD7E680-5C1B-FB37-79C9-A8E4125C34C8}" dt="2025-02-19T01:05:09.900" v="195"/>
          <ac:spMkLst>
            <pc:docMk/>
            <pc:sldMk cId="669887566" sldId="285"/>
            <ac:spMk id="3" creationId="{C74E7D91-EF80-411C-EA25-1091CA49D0DE}"/>
          </ac:spMkLst>
        </pc:spChg>
        <pc:spChg chg="add mod ord">
          <ac:chgData name="Noah N. Hough, GPSS Vice President of Administration" userId="S::gpssvpadmin@uw.edu::1ae2dabc-bfe4-47f9-9b76-3dc81f32d6da" providerId="AD" clId="Web-{FFD7E680-5C1B-FB37-79C9-A8E4125C34C8}" dt="2025-02-19T01:05:09.900" v="195"/>
          <ac:spMkLst>
            <pc:docMk/>
            <pc:sldMk cId="669887566" sldId="285"/>
            <ac:spMk id="4" creationId="{3509E854-D94C-48FD-1861-C76BE625B60C}"/>
          </ac:spMkLst>
        </pc:spChg>
        <pc:spChg chg="add mod ord">
          <ac:chgData name="Noah N. Hough, GPSS Vice President of Administration" userId="S::gpssvpadmin@uw.edu::1ae2dabc-bfe4-47f9-9b76-3dc81f32d6da" providerId="AD" clId="Web-{FFD7E680-5C1B-FB37-79C9-A8E4125C34C8}" dt="2025-02-19T01:05:09.900" v="195"/>
          <ac:spMkLst>
            <pc:docMk/>
            <pc:sldMk cId="669887566" sldId="285"/>
            <ac:spMk id="5" creationId="{35A68685-2E9C-9CFC-CB0C-B1E891A0E7AF}"/>
          </ac:spMkLst>
        </pc:spChg>
      </pc:sldChg>
      <pc:sldChg chg="modSp new del mod modClrScheme chgLayout">
        <pc:chgData name="Noah N. Hough, GPSS Vice President of Administration" userId="S::gpssvpadmin@uw.edu::1ae2dabc-bfe4-47f9-9b76-3dc81f32d6da" providerId="AD" clId="Web-{FFD7E680-5C1B-FB37-79C9-A8E4125C34C8}" dt="2025-02-19T01:05:43.213" v="198"/>
        <pc:sldMkLst>
          <pc:docMk/>
          <pc:sldMk cId="1743468345" sldId="286"/>
        </pc:sldMkLst>
        <pc:spChg chg="mod ord">
          <ac:chgData name="Noah N. Hough, GPSS Vice President of Administration" userId="S::gpssvpadmin@uw.edu::1ae2dabc-bfe4-47f9-9b76-3dc81f32d6da" providerId="AD" clId="Web-{FFD7E680-5C1B-FB37-79C9-A8E4125C34C8}" dt="2025-02-19T01:05:37.307" v="197"/>
          <ac:spMkLst>
            <pc:docMk/>
            <pc:sldMk cId="1743468345" sldId="286"/>
            <ac:spMk id="2" creationId="{CE425B47-6510-CD85-B1B8-44E774818CE7}"/>
          </ac:spMkLst>
        </pc:spChg>
        <pc:spChg chg="mod ord">
          <ac:chgData name="Noah N. Hough, GPSS Vice President of Administration" userId="S::gpssvpadmin@uw.edu::1ae2dabc-bfe4-47f9-9b76-3dc81f32d6da" providerId="AD" clId="Web-{FFD7E680-5C1B-FB37-79C9-A8E4125C34C8}" dt="2025-02-19T01:05:37.307" v="197"/>
          <ac:spMkLst>
            <pc:docMk/>
            <pc:sldMk cId="1743468345" sldId="286"/>
            <ac:spMk id="3" creationId="{EED03284-84DD-2F94-DB67-923FAFED12B7}"/>
          </ac:spMkLst>
        </pc:spChg>
      </pc:sldChg>
      <pc:sldChg chg="addSp modSp add ord replId">
        <pc:chgData name="Noah N. Hough, GPSS Vice President of Administration" userId="S::gpssvpadmin@uw.edu::1ae2dabc-bfe4-47f9-9b76-3dc81f32d6da" providerId="AD" clId="Web-{FFD7E680-5C1B-FB37-79C9-A8E4125C34C8}" dt="2025-02-19T01:26:50.033" v="374"/>
        <pc:sldMkLst>
          <pc:docMk/>
          <pc:sldMk cId="3819225815" sldId="286"/>
        </pc:sldMkLst>
        <pc:spChg chg="mod">
          <ac:chgData name="Noah N. Hough, GPSS Vice President of Administration" userId="S::gpssvpadmin@uw.edu::1ae2dabc-bfe4-47f9-9b76-3dc81f32d6da" providerId="AD" clId="Web-{FFD7E680-5C1B-FB37-79C9-A8E4125C34C8}" dt="2025-02-19T01:05:55.151" v="210" actId="20577"/>
          <ac:spMkLst>
            <pc:docMk/>
            <pc:sldMk cId="3819225815" sldId="286"/>
            <ac:spMk id="534" creationId="{93365B1D-88F1-1B25-D7B4-DA40D15CA003}"/>
          </ac:spMkLst>
        </pc:spChg>
        <pc:spChg chg="mod">
          <ac:chgData name="Noah N. Hough, GPSS Vice President of Administration" userId="S::gpssvpadmin@uw.edu::1ae2dabc-bfe4-47f9-9b76-3dc81f32d6da" providerId="AD" clId="Web-{FFD7E680-5C1B-FB37-79C9-A8E4125C34C8}" dt="2025-02-19T01:06:08.573" v="212" actId="20577"/>
          <ac:spMkLst>
            <pc:docMk/>
            <pc:sldMk cId="3819225815" sldId="286"/>
            <ac:spMk id="535" creationId="{56390388-7782-EBB4-8BD2-4BD7875BDA3E}"/>
          </ac:spMkLst>
        </pc:spChg>
        <pc:picChg chg="add">
          <ac:chgData name="Noah N. Hough, GPSS Vice President of Administration" userId="S::gpssvpadmin@uw.edu::1ae2dabc-bfe4-47f9-9b76-3dc81f32d6da" providerId="AD" clId="Web-{FFD7E680-5C1B-FB37-79C9-A8E4125C34C8}" dt="2025-02-19T01:26:50.033" v="374"/>
          <ac:picMkLst>
            <pc:docMk/>
            <pc:sldMk cId="3819225815" sldId="286"/>
            <ac:picMk id="3" creationId="{B98569E5-7B02-34AF-91B1-6260D0F74C1E}"/>
          </ac:picMkLst>
        </pc:picChg>
      </pc:sldChg>
      <pc:sldChg chg="addSp modSp add replId">
        <pc:chgData name="Noah N. Hough, GPSS Vice President of Administration" userId="S::gpssvpadmin@uw.edu::1ae2dabc-bfe4-47f9-9b76-3dc81f32d6da" providerId="AD" clId="Web-{FFD7E680-5C1B-FB37-79C9-A8E4125C34C8}" dt="2025-02-19T01:26:52.486" v="375"/>
        <pc:sldMkLst>
          <pc:docMk/>
          <pc:sldMk cId="27327312" sldId="287"/>
        </pc:sldMkLst>
        <pc:spChg chg="mod">
          <ac:chgData name="Noah N. Hough, GPSS Vice President of Administration" userId="S::gpssvpadmin@uw.edu::1ae2dabc-bfe4-47f9-9b76-3dc81f32d6da" providerId="AD" clId="Web-{FFD7E680-5C1B-FB37-79C9-A8E4125C34C8}" dt="2025-02-19T01:06:18.495" v="221" actId="20577"/>
          <ac:spMkLst>
            <pc:docMk/>
            <pc:sldMk cId="27327312" sldId="287"/>
            <ac:spMk id="534" creationId="{621EE44B-4796-D31C-4926-6484EDDCEF51}"/>
          </ac:spMkLst>
        </pc:spChg>
        <pc:spChg chg="mod">
          <ac:chgData name="Noah N. Hough, GPSS Vice President of Administration" userId="S::gpssvpadmin@uw.edu::1ae2dabc-bfe4-47f9-9b76-3dc81f32d6da" providerId="AD" clId="Web-{FFD7E680-5C1B-FB37-79C9-A8E4125C34C8}" dt="2025-02-19T01:06:21.979" v="222" actId="20577"/>
          <ac:spMkLst>
            <pc:docMk/>
            <pc:sldMk cId="27327312" sldId="287"/>
            <ac:spMk id="535" creationId="{42645A5C-4F0D-C0FD-6823-380E3A1B1C7B}"/>
          </ac:spMkLst>
        </pc:spChg>
        <pc:picChg chg="add">
          <ac:chgData name="Noah N. Hough, GPSS Vice President of Administration" userId="S::gpssvpadmin@uw.edu::1ae2dabc-bfe4-47f9-9b76-3dc81f32d6da" providerId="AD" clId="Web-{FFD7E680-5C1B-FB37-79C9-A8E4125C34C8}" dt="2025-02-19T01:26:52.486" v="375"/>
          <ac:picMkLst>
            <pc:docMk/>
            <pc:sldMk cId="27327312" sldId="287"/>
            <ac:picMk id="3" creationId="{F52E01EC-7256-ED9E-FD1A-EBECA97EC19D}"/>
          </ac:picMkLst>
        </pc:picChg>
      </pc:sldChg>
      <pc:sldChg chg="new del">
        <pc:chgData name="Noah N. Hough, GPSS Vice President of Administration" userId="S::gpssvpadmin@uw.edu::1ae2dabc-bfe4-47f9-9b76-3dc81f32d6da" providerId="AD" clId="Web-{FFD7E680-5C1B-FB37-79C9-A8E4125C34C8}" dt="2025-02-19T01:07:52.137" v="244"/>
        <pc:sldMkLst>
          <pc:docMk/>
          <pc:sldMk cId="768816138" sldId="288"/>
        </pc:sldMkLst>
      </pc:sldChg>
      <pc:sldChg chg="modSp add ord">
        <pc:chgData name="Noah N. Hough, GPSS Vice President of Administration" userId="S::gpssvpadmin@uw.edu::1ae2dabc-bfe4-47f9-9b76-3dc81f32d6da" providerId="AD" clId="Web-{FFD7E680-5C1B-FB37-79C9-A8E4125C34C8}" dt="2025-02-19T01:07:05.496" v="227" actId="20577"/>
        <pc:sldMkLst>
          <pc:docMk/>
          <pc:sldMk cId="2982556783" sldId="289"/>
        </pc:sldMkLst>
        <pc:spChg chg="mod">
          <ac:chgData name="Noah N. Hough, GPSS Vice President of Administration" userId="S::gpssvpadmin@uw.edu::1ae2dabc-bfe4-47f9-9b76-3dc81f32d6da" providerId="AD" clId="Web-{FFD7E680-5C1B-FB37-79C9-A8E4125C34C8}" dt="2025-02-19T01:07:05.496" v="227" actId="20577"/>
          <ac:spMkLst>
            <pc:docMk/>
            <pc:sldMk cId="2982556783" sldId="289"/>
            <ac:spMk id="2" creationId="{96FF62A0-1E3E-ACF8-3880-96A01A1845DF}"/>
          </ac:spMkLst>
        </pc:spChg>
      </pc:sldChg>
      <pc:sldChg chg="addSp modSp add ord replId">
        <pc:chgData name="Noah N. Hough, GPSS Vice President of Administration" userId="S::gpssvpadmin@uw.edu::1ae2dabc-bfe4-47f9-9b76-3dc81f32d6da" providerId="AD" clId="Web-{FFD7E680-5C1B-FB37-79C9-A8E4125C34C8}" dt="2025-02-19T01:26:54.846" v="376"/>
        <pc:sldMkLst>
          <pc:docMk/>
          <pc:sldMk cId="1433486608" sldId="290"/>
        </pc:sldMkLst>
        <pc:spChg chg="mod">
          <ac:chgData name="Noah N. Hough, GPSS Vice President of Administration" userId="S::gpssvpadmin@uw.edu::1ae2dabc-bfe4-47f9-9b76-3dc81f32d6da" providerId="AD" clId="Web-{FFD7E680-5C1B-FB37-79C9-A8E4125C34C8}" dt="2025-02-19T01:07:33.184" v="236" actId="20577"/>
          <ac:spMkLst>
            <pc:docMk/>
            <pc:sldMk cId="1433486608" sldId="290"/>
            <ac:spMk id="534" creationId="{AEAEFFFE-5AF9-8C93-BAE5-4E544FF33B61}"/>
          </ac:spMkLst>
        </pc:spChg>
        <pc:spChg chg="mod">
          <ac:chgData name="Noah N. Hough, GPSS Vice President of Administration" userId="S::gpssvpadmin@uw.edu::1ae2dabc-bfe4-47f9-9b76-3dc81f32d6da" providerId="AD" clId="Web-{FFD7E680-5C1B-FB37-79C9-A8E4125C34C8}" dt="2025-02-19T01:07:40.746" v="238" actId="20577"/>
          <ac:spMkLst>
            <pc:docMk/>
            <pc:sldMk cId="1433486608" sldId="290"/>
            <ac:spMk id="535" creationId="{49CEA75E-D7A4-7695-6EF5-BF4407BB184E}"/>
          </ac:spMkLst>
        </pc:spChg>
        <pc:picChg chg="add">
          <ac:chgData name="Noah N. Hough, GPSS Vice President of Administration" userId="S::gpssvpadmin@uw.edu::1ae2dabc-bfe4-47f9-9b76-3dc81f32d6da" providerId="AD" clId="Web-{FFD7E680-5C1B-FB37-79C9-A8E4125C34C8}" dt="2025-02-19T01:26:54.846" v="376"/>
          <ac:picMkLst>
            <pc:docMk/>
            <pc:sldMk cId="1433486608" sldId="290"/>
            <ac:picMk id="3" creationId="{B5AD7514-1E69-3E6D-45B4-761B7263D63E}"/>
          </ac:picMkLst>
        </pc:picChg>
      </pc:sldChg>
      <pc:sldChg chg="new del">
        <pc:chgData name="Noah N. Hough, GPSS Vice President of Administration" userId="S::gpssvpadmin@uw.edu::1ae2dabc-bfe4-47f9-9b76-3dc81f32d6da" providerId="AD" clId="Web-{FFD7E680-5C1B-FB37-79C9-A8E4125C34C8}" dt="2025-02-19T01:07:19.637" v="229"/>
        <pc:sldMkLst>
          <pc:docMk/>
          <pc:sldMk cId="3857202652" sldId="290"/>
        </pc:sldMkLst>
      </pc:sldChg>
      <pc:sldChg chg="addSp modSp add replId">
        <pc:chgData name="Noah N. Hough, GPSS Vice President of Administration" userId="S::gpssvpadmin@uw.edu::1ae2dabc-bfe4-47f9-9b76-3dc81f32d6da" providerId="AD" clId="Web-{FFD7E680-5C1B-FB37-79C9-A8E4125C34C8}" dt="2025-02-19T01:26:56.267" v="377"/>
        <pc:sldMkLst>
          <pc:docMk/>
          <pc:sldMk cId="835205105" sldId="291"/>
        </pc:sldMkLst>
        <pc:spChg chg="mod">
          <ac:chgData name="Noah N. Hough, GPSS Vice President of Administration" userId="S::gpssvpadmin@uw.edu::1ae2dabc-bfe4-47f9-9b76-3dc81f32d6da" providerId="AD" clId="Web-{FFD7E680-5C1B-FB37-79C9-A8E4125C34C8}" dt="2025-02-19T01:07:45.512" v="240" actId="20577"/>
          <ac:spMkLst>
            <pc:docMk/>
            <pc:sldMk cId="835205105" sldId="291"/>
            <ac:spMk id="534" creationId="{A93114BB-C2DE-C5F0-9925-B2749C5FC576}"/>
          </ac:spMkLst>
        </pc:spChg>
        <pc:spChg chg="mod">
          <ac:chgData name="Noah N. Hough, GPSS Vice President of Administration" userId="S::gpssvpadmin@uw.edu::1ae2dabc-bfe4-47f9-9b76-3dc81f32d6da" providerId="AD" clId="Web-{FFD7E680-5C1B-FB37-79C9-A8E4125C34C8}" dt="2025-02-19T01:07:48.043" v="243" actId="20577"/>
          <ac:spMkLst>
            <pc:docMk/>
            <pc:sldMk cId="835205105" sldId="291"/>
            <ac:spMk id="535" creationId="{8232386F-8C32-3574-4B2E-E873362777EA}"/>
          </ac:spMkLst>
        </pc:spChg>
        <pc:picChg chg="add">
          <ac:chgData name="Noah N. Hough, GPSS Vice President of Administration" userId="S::gpssvpadmin@uw.edu::1ae2dabc-bfe4-47f9-9b76-3dc81f32d6da" providerId="AD" clId="Web-{FFD7E680-5C1B-FB37-79C9-A8E4125C34C8}" dt="2025-02-19T01:26:56.267" v="377"/>
          <ac:picMkLst>
            <pc:docMk/>
            <pc:sldMk cId="835205105" sldId="291"/>
            <ac:picMk id="3" creationId="{32DE2C5A-B6F7-2EE2-9127-914F4E5BA520}"/>
          </ac:picMkLst>
        </pc:picChg>
      </pc:sldChg>
      <pc:sldChg chg="modSp add replId">
        <pc:chgData name="Noah N. Hough, GPSS Vice President of Administration" userId="S::gpssvpadmin@uw.edu::1ae2dabc-bfe4-47f9-9b76-3dc81f32d6da" providerId="AD" clId="Web-{FFD7E680-5C1B-FB37-79C9-A8E4125C34C8}" dt="2025-02-19T01:08:05.528" v="249" actId="20577"/>
        <pc:sldMkLst>
          <pc:docMk/>
          <pc:sldMk cId="1051476505" sldId="292"/>
        </pc:sldMkLst>
        <pc:spChg chg="mod">
          <ac:chgData name="Noah N. Hough, GPSS Vice President of Administration" userId="S::gpssvpadmin@uw.edu::1ae2dabc-bfe4-47f9-9b76-3dc81f32d6da" providerId="AD" clId="Web-{FFD7E680-5C1B-FB37-79C9-A8E4125C34C8}" dt="2025-02-19T01:08:05.528" v="249" actId="20577"/>
          <ac:spMkLst>
            <pc:docMk/>
            <pc:sldMk cId="1051476505" sldId="292"/>
            <ac:spMk id="534" creationId="{421EC8E3-7DE1-0EFB-9219-B9EAAC770EF7}"/>
          </ac:spMkLst>
        </pc:spChg>
        <pc:spChg chg="mod">
          <ac:chgData name="Noah N. Hough, GPSS Vice President of Administration" userId="S::gpssvpadmin@uw.edu::1ae2dabc-bfe4-47f9-9b76-3dc81f32d6da" providerId="AD" clId="Web-{FFD7E680-5C1B-FB37-79C9-A8E4125C34C8}" dt="2025-02-19T01:07:59.919" v="246" actId="20577"/>
          <ac:spMkLst>
            <pc:docMk/>
            <pc:sldMk cId="1051476505" sldId="292"/>
            <ac:spMk id="535" creationId="{8E91FA8F-6FD0-6E5E-C460-C8E463F16027}"/>
          </ac:spMkLst>
        </pc:spChg>
      </pc:sldChg>
      <pc:sldChg chg="addSp delSp modSp add">
        <pc:chgData name="Noah N. Hough, GPSS Vice President of Administration" userId="S::gpssvpadmin@uw.edu::1ae2dabc-bfe4-47f9-9b76-3dc81f32d6da" providerId="AD" clId="Web-{FFD7E680-5C1B-FB37-79C9-A8E4125C34C8}" dt="2025-02-19T01:12:49.518" v="262" actId="1076"/>
        <pc:sldMkLst>
          <pc:docMk/>
          <pc:sldMk cId="2064429160" sldId="293"/>
        </pc:sldMkLst>
        <pc:spChg chg="mod">
          <ac:chgData name="Noah N. Hough, GPSS Vice President of Administration" userId="S::gpssvpadmin@uw.edu::1ae2dabc-bfe4-47f9-9b76-3dc81f32d6da" providerId="AD" clId="Web-{FFD7E680-5C1B-FB37-79C9-A8E4125C34C8}" dt="2025-02-19T01:12:34.752" v="259" actId="20577"/>
          <ac:spMkLst>
            <pc:docMk/>
            <pc:sldMk cId="2064429160" sldId="293"/>
            <ac:spMk id="2" creationId="{93FF3311-29FB-3440-E642-B97AAE4CB4D5}"/>
          </ac:spMkLst>
        </pc:spChg>
        <pc:spChg chg="mod">
          <ac:chgData name="Noah N. Hough, GPSS Vice President of Administration" userId="S::gpssvpadmin@uw.edu::1ae2dabc-bfe4-47f9-9b76-3dc81f32d6da" providerId="AD" clId="Web-{FFD7E680-5C1B-FB37-79C9-A8E4125C34C8}" dt="2025-02-19T01:12:29.173" v="258" actId="20577"/>
          <ac:spMkLst>
            <pc:docMk/>
            <pc:sldMk cId="2064429160" sldId="293"/>
            <ac:spMk id="4" creationId="{9EFB5B83-C2B9-ED6C-CB79-8192981344FD}"/>
          </ac:spMkLst>
        </pc:spChg>
        <pc:picChg chg="add mod">
          <ac:chgData name="Noah N. Hough, GPSS Vice President of Administration" userId="S::gpssvpadmin@uw.edu::1ae2dabc-bfe4-47f9-9b76-3dc81f32d6da" providerId="AD" clId="Web-{FFD7E680-5C1B-FB37-79C9-A8E4125C34C8}" dt="2025-02-19T01:12:49.518" v="262" actId="1076"/>
          <ac:picMkLst>
            <pc:docMk/>
            <pc:sldMk cId="2064429160" sldId="293"/>
            <ac:picMk id="3" creationId="{AB67C745-5816-268C-32A2-C8E10A053E6B}"/>
          </ac:picMkLst>
        </pc:picChg>
        <pc:picChg chg="del">
          <ac:chgData name="Noah N. Hough, GPSS Vice President of Administration" userId="S::gpssvpadmin@uw.edu::1ae2dabc-bfe4-47f9-9b76-3dc81f32d6da" providerId="AD" clId="Web-{FFD7E680-5C1B-FB37-79C9-A8E4125C34C8}" dt="2025-02-19T01:08:51.076" v="254"/>
          <ac:picMkLst>
            <pc:docMk/>
            <pc:sldMk cId="2064429160" sldId="293"/>
            <ac:picMk id="5" creationId="{58DD22D9-5FDF-5D79-BDE2-FC5A9C595810}"/>
          </ac:picMkLst>
        </pc:picChg>
      </pc:sldChg>
      <pc:sldChg chg="addSp delSp modSp add">
        <pc:chgData name="Noah N. Hough, GPSS Vice President of Administration" userId="S::gpssvpadmin@uw.edu::1ae2dabc-bfe4-47f9-9b76-3dc81f32d6da" providerId="AD" clId="Web-{FFD7E680-5C1B-FB37-79C9-A8E4125C34C8}" dt="2025-02-19T01:16:55.928" v="283" actId="1076"/>
        <pc:sldMkLst>
          <pc:docMk/>
          <pc:sldMk cId="3696197899" sldId="294"/>
        </pc:sldMkLst>
        <pc:spChg chg="mod">
          <ac:chgData name="Noah N. Hough, GPSS Vice President of Administration" userId="S::gpssvpadmin@uw.edu::1ae2dabc-bfe4-47f9-9b76-3dc81f32d6da" providerId="AD" clId="Web-{FFD7E680-5C1B-FB37-79C9-A8E4125C34C8}" dt="2025-02-19T01:14:11.644" v="275" actId="20577"/>
          <ac:spMkLst>
            <pc:docMk/>
            <pc:sldMk cId="3696197899" sldId="294"/>
            <ac:spMk id="2" creationId="{93FF3311-29FB-3440-E642-B97AAE4CB4D5}"/>
          </ac:spMkLst>
        </pc:spChg>
        <pc:spChg chg="mod">
          <ac:chgData name="Noah N. Hough, GPSS Vice President of Administration" userId="S::gpssvpadmin@uw.edu::1ae2dabc-bfe4-47f9-9b76-3dc81f32d6da" providerId="AD" clId="Web-{FFD7E680-5C1B-FB37-79C9-A8E4125C34C8}" dt="2025-02-19T01:16:44.912" v="280" actId="20577"/>
          <ac:spMkLst>
            <pc:docMk/>
            <pc:sldMk cId="3696197899" sldId="294"/>
            <ac:spMk id="4" creationId="{9EFB5B83-C2B9-ED6C-CB79-8192981344FD}"/>
          </ac:spMkLst>
        </pc:spChg>
        <pc:picChg chg="add mod">
          <ac:chgData name="Noah N. Hough, GPSS Vice President of Administration" userId="S::gpssvpadmin@uw.edu::1ae2dabc-bfe4-47f9-9b76-3dc81f32d6da" providerId="AD" clId="Web-{FFD7E680-5C1B-FB37-79C9-A8E4125C34C8}" dt="2025-02-19T01:16:55.928" v="283" actId="1076"/>
          <ac:picMkLst>
            <pc:docMk/>
            <pc:sldMk cId="3696197899" sldId="294"/>
            <ac:picMk id="3" creationId="{8BC9F808-5EC3-A642-1FEF-A0D74E69CB6A}"/>
          </ac:picMkLst>
        </pc:picChg>
        <pc:picChg chg="del">
          <ac:chgData name="Noah N. Hough, GPSS Vice President of Administration" userId="S::gpssvpadmin@uw.edu::1ae2dabc-bfe4-47f9-9b76-3dc81f32d6da" providerId="AD" clId="Web-{FFD7E680-5C1B-FB37-79C9-A8E4125C34C8}" dt="2025-02-19T01:14:15.785" v="278"/>
          <ac:picMkLst>
            <pc:docMk/>
            <pc:sldMk cId="3696197899" sldId="294"/>
            <ac:picMk id="5" creationId="{58DD22D9-5FDF-5D79-BDE2-FC5A9C595810}"/>
          </ac:picMkLst>
        </pc:picChg>
      </pc:sldChg>
      <pc:sldChg chg="new del">
        <pc:chgData name="Noah N. Hough, GPSS Vice President of Administration" userId="S::gpssvpadmin@uw.edu::1ae2dabc-bfe4-47f9-9b76-3dc81f32d6da" providerId="AD" clId="Web-{FFD7E680-5C1B-FB37-79C9-A8E4125C34C8}" dt="2025-02-19T01:19:53.822" v="287"/>
        <pc:sldMkLst>
          <pc:docMk/>
          <pc:sldMk cId="2858783146" sldId="295"/>
        </pc:sldMkLst>
      </pc:sldChg>
      <pc:sldChg chg="addSp delSp modSp add ord replId">
        <pc:chgData name="Noah N. Hough, GPSS Vice President of Administration" userId="S::gpssvpadmin@uw.edu::1ae2dabc-bfe4-47f9-9b76-3dc81f32d6da" providerId="AD" clId="Web-{FFD7E680-5C1B-FB37-79C9-A8E4125C34C8}" dt="2025-02-19T01:20:40.323" v="315" actId="20577"/>
        <pc:sldMkLst>
          <pc:docMk/>
          <pc:sldMk cId="2081521602" sldId="296"/>
        </pc:sldMkLst>
        <pc:spChg chg="mod">
          <ac:chgData name="Noah N. Hough, GPSS Vice President of Administration" userId="S::gpssvpadmin@uw.edu::1ae2dabc-bfe4-47f9-9b76-3dc81f32d6da" providerId="AD" clId="Web-{FFD7E680-5C1B-FB37-79C9-A8E4125C34C8}" dt="2025-02-19T01:20:40.323" v="315" actId="20577"/>
          <ac:spMkLst>
            <pc:docMk/>
            <pc:sldMk cId="2081521602" sldId="296"/>
            <ac:spMk id="2" creationId="{5508AB37-24DC-C6A3-E284-8A0A94F6791F}"/>
          </ac:spMkLst>
        </pc:spChg>
        <pc:spChg chg="mod">
          <ac:chgData name="Noah N. Hough, GPSS Vice President of Administration" userId="S::gpssvpadmin@uw.edu::1ae2dabc-bfe4-47f9-9b76-3dc81f32d6da" providerId="AD" clId="Web-{FFD7E680-5C1B-FB37-79C9-A8E4125C34C8}" dt="2025-02-19T01:20:19.119" v="310" actId="20577"/>
          <ac:spMkLst>
            <pc:docMk/>
            <pc:sldMk cId="2081521602" sldId="296"/>
            <ac:spMk id="4" creationId="{9E7045E5-DDA3-7585-E52A-51505251CB56}"/>
          </ac:spMkLst>
        </pc:spChg>
        <pc:picChg chg="del">
          <ac:chgData name="Noah N. Hough, GPSS Vice President of Administration" userId="S::gpssvpadmin@uw.edu::1ae2dabc-bfe4-47f9-9b76-3dc81f32d6da" providerId="AD" clId="Web-{FFD7E680-5C1B-FB37-79C9-A8E4125C34C8}" dt="2025-02-19T01:20:19.744" v="311"/>
          <ac:picMkLst>
            <pc:docMk/>
            <pc:sldMk cId="2081521602" sldId="296"/>
            <ac:picMk id="3" creationId="{E6DB8BBA-308A-3FBD-5EFB-E83AF84D2D8B}"/>
          </ac:picMkLst>
        </pc:picChg>
        <pc:picChg chg="add mod">
          <ac:chgData name="Noah N. Hough, GPSS Vice President of Administration" userId="S::gpssvpadmin@uw.edu::1ae2dabc-bfe4-47f9-9b76-3dc81f32d6da" providerId="AD" clId="Web-{FFD7E680-5C1B-FB37-79C9-A8E4125C34C8}" dt="2025-02-19T01:20:37.964" v="314" actId="1076"/>
          <ac:picMkLst>
            <pc:docMk/>
            <pc:sldMk cId="2081521602" sldId="296"/>
            <ac:picMk id="5" creationId="{84401FEF-658A-453F-9E1A-8F865C52D0CB}"/>
          </ac:picMkLst>
        </pc:picChg>
      </pc:sldChg>
      <pc:sldMasterChg chg="addSldLayout">
        <pc:chgData name="Noah N. Hough, GPSS Vice President of Administration" userId="S::gpssvpadmin@uw.edu::1ae2dabc-bfe4-47f9-9b76-3dc81f32d6da" providerId="AD" clId="Web-{FFD7E680-5C1B-FB37-79C9-A8E4125C34C8}" dt="2025-02-19T01:01:23.693" v="157"/>
        <pc:sldMasterMkLst>
          <pc:docMk/>
          <pc:sldMasterMk cId="0" sldId="2147483678"/>
        </pc:sldMasterMkLst>
        <pc:sldLayoutChg chg="add">
          <pc:chgData name="Noah N. Hough, GPSS Vice President of Administration" userId="S::gpssvpadmin@uw.edu::1ae2dabc-bfe4-47f9-9b76-3dc81f32d6da" providerId="AD" clId="Web-{FFD7E680-5C1B-FB37-79C9-A8E4125C34C8}" dt="2025-02-19T01:01:23.693" v="157"/>
          <pc:sldLayoutMkLst>
            <pc:docMk/>
            <pc:sldMasterMk cId="0" sldId="2147483678"/>
            <pc:sldLayoutMk cId="0" sldId="2147483713"/>
          </pc:sldLayoutMkLst>
        </pc:sldLayoutChg>
      </pc:sldMasterChg>
    </pc:docChg>
  </pc:docChgLst>
  <pc:docChgLst>
    <pc:chgData name="Jordynn Hays GPSS University Affairs Director" userId="S::gpssua@uw.edu::a545e726-4f49-48b9-a291-8e5bf6d6697c" providerId="AD" clId="Web-{ABD780AB-ECFC-6C90-D99F-EA7D75792A85}"/>
    <pc:docChg chg="addSld delSld modSld">
      <pc:chgData name="Jordynn Hays GPSS University Affairs Director" userId="S::gpssua@uw.edu::a545e726-4f49-48b9-a291-8e5bf6d6697c" providerId="AD" clId="Web-{ABD780AB-ECFC-6C90-D99F-EA7D75792A85}" dt="2025-02-17T22:11:29.942" v="30" actId="20577"/>
      <pc:docMkLst>
        <pc:docMk/>
      </pc:docMkLst>
      <pc:sldChg chg="delSp new del">
        <pc:chgData name="Jordynn Hays GPSS University Affairs Director" userId="S::gpssua@uw.edu::a545e726-4f49-48b9-a291-8e5bf6d6697c" providerId="AD" clId="Web-{ABD780AB-ECFC-6C90-D99F-EA7D75792A85}" dt="2025-02-17T22:08:17.609" v="5"/>
        <pc:sldMkLst>
          <pc:docMk/>
          <pc:sldMk cId="3730390551" sldId="264"/>
        </pc:sldMkLst>
      </pc:sldChg>
      <pc:sldChg chg="new del">
        <pc:chgData name="Jordynn Hays GPSS University Affairs Director" userId="S::gpssua@uw.edu::a545e726-4f49-48b9-a291-8e5bf6d6697c" providerId="AD" clId="Web-{ABD780AB-ECFC-6C90-D99F-EA7D75792A85}" dt="2025-02-17T22:08:02.624" v="2"/>
        <pc:sldMkLst>
          <pc:docMk/>
          <pc:sldMk cId="61327162" sldId="265"/>
        </pc:sldMkLst>
      </pc:sldChg>
      <pc:sldChg chg="addSp modSp new">
        <pc:chgData name="Jordynn Hays GPSS University Affairs Director" userId="S::gpssua@uw.edu::a545e726-4f49-48b9-a291-8e5bf6d6697c" providerId="AD" clId="Web-{ABD780AB-ECFC-6C90-D99F-EA7D75792A85}" dt="2025-02-17T22:11:29.942" v="30" actId="20577"/>
        <pc:sldMkLst>
          <pc:docMk/>
          <pc:sldMk cId="3001809648" sldId="265"/>
        </pc:sldMkLst>
        <pc:spChg chg="mod">
          <ac:chgData name="Jordynn Hays GPSS University Affairs Director" userId="S::gpssua@uw.edu::a545e726-4f49-48b9-a291-8e5bf6d6697c" providerId="AD" clId="Web-{ABD780AB-ECFC-6C90-D99F-EA7D75792A85}" dt="2025-02-17T22:11:29.942" v="30" actId="20577"/>
          <ac:spMkLst>
            <pc:docMk/>
            <pc:sldMk cId="3001809648" sldId="265"/>
            <ac:spMk id="2" creationId="{9C422043-7739-742A-2CF0-66C42BA23BFD}"/>
          </ac:spMkLst>
        </pc:spChg>
        <pc:spChg chg="add mod">
          <ac:chgData name="Jordynn Hays GPSS University Affairs Director" userId="S::gpssua@uw.edu::a545e726-4f49-48b9-a291-8e5bf6d6697c" providerId="AD" clId="Web-{ABD780AB-ECFC-6C90-D99F-EA7D75792A85}" dt="2025-02-17T22:10:04.783" v="20" actId="1076"/>
          <ac:spMkLst>
            <pc:docMk/>
            <pc:sldMk cId="3001809648" sldId="265"/>
            <ac:spMk id="4" creationId="{3ED7FCDE-C409-7455-01E8-3D13D73CB604}"/>
          </ac:spMkLst>
        </pc:spChg>
        <pc:picChg chg="add mod">
          <ac:chgData name="Jordynn Hays GPSS University Affairs Director" userId="S::gpssua@uw.edu::a545e726-4f49-48b9-a291-8e5bf6d6697c" providerId="AD" clId="Web-{ABD780AB-ECFC-6C90-D99F-EA7D75792A85}" dt="2025-02-17T22:10:15.049" v="23" actId="1076"/>
          <ac:picMkLst>
            <pc:docMk/>
            <pc:sldMk cId="3001809648" sldId="265"/>
            <ac:picMk id="5" creationId="{FE1DD9F8-438B-F09A-1082-028F95087308}"/>
          </ac:picMkLst>
        </pc:picChg>
      </pc:sldChg>
    </pc:docChg>
  </pc:docChgLst>
  <pc:docChgLst>
    <pc:chgData clId="Web-{FFD7E680-5C1B-FB37-79C9-A8E4125C34C8}"/>
    <pc:docChg chg="delSld">
      <pc:chgData name="" userId="" providerId="" clId="Web-{FFD7E680-5C1B-FB37-79C9-A8E4125C34C8}" dt="2025-02-19T00:32:35.141" v="0"/>
      <pc:docMkLst>
        <pc:docMk/>
      </pc:docMkLst>
      <pc:sldChg chg="del">
        <pc:chgData name="" userId="" providerId="" clId="Web-{FFD7E680-5C1B-FB37-79C9-A8E4125C34C8}" dt="2025-02-19T00:32:35.141" v="0"/>
        <pc:sldMkLst>
          <pc:docMk/>
          <pc:sldMk cId="109857222" sldId="256"/>
        </pc:sldMkLst>
      </pc:sldChg>
    </pc:docChg>
  </pc:docChgLst>
  <pc:docChgLst>
    <pc:chgData name="Claudia Chan, GPSS Communications Director" userId="S::gpsscomo@uw.edu::62d1c613-1027-4e73-8669-bb0eedc62e3b" providerId="AD" clId="Web-{4A0D5B4F-B94F-1E98-469E-031CC244119B}"/>
    <pc:docChg chg="addSld">
      <pc:chgData name="Claudia Chan, GPSS Communications Director" userId="S::gpsscomo@uw.edu::62d1c613-1027-4e73-8669-bb0eedc62e3b" providerId="AD" clId="Web-{4A0D5B4F-B94F-1E98-469E-031CC244119B}" dt="2025-02-18T19:22:01.558" v="0"/>
      <pc:docMkLst>
        <pc:docMk/>
      </pc:docMkLst>
      <pc:sldChg chg="new">
        <pc:chgData name="Claudia Chan, GPSS Communications Director" userId="S::gpsscomo@uw.edu::62d1c613-1027-4e73-8669-bb0eedc62e3b" providerId="AD" clId="Web-{4A0D5B4F-B94F-1E98-469E-031CC244119B}" dt="2025-02-18T19:22:01.558" v="0"/>
        <pc:sldMkLst>
          <pc:docMk/>
          <pc:sldMk cId="1106094249" sldId="266"/>
        </pc:sldMkLst>
      </pc:sldChg>
    </pc:docChg>
  </pc:docChgLst>
  <pc:docChgLst>
    <pc:chgData name="Noah N. Hough, GPSS Vice President of Administration" userId="S::gpssvpadmin@uw.edu::1ae2dabc-bfe4-47f9-9b76-3dc81f32d6da" providerId="AD" clId="Web-{FC5DFE62-58C1-7F2C-46E3-9EF7DB3E61BD}"/>
    <pc:docChg chg="addSld modSld">
      <pc:chgData name="Noah N. Hough, GPSS Vice President of Administration" userId="S::gpssvpadmin@uw.edu::1ae2dabc-bfe4-47f9-9b76-3dc81f32d6da" providerId="AD" clId="Web-{FC5DFE62-58C1-7F2C-46E3-9EF7DB3E61BD}" dt="2025-02-20T01:55:36.343" v="6" actId="20577"/>
      <pc:docMkLst>
        <pc:docMk/>
      </pc:docMkLst>
      <pc:sldChg chg="modSp">
        <pc:chgData name="Noah N. Hough, GPSS Vice President of Administration" userId="S::gpssvpadmin@uw.edu::1ae2dabc-bfe4-47f9-9b76-3dc81f32d6da" providerId="AD" clId="Web-{FC5DFE62-58C1-7F2C-46E3-9EF7DB3E61BD}" dt="2025-02-20T01:55:36.343" v="6" actId="20577"/>
        <pc:sldMkLst>
          <pc:docMk/>
          <pc:sldMk cId="294156971" sldId="278"/>
        </pc:sldMkLst>
        <pc:spChg chg="mod">
          <ac:chgData name="Noah N. Hough, GPSS Vice President of Administration" userId="S::gpssvpadmin@uw.edu::1ae2dabc-bfe4-47f9-9b76-3dc81f32d6da" providerId="AD" clId="Web-{FC5DFE62-58C1-7F2C-46E3-9EF7DB3E61BD}" dt="2025-02-20T01:55:33.921" v="5" actId="20577"/>
          <ac:spMkLst>
            <pc:docMk/>
            <pc:sldMk cId="294156971" sldId="278"/>
            <ac:spMk id="534" creationId="{00000000-0000-0000-0000-000000000000}"/>
          </ac:spMkLst>
        </pc:spChg>
        <pc:spChg chg="mod">
          <ac:chgData name="Noah N. Hough, GPSS Vice President of Administration" userId="S::gpssvpadmin@uw.edu::1ae2dabc-bfe4-47f9-9b76-3dc81f32d6da" providerId="AD" clId="Web-{FC5DFE62-58C1-7F2C-46E3-9EF7DB3E61BD}" dt="2025-02-20T01:55:36.343" v="6" actId="20577"/>
          <ac:spMkLst>
            <pc:docMk/>
            <pc:sldMk cId="294156971" sldId="278"/>
            <ac:spMk id="535" creationId="{00000000-0000-0000-0000-000000000000}"/>
          </ac:spMkLst>
        </pc:spChg>
      </pc:sldChg>
      <pc:sldChg chg="add replId">
        <pc:chgData name="Noah N. Hough, GPSS Vice President of Administration" userId="S::gpssvpadmin@uw.edu::1ae2dabc-bfe4-47f9-9b76-3dc81f32d6da" providerId="AD" clId="Web-{FC5DFE62-58C1-7F2C-46E3-9EF7DB3E61BD}" dt="2025-02-20T01:55:26.281" v="0"/>
        <pc:sldMkLst>
          <pc:docMk/>
          <pc:sldMk cId="2995872439" sldId="306"/>
        </pc:sldMkLst>
      </pc:sldChg>
    </pc:docChg>
  </pc:docChgLst>
  <pc:docChgLst>
    <pc:chgData name="Kana Saarni, GPSS Vice President Internal Affairs" userId="S::gpssvpin@uw.edu::f43add8f-db69-457b-86c1-14e3f43960d0" providerId="AD" clId="Web-{1C2F270D-2059-BAD1-8F21-0058365746FF}"/>
    <pc:docChg chg="addSld modSld">
      <pc:chgData name="Kana Saarni, GPSS Vice President Internal Affairs" userId="S::gpssvpin@uw.edu::f43add8f-db69-457b-86c1-14e3f43960d0" providerId="AD" clId="Web-{1C2F270D-2059-BAD1-8F21-0058365746FF}" dt="2025-02-20T01:20:25.339" v="2"/>
      <pc:docMkLst>
        <pc:docMk/>
      </pc:docMkLst>
      <pc:sldChg chg="addSp delSp modSp add replId">
        <pc:chgData name="Kana Saarni, GPSS Vice President Internal Affairs" userId="S::gpssvpin@uw.edu::f43add8f-db69-457b-86c1-14e3f43960d0" providerId="AD" clId="Web-{1C2F270D-2059-BAD1-8F21-0058365746FF}" dt="2025-02-20T01:20:25.339" v="2"/>
        <pc:sldMkLst>
          <pc:docMk/>
          <pc:sldMk cId="2533087037" sldId="305"/>
        </pc:sldMkLst>
        <pc:picChg chg="del">
          <ac:chgData name="Kana Saarni, GPSS Vice President Internal Affairs" userId="S::gpssvpin@uw.edu::f43add8f-db69-457b-86c1-14e3f43960d0" providerId="AD" clId="Web-{1C2F270D-2059-BAD1-8F21-0058365746FF}" dt="2025-02-20T01:20:17.589" v="1"/>
          <ac:picMkLst>
            <pc:docMk/>
            <pc:sldMk cId="2533087037" sldId="305"/>
            <ac:picMk id="2" creationId="{63D49407-1EFF-FE8E-5D65-B7EC0BA9EBEB}"/>
          </ac:picMkLst>
        </pc:picChg>
        <pc:picChg chg="add mod">
          <ac:chgData name="Kana Saarni, GPSS Vice President Internal Affairs" userId="S::gpssvpin@uw.edu::f43add8f-db69-457b-86c1-14e3f43960d0" providerId="AD" clId="Web-{1C2F270D-2059-BAD1-8F21-0058365746FF}" dt="2025-02-20T01:20:25.339" v="2"/>
          <ac:picMkLst>
            <pc:docMk/>
            <pc:sldMk cId="2533087037" sldId="305"/>
            <ac:picMk id="3" creationId="{F462B37D-4092-267E-9458-3DAC9874D4B7}"/>
          </ac:picMkLst>
        </pc:picChg>
      </pc:sldChg>
    </pc:docChg>
  </pc:docChgLst>
  <pc:docChgLst>
    <pc:chgData name="Noah N. Hough, GPSS Vice President of Administration" userId="S::gpssvpadmin@uw.edu::1ae2dabc-bfe4-47f9-9b76-3dc81f32d6da" providerId="AD" clId="Web-{A0C6CD48-C41F-8A70-72C3-7DF85018131E}"/>
    <pc:docChg chg="addSld delSld modSld sldOrd">
      <pc:chgData name="Noah N. Hough, GPSS Vice President of Administration" userId="S::gpssvpadmin@uw.edu::1ae2dabc-bfe4-47f9-9b76-3dc81f32d6da" providerId="AD" clId="Web-{A0C6CD48-C41F-8A70-72C3-7DF85018131E}" dt="2025-02-20T01:50:10.307" v="206" actId="20577"/>
      <pc:docMkLst>
        <pc:docMk/>
      </pc:docMkLst>
      <pc:sldChg chg="modSp">
        <pc:chgData name="Noah N. Hough, GPSS Vice President of Administration" userId="S::gpssvpadmin@uw.edu::1ae2dabc-bfe4-47f9-9b76-3dc81f32d6da" providerId="AD" clId="Web-{A0C6CD48-C41F-8A70-72C3-7DF85018131E}" dt="2025-02-20T01:50:10.307" v="206" actId="20577"/>
        <pc:sldMkLst>
          <pc:docMk/>
          <pc:sldMk cId="4068613918" sldId="259"/>
        </pc:sldMkLst>
        <pc:spChg chg="mod">
          <ac:chgData name="Noah N. Hough, GPSS Vice President of Administration" userId="S::gpssvpadmin@uw.edu::1ae2dabc-bfe4-47f9-9b76-3dc81f32d6da" providerId="AD" clId="Web-{A0C6CD48-C41F-8A70-72C3-7DF85018131E}" dt="2025-02-20T01:50:10.307" v="206" actId="20577"/>
          <ac:spMkLst>
            <pc:docMk/>
            <pc:sldMk cId="4068613918" sldId="259"/>
            <ac:spMk id="4" creationId="{057EE8C1-8C95-FB58-D6DD-182822DC1879}"/>
          </ac:spMkLst>
        </pc:spChg>
      </pc:sldChg>
      <pc:sldChg chg="addSp delSp modSp">
        <pc:chgData name="Noah N. Hough, GPSS Vice President of Administration" userId="S::gpssvpadmin@uw.edu::1ae2dabc-bfe4-47f9-9b76-3dc81f32d6da" providerId="AD" clId="Web-{A0C6CD48-C41F-8A70-72C3-7DF85018131E}" dt="2025-02-20T00:57:27.661" v="53" actId="1076"/>
        <pc:sldMkLst>
          <pc:docMk/>
          <pc:sldMk cId="2081521602" sldId="296"/>
        </pc:sldMkLst>
        <pc:spChg chg="mod">
          <ac:chgData name="Noah N. Hough, GPSS Vice President of Administration" userId="S::gpssvpadmin@uw.edu::1ae2dabc-bfe4-47f9-9b76-3dc81f32d6da" providerId="AD" clId="Web-{A0C6CD48-C41F-8A70-72C3-7DF85018131E}" dt="2025-02-20T00:48:08.185" v="44" actId="20577"/>
          <ac:spMkLst>
            <pc:docMk/>
            <pc:sldMk cId="2081521602" sldId="296"/>
            <ac:spMk id="4" creationId="{9E7045E5-DDA3-7585-E52A-51505251CB56}"/>
          </ac:spMkLst>
        </pc:spChg>
        <pc:picChg chg="add del mod">
          <ac:chgData name="Noah N. Hough, GPSS Vice President of Administration" userId="S::gpssvpadmin@uw.edu::1ae2dabc-bfe4-47f9-9b76-3dc81f32d6da" providerId="AD" clId="Web-{A0C6CD48-C41F-8A70-72C3-7DF85018131E}" dt="2025-02-20T00:57:18.848" v="48"/>
          <ac:picMkLst>
            <pc:docMk/>
            <pc:sldMk cId="2081521602" sldId="296"/>
            <ac:picMk id="3" creationId="{39CCB0C2-18B9-AE4A-C68E-B0EA5466E138}"/>
          </ac:picMkLst>
        </pc:picChg>
        <pc:picChg chg="del">
          <ac:chgData name="Noah N. Hough, GPSS Vice President of Administration" userId="S::gpssvpadmin@uw.edu::1ae2dabc-bfe4-47f9-9b76-3dc81f32d6da" providerId="AD" clId="Web-{A0C6CD48-C41F-8A70-72C3-7DF85018131E}" dt="2025-02-20T00:47:31.606" v="41"/>
          <ac:picMkLst>
            <pc:docMk/>
            <pc:sldMk cId="2081521602" sldId="296"/>
            <ac:picMk id="5" creationId="{84401FEF-658A-453F-9E1A-8F865C52D0CB}"/>
          </ac:picMkLst>
        </pc:picChg>
        <pc:picChg chg="add mod">
          <ac:chgData name="Noah N. Hough, GPSS Vice President of Administration" userId="S::gpssvpadmin@uw.edu::1ae2dabc-bfe4-47f9-9b76-3dc81f32d6da" providerId="AD" clId="Web-{A0C6CD48-C41F-8A70-72C3-7DF85018131E}" dt="2025-02-20T00:57:27.661" v="53" actId="1076"/>
          <ac:picMkLst>
            <pc:docMk/>
            <pc:sldMk cId="2081521602" sldId="296"/>
            <ac:picMk id="6" creationId="{C77F7C42-D6BF-C2E0-8564-89245DD4583E}"/>
          </ac:picMkLst>
        </pc:picChg>
      </pc:sldChg>
      <pc:sldChg chg="mod modShow">
        <pc:chgData name="Noah N. Hough, GPSS Vice President of Administration" userId="S::gpssvpadmin@uw.edu::1ae2dabc-bfe4-47f9-9b76-3dc81f32d6da" providerId="AD" clId="Web-{A0C6CD48-C41F-8A70-72C3-7DF85018131E}" dt="2025-02-20T00:59:26.366" v="56"/>
        <pc:sldMkLst>
          <pc:docMk/>
          <pc:sldMk cId="869195268" sldId="297"/>
        </pc:sldMkLst>
      </pc:sldChg>
      <pc:sldChg chg="mod modShow">
        <pc:chgData name="Noah N. Hough, GPSS Vice President of Administration" userId="S::gpssvpadmin@uw.edu::1ae2dabc-bfe4-47f9-9b76-3dc81f32d6da" providerId="AD" clId="Web-{A0C6CD48-C41F-8A70-72C3-7DF85018131E}" dt="2025-02-20T00:59:30.616" v="57"/>
        <pc:sldMkLst>
          <pc:docMk/>
          <pc:sldMk cId="3837645219" sldId="299"/>
        </pc:sldMkLst>
      </pc:sldChg>
      <pc:sldChg chg="mod modShow">
        <pc:chgData name="Noah N. Hough, GPSS Vice President of Administration" userId="S::gpssvpadmin@uw.edu::1ae2dabc-bfe4-47f9-9b76-3dc81f32d6da" providerId="AD" clId="Web-{A0C6CD48-C41F-8A70-72C3-7DF85018131E}" dt="2025-02-20T00:59:36.803" v="58"/>
        <pc:sldMkLst>
          <pc:docMk/>
          <pc:sldMk cId="3101686472" sldId="300"/>
        </pc:sldMkLst>
      </pc:sldChg>
      <pc:sldChg chg="addSp delSp modSp new">
        <pc:chgData name="Noah N. Hough, GPSS Vice President of Administration" userId="S::gpssvpadmin@uw.edu::1ae2dabc-bfe4-47f9-9b76-3dc81f32d6da" providerId="AD" clId="Web-{A0C6CD48-C41F-8A70-72C3-7DF85018131E}" dt="2025-02-20T00:59:07.100" v="55"/>
        <pc:sldMkLst>
          <pc:docMk/>
          <pc:sldMk cId="1478997777" sldId="302"/>
        </pc:sldMkLst>
        <pc:picChg chg="add del mod">
          <ac:chgData name="Noah N. Hough, GPSS Vice President of Administration" userId="S::gpssvpadmin@uw.edu::1ae2dabc-bfe4-47f9-9b76-3dc81f32d6da" providerId="AD" clId="Web-{A0C6CD48-C41F-8A70-72C3-7DF85018131E}" dt="2025-02-20T00:59:00.194" v="54"/>
          <ac:picMkLst>
            <pc:docMk/>
            <pc:sldMk cId="1478997777" sldId="302"/>
            <ac:picMk id="2" creationId="{82764FD0-7E99-7CA2-A200-98D0C622857B}"/>
          </ac:picMkLst>
        </pc:picChg>
        <pc:picChg chg="add mod">
          <ac:chgData name="Noah N. Hough, GPSS Vice President of Administration" userId="S::gpssvpadmin@uw.edu::1ae2dabc-bfe4-47f9-9b76-3dc81f32d6da" providerId="AD" clId="Web-{A0C6CD48-C41F-8A70-72C3-7DF85018131E}" dt="2025-02-20T00:59:07.100" v="55"/>
          <ac:picMkLst>
            <pc:docMk/>
            <pc:sldMk cId="1478997777" sldId="302"/>
            <ac:picMk id="3" creationId="{19E1A6F2-35CD-F302-97BA-052BCFD70021}"/>
          </ac:picMkLst>
        </pc:picChg>
      </pc:sldChg>
      <pc:sldChg chg="new del">
        <pc:chgData name="Noah N. Hough, GPSS Vice President of Administration" userId="S::gpssvpadmin@uw.edu::1ae2dabc-bfe4-47f9-9b76-3dc81f32d6da" providerId="AD" clId="Web-{A0C6CD48-C41F-8A70-72C3-7DF85018131E}" dt="2025-02-20T00:46:13.433" v="13"/>
        <pc:sldMkLst>
          <pc:docMk/>
          <pc:sldMk cId="642966109" sldId="303"/>
        </pc:sldMkLst>
      </pc:sldChg>
      <pc:sldChg chg="add del ord replId">
        <pc:chgData name="Noah N. Hough, GPSS Vice President of Administration" userId="S::gpssvpadmin@uw.edu::1ae2dabc-bfe4-47f9-9b76-3dc81f32d6da" providerId="AD" clId="Web-{A0C6CD48-C41F-8A70-72C3-7DF85018131E}" dt="2025-02-20T00:46:40.340" v="18"/>
        <pc:sldMkLst>
          <pc:docMk/>
          <pc:sldMk cId="1297555439" sldId="303"/>
        </pc:sldMkLst>
      </pc:sldChg>
      <pc:sldChg chg="addSp delSp modSp add ord replId">
        <pc:chgData name="Noah N. Hough, GPSS Vice President of Administration" userId="S::gpssvpadmin@uw.edu::1ae2dabc-bfe4-47f9-9b76-3dc81f32d6da" providerId="AD" clId="Web-{A0C6CD48-C41F-8A70-72C3-7DF85018131E}" dt="2025-02-20T00:47:26.247" v="38" actId="1076"/>
        <pc:sldMkLst>
          <pc:docMk/>
          <pc:sldMk cId="2994397981" sldId="304"/>
        </pc:sldMkLst>
        <pc:spChg chg="mod">
          <ac:chgData name="Noah N. Hough, GPSS Vice President of Administration" userId="S::gpssvpadmin@uw.edu::1ae2dabc-bfe4-47f9-9b76-3dc81f32d6da" providerId="AD" clId="Web-{A0C6CD48-C41F-8A70-72C3-7DF85018131E}" dt="2025-02-20T00:46:59.059" v="30" actId="20577"/>
          <ac:spMkLst>
            <pc:docMk/>
            <pc:sldMk cId="2994397981" sldId="304"/>
            <ac:spMk id="2" creationId="{F47DFBDF-5223-285A-63C7-9549DB9CC0FA}"/>
          </ac:spMkLst>
        </pc:spChg>
        <pc:spChg chg="mod">
          <ac:chgData name="Noah N. Hough, GPSS Vice President of Administration" userId="S::gpssvpadmin@uw.edu::1ae2dabc-bfe4-47f9-9b76-3dc81f32d6da" providerId="AD" clId="Web-{A0C6CD48-C41F-8A70-72C3-7DF85018131E}" dt="2025-02-20T00:47:12.606" v="35" actId="20577"/>
          <ac:spMkLst>
            <pc:docMk/>
            <pc:sldMk cId="2994397981" sldId="304"/>
            <ac:spMk id="4" creationId="{5C3993D2-9AAF-4F34-6752-9657CFFE6904}"/>
          </ac:spMkLst>
        </pc:spChg>
        <pc:picChg chg="del">
          <ac:chgData name="Noah N. Hough, GPSS Vice President of Administration" userId="S::gpssvpadmin@uw.edu::1ae2dabc-bfe4-47f9-9b76-3dc81f32d6da" providerId="AD" clId="Web-{A0C6CD48-C41F-8A70-72C3-7DF85018131E}" dt="2025-02-20T00:47:00.153" v="31"/>
          <ac:picMkLst>
            <pc:docMk/>
            <pc:sldMk cId="2994397981" sldId="304"/>
            <ac:picMk id="3" creationId="{09AAECF9-3D2A-E9F6-8CE4-38FA9EB1790A}"/>
          </ac:picMkLst>
        </pc:picChg>
        <pc:picChg chg="add mod">
          <ac:chgData name="Noah N. Hough, GPSS Vice President of Administration" userId="S::gpssvpadmin@uw.edu::1ae2dabc-bfe4-47f9-9b76-3dc81f32d6da" providerId="AD" clId="Web-{A0C6CD48-C41F-8A70-72C3-7DF85018131E}" dt="2025-02-20T00:47:26.247" v="38" actId="1076"/>
          <ac:picMkLst>
            <pc:docMk/>
            <pc:sldMk cId="2994397981" sldId="304"/>
            <ac:picMk id="5" creationId="{4FD53278-3E0A-5EC7-7A08-9A5EEA60FD4B}"/>
          </ac:picMkLst>
        </pc:picChg>
      </pc:sldChg>
      <pc:sldChg chg="new del">
        <pc:chgData name="Noah N. Hough, GPSS Vice President of Administration" userId="S::gpssvpadmin@uw.edu::1ae2dabc-bfe4-47f9-9b76-3dc81f32d6da" providerId="AD" clId="Web-{A0C6CD48-C41F-8A70-72C3-7DF85018131E}" dt="2025-02-20T00:46:11.511" v="12"/>
        <pc:sldMkLst>
          <pc:docMk/>
          <pc:sldMk cId="3829804182" sldId="304"/>
        </pc:sldMkLst>
      </pc:sldChg>
    </pc:docChg>
  </pc:docChgLst>
  <pc:docChgLst>
    <pc:chgData name="Franco Carlos, GPSS Budget Director" userId="S::gpssbs@uw.edu::0e5b9b37-7c0d-48d5-b8a8-50fd53c0691e" providerId="AD" clId="Web-{499CBB9E-6989-5458-5FC3-C2FFE04EC3A3}"/>
    <pc:docChg chg="addSld delSld modSld sldOrd">
      <pc:chgData name="Franco Carlos, GPSS Budget Director" userId="S::gpssbs@uw.edu::0e5b9b37-7c0d-48d5-b8a8-50fd53c0691e" providerId="AD" clId="Web-{499CBB9E-6989-5458-5FC3-C2FFE04EC3A3}" dt="2025-02-19T20:13:07.725" v="96"/>
      <pc:docMkLst>
        <pc:docMk/>
      </pc:docMkLst>
      <pc:sldChg chg="addSp delSp modSp add mod ord replId modClrScheme chgLayout">
        <pc:chgData name="Franco Carlos, GPSS Budget Director" userId="S::gpssbs@uw.edu::0e5b9b37-7c0d-48d5-b8a8-50fd53c0691e" providerId="AD" clId="Web-{499CBB9E-6989-5458-5FC3-C2FFE04EC3A3}" dt="2025-02-19T20:11:36.944" v="93" actId="20577"/>
        <pc:sldMkLst>
          <pc:docMk/>
          <pc:sldMk cId="869195268" sldId="297"/>
        </pc:sldMkLst>
        <pc:spChg chg="del mod">
          <ac:chgData name="Franco Carlos, GPSS Budget Director" userId="S::gpssbs@uw.edu::0e5b9b37-7c0d-48d5-b8a8-50fd53c0691e" providerId="AD" clId="Web-{499CBB9E-6989-5458-5FC3-C2FFE04EC3A3}" dt="2025-02-19T20:05:24.868" v="4"/>
          <ac:spMkLst>
            <pc:docMk/>
            <pc:sldMk cId="869195268" sldId="297"/>
            <ac:spMk id="2" creationId="{F8E8AB35-BB1A-EE9B-B8E9-6AEEDAEFB626}"/>
          </ac:spMkLst>
        </pc:spChg>
        <pc:spChg chg="mod ord">
          <ac:chgData name="Franco Carlos, GPSS Budget Director" userId="S::gpssbs@uw.edu::0e5b9b37-7c0d-48d5-b8a8-50fd53c0691e" providerId="AD" clId="Web-{499CBB9E-6989-5458-5FC3-C2FFE04EC3A3}" dt="2025-02-19T20:05:56.790" v="8"/>
          <ac:spMkLst>
            <pc:docMk/>
            <pc:sldMk cId="869195268" sldId="297"/>
            <ac:spMk id="3" creationId="{345A45AB-9F2F-B768-4ECE-417E7DACA18D}"/>
          </ac:spMkLst>
        </pc:spChg>
        <pc:spChg chg="del">
          <ac:chgData name="Franco Carlos, GPSS Budget Director" userId="S::gpssbs@uw.edu::0e5b9b37-7c0d-48d5-b8a8-50fd53c0691e" providerId="AD" clId="Web-{499CBB9E-6989-5458-5FC3-C2FFE04EC3A3}" dt="2025-02-19T20:06:08.571" v="10"/>
          <ac:spMkLst>
            <pc:docMk/>
            <pc:sldMk cId="869195268" sldId="297"/>
            <ac:spMk id="4" creationId="{03030A92-C745-1567-9755-6B63A9830E63}"/>
          </ac:spMkLst>
        </pc:spChg>
        <pc:spChg chg="add del mod ord">
          <ac:chgData name="Franco Carlos, GPSS Budget Director" userId="S::gpssbs@uw.edu::0e5b9b37-7c0d-48d5-b8a8-50fd53c0691e" providerId="AD" clId="Web-{499CBB9E-6989-5458-5FC3-C2FFE04EC3A3}" dt="2025-02-19T20:06:06.461" v="9"/>
          <ac:spMkLst>
            <pc:docMk/>
            <pc:sldMk cId="869195268" sldId="297"/>
            <ac:spMk id="7" creationId="{852CF77D-5944-19F2-CD5C-6273C1616CF1}"/>
          </ac:spMkLst>
        </pc:spChg>
        <pc:spChg chg="add del mod ord">
          <ac:chgData name="Franco Carlos, GPSS Budget Director" userId="S::gpssbs@uw.edu::0e5b9b37-7c0d-48d5-b8a8-50fd53c0691e" providerId="AD" clId="Web-{499CBB9E-6989-5458-5FC3-C2FFE04EC3A3}" dt="2025-02-19T20:05:56.790" v="8"/>
          <ac:spMkLst>
            <pc:docMk/>
            <pc:sldMk cId="869195268" sldId="297"/>
            <ac:spMk id="8" creationId="{16E65ACD-40F7-F193-C92A-80965AB0B466}"/>
          </ac:spMkLst>
        </pc:spChg>
        <pc:spChg chg="add del">
          <ac:chgData name="Franco Carlos, GPSS Budget Director" userId="S::gpssbs@uw.edu::0e5b9b37-7c0d-48d5-b8a8-50fd53c0691e" providerId="AD" clId="Web-{499CBB9E-6989-5458-5FC3-C2FFE04EC3A3}" dt="2025-02-19T20:06:16.227" v="14"/>
          <ac:spMkLst>
            <pc:docMk/>
            <pc:sldMk cId="869195268" sldId="297"/>
            <ac:spMk id="10" creationId="{38BD86BE-D29A-90E8-7589-AA278FDDA23F}"/>
          </ac:spMkLst>
        </pc:spChg>
        <pc:spChg chg="add del">
          <ac:chgData name="Franco Carlos, GPSS Budget Director" userId="S::gpssbs@uw.edu::0e5b9b37-7c0d-48d5-b8a8-50fd53c0691e" providerId="AD" clId="Web-{499CBB9E-6989-5458-5FC3-C2FFE04EC3A3}" dt="2025-02-19T20:06:16.227" v="13"/>
          <ac:spMkLst>
            <pc:docMk/>
            <pc:sldMk cId="869195268" sldId="297"/>
            <ac:spMk id="12" creationId="{A7C1B4E5-E04A-2B13-1E31-FD1DD8DDA81E}"/>
          </ac:spMkLst>
        </pc:spChg>
        <pc:spChg chg="add mod">
          <ac:chgData name="Franco Carlos, GPSS Budget Director" userId="S::gpssbs@uw.edu::0e5b9b37-7c0d-48d5-b8a8-50fd53c0691e" providerId="AD" clId="Web-{499CBB9E-6989-5458-5FC3-C2FFE04EC3A3}" dt="2025-02-19T20:11:36.944" v="93" actId="20577"/>
          <ac:spMkLst>
            <pc:docMk/>
            <pc:sldMk cId="869195268" sldId="297"/>
            <ac:spMk id="14" creationId="{7C57979D-64A8-8230-F3E7-C70CCA2A898A}"/>
          </ac:spMkLst>
        </pc:spChg>
        <pc:spChg chg="add del">
          <ac:chgData name="Franco Carlos, GPSS Budget Director" userId="S::gpssbs@uw.edu::0e5b9b37-7c0d-48d5-b8a8-50fd53c0691e" providerId="AD" clId="Web-{499CBB9E-6989-5458-5FC3-C2FFE04EC3A3}" dt="2025-02-19T20:06:33.039" v="17"/>
          <ac:spMkLst>
            <pc:docMk/>
            <pc:sldMk cId="869195268" sldId="297"/>
            <ac:spMk id="16" creationId="{2EEFBEA2-91F1-B238-9784-596FB14BA3DC}"/>
          </ac:spMkLst>
        </pc:spChg>
        <pc:spChg chg="add del">
          <ac:chgData name="Franco Carlos, GPSS Budget Director" userId="S::gpssbs@uw.edu::0e5b9b37-7c0d-48d5-b8a8-50fd53c0691e" providerId="AD" clId="Web-{499CBB9E-6989-5458-5FC3-C2FFE04EC3A3}" dt="2025-02-19T20:06:46.930" v="19"/>
          <ac:spMkLst>
            <pc:docMk/>
            <pc:sldMk cId="869195268" sldId="297"/>
            <ac:spMk id="17" creationId="{39F3F08C-BFC8-BD10-AA88-8E395882C267}"/>
          </ac:spMkLst>
        </pc:spChg>
        <pc:spChg chg="add mod">
          <ac:chgData name="Franco Carlos, GPSS Budget Director" userId="S::gpssbs@uw.edu::0e5b9b37-7c0d-48d5-b8a8-50fd53c0691e" providerId="AD" clId="Web-{499CBB9E-6989-5458-5FC3-C2FFE04EC3A3}" dt="2025-02-19T20:09:56.226" v="42" actId="20577"/>
          <ac:spMkLst>
            <pc:docMk/>
            <pc:sldMk cId="869195268" sldId="297"/>
            <ac:spMk id="18" creationId="{B7EB8883-8B99-6332-916B-819202FDE6A4}"/>
          </ac:spMkLst>
        </pc:spChg>
        <pc:picChg chg="del">
          <ac:chgData name="Franco Carlos, GPSS Budget Director" userId="S::gpssbs@uw.edu::0e5b9b37-7c0d-48d5-b8a8-50fd53c0691e" providerId="AD" clId="Web-{499CBB9E-6989-5458-5FC3-C2FFE04EC3A3}" dt="2025-02-19T20:05:26.399" v="5"/>
          <ac:picMkLst>
            <pc:docMk/>
            <pc:sldMk cId="869195268" sldId="297"/>
            <ac:picMk id="5" creationId="{0A934CCC-9D5B-5CD6-20B6-AE4C9D882598}"/>
          </ac:picMkLst>
        </pc:picChg>
      </pc:sldChg>
      <pc:sldChg chg="add del replId">
        <pc:chgData name="Franco Carlos, GPSS Budget Director" userId="S::gpssbs@uw.edu::0e5b9b37-7c0d-48d5-b8a8-50fd53c0691e" providerId="AD" clId="Web-{499CBB9E-6989-5458-5FC3-C2FFE04EC3A3}" dt="2025-02-19T20:09:01.882" v="30"/>
        <pc:sldMkLst>
          <pc:docMk/>
          <pc:sldMk cId="1806347371" sldId="298"/>
        </pc:sldMkLst>
      </pc:sldChg>
      <pc:sldChg chg="new del">
        <pc:chgData name="Franco Carlos, GPSS Budget Director" userId="S::gpssbs@uw.edu::0e5b9b37-7c0d-48d5-b8a8-50fd53c0691e" providerId="AD" clId="Web-{499CBB9E-6989-5458-5FC3-C2FFE04EC3A3}" dt="2025-02-19T20:06:51.867" v="21"/>
        <pc:sldMkLst>
          <pc:docMk/>
          <pc:sldMk cId="1767652502" sldId="299"/>
        </pc:sldMkLst>
      </pc:sldChg>
      <pc:sldChg chg="modSp add replId">
        <pc:chgData name="Franco Carlos, GPSS Budget Director" userId="S::gpssbs@uw.edu::0e5b9b37-7c0d-48d5-b8a8-50fd53c0691e" providerId="AD" clId="Web-{499CBB9E-6989-5458-5FC3-C2FFE04EC3A3}" dt="2025-02-19T20:11:30.022" v="91" actId="20577"/>
        <pc:sldMkLst>
          <pc:docMk/>
          <pc:sldMk cId="3837645219" sldId="299"/>
        </pc:sldMkLst>
        <pc:spChg chg="mod">
          <ac:chgData name="Franco Carlos, GPSS Budget Director" userId="S::gpssbs@uw.edu::0e5b9b37-7c0d-48d5-b8a8-50fd53c0691e" providerId="AD" clId="Web-{499CBB9E-6989-5458-5FC3-C2FFE04EC3A3}" dt="2025-02-19T20:11:30.022" v="91" actId="20577"/>
          <ac:spMkLst>
            <pc:docMk/>
            <pc:sldMk cId="3837645219" sldId="299"/>
            <ac:spMk id="14" creationId="{5EEF0935-602E-1ED1-187D-C3F88ADFDEF8}"/>
          </ac:spMkLst>
        </pc:spChg>
        <pc:spChg chg="mod">
          <ac:chgData name="Franco Carlos, GPSS Budget Director" userId="S::gpssbs@uw.edu::0e5b9b37-7c0d-48d5-b8a8-50fd53c0691e" providerId="AD" clId="Web-{499CBB9E-6989-5458-5FC3-C2FFE04EC3A3}" dt="2025-02-19T20:10:24.835" v="64" actId="20577"/>
          <ac:spMkLst>
            <pc:docMk/>
            <pc:sldMk cId="3837645219" sldId="299"/>
            <ac:spMk id="18" creationId="{13132F20-A810-49B9-7D83-B02A07867E5B}"/>
          </ac:spMkLst>
        </pc:spChg>
      </pc:sldChg>
      <pc:sldChg chg="modSp add replId">
        <pc:chgData name="Franco Carlos, GPSS Budget Director" userId="S::gpssbs@uw.edu::0e5b9b37-7c0d-48d5-b8a8-50fd53c0691e" providerId="AD" clId="Web-{499CBB9E-6989-5458-5FC3-C2FFE04EC3A3}" dt="2025-02-19T20:11:21.538" v="90" actId="20577"/>
        <pc:sldMkLst>
          <pc:docMk/>
          <pc:sldMk cId="3101686472" sldId="300"/>
        </pc:sldMkLst>
        <pc:spChg chg="mod">
          <ac:chgData name="Franco Carlos, GPSS Budget Director" userId="S::gpssbs@uw.edu::0e5b9b37-7c0d-48d5-b8a8-50fd53c0691e" providerId="AD" clId="Web-{499CBB9E-6989-5458-5FC3-C2FFE04EC3A3}" dt="2025-02-19T20:11:21.538" v="90" actId="20577"/>
          <ac:spMkLst>
            <pc:docMk/>
            <pc:sldMk cId="3101686472" sldId="300"/>
            <ac:spMk id="14" creationId="{69BF719E-481B-7B9E-2F18-C05288E1E80B}"/>
          </ac:spMkLst>
        </pc:spChg>
        <pc:spChg chg="mod">
          <ac:chgData name="Franco Carlos, GPSS Budget Director" userId="S::gpssbs@uw.edu::0e5b9b37-7c0d-48d5-b8a8-50fd53c0691e" providerId="AD" clId="Web-{499CBB9E-6989-5458-5FC3-C2FFE04EC3A3}" dt="2025-02-19T20:09:24.913" v="35" actId="20577"/>
          <ac:spMkLst>
            <pc:docMk/>
            <pc:sldMk cId="3101686472" sldId="300"/>
            <ac:spMk id="18" creationId="{C0EEEDB5-7500-53F9-8804-ED696A5FC27E}"/>
          </ac:spMkLst>
        </pc:spChg>
      </pc:sldChg>
      <pc:sldChg chg="addSp delSp modSp add replId">
        <pc:chgData name="Franco Carlos, GPSS Budget Director" userId="S::gpssbs@uw.edu::0e5b9b37-7c0d-48d5-b8a8-50fd53c0691e" providerId="AD" clId="Web-{499CBB9E-6989-5458-5FC3-C2FFE04EC3A3}" dt="2025-02-19T20:13:07.725" v="96"/>
        <pc:sldMkLst>
          <pc:docMk/>
          <pc:sldMk cId="3036298954" sldId="301"/>
        </pc:sldMkLst>
        <pc:picChg chg="del">
          <ac:chgData name="Franco Carlos, GPSS Budget Director" userId="S::gpssbs@uw.edu::0e5b9b37-7c0d-48d5-b8a8-50fd53c0691e" providerId="AD" clId="Web-{499CBB9E-6989-5458-5FC3-C2FFE04EC3A3}" dt="2025-02-19T20:12:36.053" v="95"/>
          <ac:picMkLst>
            <pc:docMk/>
            <pc:sldMk cId="3036298954" sldId="301"/>
            <ac:picMk id="2" creationId="{9E81FD05-A3FE-0D9A-2AB0-356E56D4C498}"/>
          </ac:picMkLst>
        </pc:picChg>
        <pc:picChg chg="add mod">
          <ac:chgData name="Franco Carlos, GPSS Budget Director" userId="S::gpssbs@uw.edu::0e5b9b37-7c0d-48d5-b8a8-50fd53c0691e" providerId="AD" clId="Web-{499CBB9E-6989-5458-5FC3-C2FFE04EC3A3}" dt="2025-02-19T20:13:07.725" v="96"/>
          <ac:picMkLst>
            <pc:docMk/>
            <pc:sldMk cId="3036298954" sldId="301"/>
            <ac:picMk id="3" creationId="{5B5E8847-7992-C68B-788E-396583BE5CB3}"/>
          </ac:picMkLst>
        </pc:picChg>
      </pc:sldChg>
    </pc:docChg>
  </pc:docChgLst>
  <pc:docChgLst>
    <pc:chgData name="Franco Carlos, GPSS Budget Director" userId="S::gpssbs@uw.edu::0e5b9b37-7c0d-48d5-b8a8-50fd53c0691e" providerId="AD" clId="Web-{98DC9EA7-7FC2-6528-D9BC-22FC40275810}"/>
    <pc:docChg chg="modSld">
      <pc:chgData name="Franco Carlos, GPSS Budget Director" userId="S::gpssbs@uw.edu::0e5b9b37-7c0d-48d5-b8a8-50fd53c0691e" providerId="AD" clId="Web-{98DC9EA7-7FC2-6528-D9BC-22FC40275810}" dt="2025-02-19T20:32:47.707" v="26" actId="1076"/>
      <pc:docMkLst>
        <pc:docMk/>
      </pc:docMkLst>
      <pc:sldChg chg="addSp modSp">
        <pc:chgData name="Franco Carlos, GPSS Budget Director" userId="S::gpssbs@uw.edu::0e5b9b37-7c0d-48d5-b8a8-50fd53c0691e" providerId="AD" clId="Web-{98DC9EA7-7FC2-6528-D9BC-22FC40275810}" dt="2025-02-19T20:32:35.457" v="24" actId="1076"/>
        <pc:sldMkLst>
          <pc:docMk/>
          <pc:sldMk cId="4068613918" sldId="259"/>
        </pc:sldMkLst>
        <pc:picChg chg="add mod">
          <ac:chgData name="Franco Carlos, GPSS Budget Director" userId="S::gpssbs@uw.edu::0e5b9b37-7c0d-48d5-b8a8-50fd53c0691e" providerId="AD" clId="Web-{98DC9EA7-7FC2-6528-D9BC-22FC40275810}" dt="2025-02-19T20:32:35.457" v="24" actId="1076"/>
          <ac:picMkLst>
            <pc:docMk/>
            <pc:sldMk cId="4068613918" sldId="259"/>
            <ac:picMk id="3" creationId="{C0E7EA90-E552-FF7D-7721-784CD6D40D65}"/>
          </ac:picMkLst>
        </pc:picChg>
      </pc:sldChg>
      <pc:sldChg chg="addSp modSp">
        <pc:chgData name="Franco Carlos, GPSS Budget Director" userId="S::gpssbs@uw.edu::0e5b9b37-7c0d-48d5-b8a8-50fd53c0691e" providerId="AD" clId="Web-{98DC9EA7-7FC2-6528-D9BC-22FC40275810}" dt="2025-02-19T20:32:47.707" v="26" actId="1076"/>
        <pc:sldMkLst>
          <pc:docMk/>
          <pc:sldMk cId="2608936111" sldId="260"/>
        </pc:sldMkLst>
        <pc:picChg chg="add mod">
          <ac:chgData name="Franco Carlos, GPSS Budget Director" userId="S::gpssbs@uw.edu::0e5b9b37-7c0d-48d5-b8a8-50fd53c0691e" providerId="AD" clId="Web-{98DC9EA7-7FC2-6528-D9BC-22FC40275810}" dt="2025-02-19T20:32:47.707" v="26" actId="1076"/>
          <ac:picMkLst>
            <pc:docMk/>
            <pc:sldMk cId="2608936111" sldId="260"/>
            <ac:picMk id="5" creationId="{B2E53397-2F57-5A07-A3EA-25A6B72197B3}"/>
          </ac:picMkLst>
        </pc:picChg>
      </pc:sldChg>
      <pc:sldChg chg="modSp">
        <pc:chgData name="Franco Carlos, GPSS Budget Director" userId="S::gpssbs@uw.edu::0e5b9b37-7c0d-48d5-b8a8-50fd53c0691e" providerId="AD" clId="Web-{98DC9EA7-7FC2-6528-D9BC-22FC40275810}" dt="2025-02-19T20:30:55.176" v="20" actId="20577"/>
        <pc:sldMkLst>
          <pc:docMk/>
          <pc:sldMk cId="869195268" sldId="297"/>
        </pc:sldMkLst>
        <pc:spChg chg="mod">
          <ac:chgData name="Franco Carlos, GPSS Budget Director" userId="S::gpssbs@uw.edu::0e5b9b37-7c0d-48d5-b8a8-50fd53c0691e" providerId="AD" clId="Web-{98DC9EA7-7FC2-6528-D9BC-22FC40275810}" dt="2025-02-19T20:30:16.254" v="0" actId="20577"/>
          <ac:spMkLst>
            <pc:docMk/>
            <pc:sldMk cId="869195268" sldId="297"/>
            <ac:spMk id="14" creationId="{7C57979D-64A8-8230-F3E7-C70CCA2A898A}"/>
          </ac:spMkLst>
        </pc:spChg>
        <pc:spChg chg="mod">
          <ac:chgData name="Franco Carlos, GPSS Budget Director" userId="S::gpssbs@uw.edu::0e5b9b37-7c0d-48d5-b8a8-50fd53c0691e" providerId="AD" clId="Web-{98DC9EA7-7FC2-6528-D9BC-22FC40275810}" dt="2025-02-19T20:30:55.176" v="20" actId="20577"/>
          <ac:spMkLst>
            <pc:docMk/>
            <pc:sldMk cId="869195268" sldId="297"/>
            <ac:spMk id="18" creationId="{B7EB8883-8B99-6332-916B-819202FDE6A4}"/>
          </ac:spMkLst>
        </pc:spChg>
      </pc:sldChg>
      <pc:sldChg chg="modSp">
        <pc:chgData name="Franco Carlos, GPSS Budget Director" userId="S::gpssbs@uw.edu::0e5b9b37-7c0d-48d5-b8a8-50fd53c0691e" providerId="AD" clId="Web-{98DC9EA7-7FC2-6528-D9BC-22FC40275810}" dt="2025-02-19T20:30:50.879" v="16" actId="20577"/>
        <pc:sldMkLst>
          <pc:docMk/>
          <pc:sldMk cId="3837645219" sldId="299"/>
        </pc:sldMkLst>
        <pc:spChg chg="mod">
          <ac:chgData name="Franco Carlos, GPSS Budget Director" userId="S::gpssbs@uw.edu::0e5b9b37-7c0d-48d5-b8a8-50fd53c0691e" providerId="AD" clId="Web-{98DC9EA7-7FC2-6528-D9BC-22FC40275810}" dt="2025-02-19T20:30:24.660" v="4" actId="20577"/>
          <ac:spMkLst>
            <pc:docMk/>
            <pc:sldMk cId="3837645219" sldId="299"/>
            <ac:spMk id="14" creationId="{5EEF0935-602E-1ED1-187D-C3F88ADFDEF8}"/>
          </ac:spMkLst>
        </pc:spChg>
        <pc:spChg chg="mod">
          <ac:chgData name="Franco Carlos, GPSS Budget Director" userId="S::gpssbs@uw.edu::0e5b9b37-7c0d-48d5-b8a8-50fd53c0691e" providerId="AD" clId="Web-{98DC9EA7-7FC2-6528-D9BC-22FC40275810}" dt="2025-02-19T20:30:50.879" v="16" actId="20577"/>
          <ac:spMkLst>
            <pc:docMk/>
            <pc:sldMk cId="3837645219" sldId="299"/>
            <ac:spMk id="18" creationId="{13132F20-A810-49B9-7D83-B02A07867E5B}"/>
          </ac:spMkLst>
        </pc:spChg>
      </pc:sldChg>
      <pc:sldChg chg="modSp">
        <pc:chgData name="Franco Carlos, GPSS Budget Director" userId="S::gpssbs@uw.edu::0e5b9b37-7c0d-48d5-b8a8-50fd53c0691e" providerId="AD" clId="Web-{98DC9EA7-7FC2-6528-D9BC-22FC40275810}" dt="2025-02-19T20:30:46.926" v="14" actId="20577"/>
        <pc:sldMkLst>
          <pc:docMk/>
          <pc:sldMk cId="3101686472" sldId="300"/>
        </pc:sldMkLst>
        <pc:spChg chg="mod">
          <ac:chgData name="Franco Carlos, GPSS Budget Director" userId="S::gpssbs@uw.edu::0e5b9b37-7c0d-48d5-b8a8-50fd53c0691e" providerId="AD" clId="Web-{98DC9EA7-7FC2-6528-D9BC-22FC40275810}" dt="2025-02-19T20:30:31.301" v="8" actId="20577"/>
          <ac:spMkLst>
            <pc:docMk/>
            <pc:sldMk cId="3101686472" sldId="300"/>
            <ac:spMk id="14" creationId="{69BF719E-481B-7B9E-2F18-C05288E1E80B}"/>
          </ac:spMkLst>
        </pc:spChg>
        <pc:spChg chg="mod">
          <ac:chgData name="Franco Carlos, GPSS Budget Director" userId="S::gpssbs@uw.edu::0e5b9b37-7c0d-48d5-b8a8-50fd53c0691e" providerId="AD" clId="Web-{98DC9EA7-7FC2-6528-D9BC-22FC40275810}" dt="2025-02-19T20:30:46.926" v="14" actId="20577"/>
          <ac:spMkLst>
            <pc:docMk/>
            <pc:sldMk cId="3101686472" sldId="300"/>
            <ac:spMk id="18" creationId="{C0EEEDB5-7500-53F9-8804-ED696A5FC27E}"/>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9C90F-7A50-4B15-BDB2-F3B75DFB9866}" type="datetimeFigureOut">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8501A8-3876-4B05-BB7E-15D0CB9BBA83}" type="slidenum">
              <a:t>‹#›</a:t>
            </a:fld>
            <a:endParaRPr lang="en-US"/>
          </a:p>
        </p:txBody>
      </p:sp>
    </p:spTree>
    <p:extLst>
      <p:ext uri="{BB962C8B-B14F-4D97-AF65-F5344CB8AC3E}">
        <p14:creationId xmlns:p14="http://schemas.microsoft.com/office/powerpoint/2010/main" val="1915346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98EBE-A8EC-51B3-5150-87358369E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29890F-D0EF-D0D5-D0DB-33CC974A7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55B3B-DBF7-6634-17AB-D1A5D421F256}"/>
              </a:ext>
            </a:extLst>
          </p:cNvPr>
          <p:cNvSpPr>
            <a:spLocks noGrp="1"/>
          </p:cNvSpPr>
          <p:nvPr>
            <p:ph type="body" idx="1"/>
          </p:nvPr>
        </p:nvSpPr>
        <p:spPr/>
        <p:txBody>
          <a:bodyPr/>
          <a:lstStyle/>
          <a:p>
            <a:r>
              <a:rPr lang="en-US">
                <a:ea typeface="Calibri"/>
                <a:cs typeface="Calibri"/>
              </a:rPr>
              <a:t>Linda Zhang </a:t>
            </a:r>
          </a:p>
        </p:txBody>
      </p:sp>
      <p:sp>
        <p:nvSpPr>
          <p:cNvPr id="4" name="Slide Number Placeholder 3">
            <a:extLst>
              <a:ext uri="{FF2B5EF4-FFF2-40B4-BE49-F238E27FC236}">
                <a16:creationId xmlns:a16="http://schemas.microsoft.com/office/drawing/2014/main" id="{D33863E3-B560-C7EF-551A-FBA5B3326974}"/>
              </a:ext>
            </a:extLst>
          </p:cNvPr>
          <p:cNvSpPr>
            <a:spLocks noGrp="1"/>
          </p:cNvSpPr>
          <p:nvPr>
            <p:ph type="sldNum" sz="quarter" idx="5"/>
          </p:nvPr>
        </p:nvSpPr>
        <p:spPr/>
        <p:txBody>
          <a:bodyPr/>
          <a:lstStyle/>
          <a:p>
            <a:fld id="{DF8501A8-3876-4B05-BB7E-15D0CB9BBA83}" type="slidenum">
              <a:rPr lang="en-US"/>
              <a:t>11</a:t>
            </a:fld>
            <a:endParaRPr lang="en-US"/>
          </a:p>
        </p:txBody>
      </p:sp>
    </p:spTree>
    <p:extLst>
      <p:ext uri="{BB962C8B-B14F-4D97-AF65-F5344CB8AC3E}">
        <p14:creationId xmlns:p14="http://schemas.microsoft.com/office/powerpoint/2010/main" val="278701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 Zhang </a:t>
            </a:r>
          </a:p>
        </p:txBody>
      </p:sp>
      <p:sp>
        <p:nvSpPr>
          <p:cNvPr id="4" name="Slide Number Placeholder 3"/>
          <p:cNvSpPr>
            <a:spLocks noGrp="1"/>
          </p:cNvSpPr>
          <p:nvPr>
            <p:ph type="sldNum" sz="quarter" idx="5"/>
          </p:nvPr>
        </p:nvSpPr>
        <p:spPr/>
        <p:txBody>
          <a:bodyPr/>
          <a:lstStyle/>
          <a:p>
            <a:fld id="{DF8501A8-3876-4B05-BB7E-15D0CB9BBA83}" type="slidenum">
              <a:rPr lang="en-US"/>
              <a:t>12</a:t>
            </a:fld>
            <a:endParaRPr lang="en-US"/>
          </a:p>
        </p:txBody>
      </p:sp>
    </p:spTree>
    <p:extLst>
      <p:ext uri="{BB962C8B-B14F-4D97-AF65-F5344CB8AC3E}">
        <p14:creationId xmlns:p14="http://schemas.microsoft.com/office/powerpoint/2010/main" val="415443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mykhail</a:t>
            </a:r>
          </a:p>
        </p:txBody>
      </p:sp>
      <p:sp>
        <p:nvSpPr>
          <p:cNvPr id="4" name="Slide Number Placeholder 3"/>
          <p:cNvSpPr>
            <a:spLocks noGrp="1"/>
          </p:cNvSpPr>
          <p:nvPr>
            <p:ph type="sldNum" sz="quarter" idx="5"/>
          </p:nvPr>
        </p:nvSpPr>
        <p:spPr/>
        <p:txBody>
          <a:bodyPr/>
          <a:lstStyle/>
          <a:p>
            <a:fld id="{F3BB5C66-F12B-4535-A7B8-E9F166CA7FDF}" type="slidenum">
              <a:rPr lang="en-US"/>
              <a:t>19</a:t>
            </a:fld>
            <a:endParaRPr lang="en-US"/>
          </a:p>
        </p:txBody>
      </p:sp>
    </p:spTree>
    <p:extLst>
      <p:ext uri="{BB962C8B-B14F-4D97-AF65-F5344CB8AC3E}">
        <p14:creationId xmlns:p14="http://schemas.microsoft.com/office/powerpoint/2010/main" val="345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extLst>
      <p:ext uri="{BB962C8B-B14F-4D97-AF65-F5344CB8AC3E}">
        <p14:creationId xmlns:p14="http://schemas.microsoft.com/office/powerpoint/2010/main" val="3753697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6B73B8E0-5D0C-A11A-0D6C-13F1F208A940}"/>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EBFA4611-B040-174A-78CF-3AED7E1EBF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488FE6EB-0785-C14B-FE8D-99664E8F361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B72F6306-DD95-4865-2E5C-51BF92C7FABA}"/>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25</a:t>
            </a:fld>
            <a:endParaRPr/>
          </a:p>
        </p:txBody>
      </p:sp>
    </p:spTree>
    <p:extLst>
      <p:ext uri="{BB962C8B-B14F-4D97-AF65-F5344CB8AC3E}">
        <p14:creationId xmlns:p14="http://schemas.microsoft.com/office/powerpoint/2010/main" val="260325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28</a:t>
            </a:fld>
            <a:endParaRPr/>
          </a:p>
        </p:txBody>
      </p:sp>
    </p:spTree>
    <p:extLst>
      <p:ext uri="{BB962C8B-B14F-4D97-AF65-F5344CB8AC3E}">
        <p14:creationId xmlns:p14="http://schemas.microsoft.com/office/powerpoint/2010/main" val="319709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15A84203-EEA2-23C0-90D0-427CC5264EFF}"/>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B416DA35-ACB7-CF5B-029B-51234A5EEE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CC7642A8-BE17-F4B7-0347-8A8D8836BDB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F23086B8-A0DC-21E2-7C37-DE69C996A3A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30</a:t>
            </a:fld>
            <a:endParaRPr/>
          </a:p>
        </p:txBody>
      </p:sp>
    </p:spTree>
    <p:extLst>
      <p:ext uri="{BB962C8B-B14F-4D97-AF65-F5344CB8AC3E}">
        <p14:creationId xmlns:p14="http://schemas.microsoft.com/office/powerpoint/2010/main" val="4053038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142B8BD9-4C80-75C0-3867-6F29A38C8B28}"/>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ECAC7037-CC00-9512-DB21-C77653440B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4627A0C9-8661-E0A6-A2CC-36153E1CD9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6AF053E5-1C9C-C4DA-182E-96546B904637}"/>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33</a:t>
            </a:fld>
            <a:endParaRPr/>
          </a:p>
        </p:txBody>
      </p:sp>
    </p:spTree>
    <p:extLst>
      <p:ext uri="{BB962C8B-B14F-4D97-AF65-F5344CB8AC3E}">
        <p14:creationId xmlns:p14="http://schemas.microsoft.com/office/powerpoint/2010/main" val="1242514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1DC18C1-FD79-3B01-6C26-89B425EA26C5}"/>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85E6A8CD-4FD2-7771-1ABA-0EA64F42D0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31D7FE46-982D-4B25-A683-0554EAC6B666}"/>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4DCDA1C3-1F8E-DFDB-C657-6008CB82CD2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extLst>
      <p:ext uri="{BB962C8B-B14F-4D97-AF65-F5344CB8AC3E}">
        <p14:creationId xmlns:p14="http://schemas.microsoft.com/office/powerpoint/2010/main" val="2897575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40B7154B-C6F2-2CAA-789D-5F43162753C6}"/>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566C6B30-B166-15ED-3010-6F022F84B1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FF83BEB0-2385-4B33-888C-0B2F9CEA02B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05CD6FA6-4786-FF8C-6D61-703BDB1FBCD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38</a:t>
            </a:fld>
            <a:endParaRPr/>
          </a:p>
        </p:txBody>
      </p:sp>
    </p:spTree>
    <p:extLst>
      <p:ext uri="{BB962C8B-B14F-4D97-AF65-F5344CB8AC3E}">
        <p14:creationId xmlns:p14="http://schemas.microsoft.com/office/powerpoint/2010/main" val="4127960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22EBF52-5AD7-EF5C-862C-C8F5CB8FDDFA}"/>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63929313-A185-3C39-1989-C43A74427D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B9718405-26C6-61F7-3DFE-AF1DADF90E6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3BE9CEDC-A94D-4797-DD97-3F0BF418EFE0}"/>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extLst>
      <p:ext uri="{BB962C8B-B14F-4D97-AF65-F5344CB8AC3E}">
        <p14:creationId xmlns:p14="http://schemas.microsoft.com/office/powerpoint/2010/main" val="204942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C1421E0F-17DF-4363-1CBA-D6D970D5D5CF}"/>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0F577016-FE15-8284-21B0-946B266132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6FC58911-FAD5-E63F-A895-5BFCAE325B4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959F1F90-DEC5-4387-DC93-51251B777D2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extLst>
      <p:ext uri="{BB962C8B-B14F-4D97-AF65-F5344CB8AC3E}">
        <p14:creationId xmlns:p14="http://schemas.microsoft.com/office/powerpoint/2010/main" val="143946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extLst>
      <p:ext uri="{BB962C8B-B14F-4D97-AF65-F5344CB8AC3E}">
        <p14:creationId xmlns:p14="http://schemas.microsoft.com/office/powerpoint/2010/main" val="15951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a:p>
            <a:pPr>
              <a:lnSpc>
                <a:spcPct val="114999"/>
              </a:lnSpc>
              <a:buSzPts val="5600"/>
            </a:pPr>
            <a:endParaRPr lang="en-US" sz="1400" i="1">
              <a:solidFill>
                <a:srgbClr val="351C75"/>
              </a:solidFill>
              <a:ea typeface="Calibri"/>
              <a:cs typeface="Calibri"/>
            </a:endParaRPr>
          </a:p>
          <a:p>
            <a:pPr>
              <a:lnSpc>
                <a:spcPct val="114999"/>
              </a:lnSpc>
              <a:buSzPts val="5600"/>
            </a:pPr>
            <a:r>
              <a:rPr lang="en-US" sz="1400" i="1">
                <a:solidFill>
                  <a:srgbClr val="351C75"/>
                </a:solidFill>
                <a:ea typeface="Calibri"/>
                <a:cs typeface="Calibri"/>
              </a:rPr>
              <a:t>In addition to the land acknowledgement, we would also like to acknowledge a couple more things. </a:t>
            </a:r>
            <a:endParaRPr lang="en-US" sz="1400" i="1">
              <a:solidFill>
                <a:srgbClr val="351C75"/>
              </a:solidFill>
            </a:endParaRPr>
          </a:p>
          <a:p>
            <a:r>
              <a:rPr lang="en-US" b="1">
                <a:solidFill>
                  <a:srgbClr val="351C75"/>
                </a:solidFill>
              </a:rPr>
              <a:t>In light of recent events, particularly the executive orders signed on Monday, we want you to know that GPSS stands in solidarity with all communities who are directly impacted, especially Black, Indigenous, people of color, immigrants, women, transgender, queer, and those who are at risk of having their rights threatened. The harmful actions we’ve witnessed contradict the values of diversity, equity, and inclusion that we hold dear at GPSS.</a:t>
            </a:r>
            <a:endParaRPr lang="en-US"/>
          </a:p>
          <a:p>
            <a:r>
              <a:rPr lang="en-US">
                <a:solidFill>
                  <a:srgbClr val="351C75"/>
                </a:solidFill>
              </a:rPr>
              <a:t> </a:t>
            </a:r>
            <a:endParaRPr lang="en-US"/>
          </a:p>
          <a:p>
            <a:r>
              <a:rPr lang="en-US" b="1">
                <a:solidFill>
                  <a:srgbClr val="351C75"/>
                </a:solidFill>
              </a:rPr>
              <a:t>GPSS is committed to being a resource for support, advocacy, and change. We stand together to ensure that marginalized voices are heard and that we continue to fight for a more just and equitable society. We will not waver in our advocacy for DEI, and we remain resolute in our mission to create a welcoming and inclusive space for all.</a:t>
            </a:r>
            <a:endParaRPr lang="en-US"/>
          </a:p>
          <a:p>
            <a:r>
              <a:rPr lang="en-US">
                <a:solidFill>
                  <a:srgbClr val="351C75"/>
                </a:solidFill>
              </a:rPr>
              <a:t> </a:t>
            </a:r>
            <a:endParaRPr lang="en-US"/>
          </a:p>
          <a:p>
            <a:r>
              <a:rPr lang="en-US" b="1">
                <a:solidFill>
                  <a:srgbClr val="351C75"/>
                </a:solidFill>
              </a:rPr>
              <a:t>If anyone needs support or resources, please don’t hesitate to reach out. We are here to listen, support, and amplify your voices. Together, we will continue to advocate for the change we wish to see in our communities and in the world.</a:t>
            </a:r>
            <a:endParaRPr lang="en-US"/>
          </a:p>
          <a:p>
            <a:pPr>
              <a:lnSpc>
                <a:spcPct val="114999"/>
              </a:lnSpc>
              <a:buSzPts val="5600"/>
            </a:pPr>
            <a:endParaRPr lang="en-US" sz="1400" i="1">
              <a:solidFill>
                <a:srgbClr val="351C75"/>
              </a:solidFill>
              <a:ea typeface="Calibri"/>
              <a:cs typeface="Calibri"/>
            </a:endParaRP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583F-8FE7-A741-5256-B7DD14C908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66B85-D6ED-F27F-3BCA-83A304005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95E210-370D-0DF2-52E3-F240F8BF0710}"/>
              </a:ext>
            </a:extLst>
          </p:cNvPr>
          <p:cNvSpPr>
            <a:spLocks noGrp="1"/>
          </p:cNvSpPr>
          <p:nvPr>
            <p:ph type="body" idx="1"/>
          </p:nvPr>
        </p:nvSpPr>
        <p:spPr/>
        <p:txBody>
          <a:bodyPr/>
          <a:lstStyle/>
          <a:p>
            <a:r>
              <a:rPr lang="en-US">
                <a:ea typeface="Calibri"/>
                <a:cs typeface="Calibri"/>
              </a:rPr>
              <a:t>Linda Zhang </a:t>
            </a:r>
          </a:p>
        </p:txBody>
      </p:sp>
      <p:sp>
        <p:nvSpPr>
          <p:cNvPr id="4" name="Slide Number Placeholder 3">
            <a:extLst>
              <a:ext uri="{FF2B5EF4-FFF2-40B4-BE49-F238E27FC236}">
                <a16:creationId xmlns:a16="http://schemas.microsoft.com/office/drawing/2014/main" id="{DAE8A17C-D651-3473-8A67-D9D277149501}"/>
              </a:ext>
            </a:extLst>
          </p:cNvPr>
          <p:cNvSpPr>
            <a:spLocks noGrp="1"/>
          </p:cNvSpPr>
          <p:nvPr>
            <p:ph type="sldNum" sz="quarter" idx="5"/>
          </p:nvPr>
        </p:nvSpPr>
        <p:spPr/>
        <p:txBody>
          <a:bodyPr/>
          <a:lstStyle/>
          <a:p>
            <a:fld id="{DF8501A8-3876-4B05-BB7E-15D0CB9BBA83}" type="slidenum">
              <a:rPr lang="en-US"/>
              <a:t>9</a:t>
            </a:fld>
            <a:endParaRPr lang="en-US"/>
          </a:p>
        </p:txBody>
      </p:sp>
    </p:spTree>
    <p:extLst>
      <p:ext uri="{BB962C8B-B14F-4D97-AF65-F5344CB8AC3E}">
        <p14:creationId xmlns:p14="http://schemas.microsoft.com/office/powerpoint/2010/main" val="313406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9D4ED-A462-FC22-D390-6F08C87E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EE978-6D63-977F-B3CF-E75F1540DD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63299-1A44-1F3C-2485-2D4D3ADBE36E}"/>
              </a:ext>
            </a:extLst>
          </p:cNvPr>
          <p:cNvSpPr>
            <a:spLocks noGrp="1"/>
          </p:cNvSpPr>
          <p:nvPr>
            <p:ph type="body" idx="1"/>
          </p:nvPr>
        </p:nvSpPr>
        <p:spPr/>
        <p:txBody>
          <a:bodyPr/>
          <a:lstStyle/>
          <a:p>
            <a:r>
              <a:rPr lang="en-US">
                <a:ea typeface="Calibri"/>
                <a:cs typeface="Calibri"/>
              </a:rPr>
              <a:t>Linda Zhang </a:t>
            </a:r>
          </a:p>
        </p:txBody>
      </p:sp>
      <p:sp>
        <p:nvSpPr>
          <p:cNvPr id="4" name="Slide Number Placeholder 3">
            <a:extLst>
              <a:ext uri="{FF2B5EF4-FFF2-40B4-BE49-F238E27FC236}">
                <a16:creationId xmlns:a16="http://schemas.microsoft.com/office/drawing/2014/main" id="{ECA27C13-DBB7-36CA-52B9-7DD83B12E764}"/>
              </a:ext>
            </a:extLst>
          </p:cNvPr>
          <p:cNvSpPr>
            <a:spLocks noGrp="1"/>
          </p:cNvSpPr>
          <p:nvPr>
            <p:ph type="sldNum" sz="quarter" idx="5"/>
          </p:nvPr>
        </p:nvSpPr>
        <p:spPr/>
        <p:txBody>
          <a:bodyPr/>
          <a:lstStyle/>
          <a:p>
            <a:fld id="{DF8501A8-3876-4B05-BB7E-15D0CB9BBA83}" type="slidenum">
              <a:rPr lang="en-US"/>
              <a:t>10</a:t>
            </a:fld>
            <a:endParaRPr lang="en-US"/>
          </a:p>
        </p:txBody>
      </p:sp>
    </p:spTree>
    <p:extLst>
      <p:ext uri="{BB962C8B-B14F-4D97-AF65-F5344CB8AC3E}">
        <p14:creationId xmlns:p14="http://schemas.microsoft.com/office/powerpoint/2010/main" val="144632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6096000" y="233"/>
            <a:ext cx="6096000" cy="6858000"/>
          </a:xfrm>
          <a:prstGeom prst="rect">
            <a:avLst/>
          </a:prstGeom>
          <a:solidFill>
            <a:schemeClr val="lt1"/>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107" name="Google Shape;107;p25"/>
          <p:cNvSpPr txBox="1">
            <a:spLocks noGrp="1"/>
          </p:cNvSpPr>
          <p:nvPr>
            <p:ph type="title"/>
          </p:nvPr>
        </p:nvSpPr>
        <p:spPr>
          <a:xfrm>
            <a:off x="354000" y="1438333"/>
            <a:ext cx="5393600" cy="23856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64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6400">
                <a:solidFill>
                  <a:schemeClr val="lt1"/>
                </a:solidFill>
              </a:defRPr>
            </a:lvl2pPr>
            <a:lvl3pPr lvl="2" algn="ctr" rtl="0">
              <a:spcBef>
                <a:spcPts val="0"/>
              </a:spcBef>
              <a:spcAft>
                <a:spcPts val="0"/>
              </a:spcAft>
              <a:buClr>
                <a:schemeClr val="lt1"/>
              </a:buClr>
              <a:buSzPts val="4800"/>
              <a:buNone/>
              <a:defRPr sz="6400">
                <a:solidFill>
                  <a:schemeClr val="lt1"/>
                </a:solidFill>
              </a:defRPr>
            </a:lvl3pPr>
            <a:lvl4pPr lvl="3" algn="ctr" rtl="0">
              <a:spcBef>
                <a:spcPts val="0"/>
              </a:spcBef>
              <a:spcAft>
                <a:spcPts val="0"/>
              </a:spcAft>
              <a:buClr>
                <a:schemeClr val="lt1"/>
              </a:buClr>
              <a:buSzPts val="4800"/>
              <a:buNone/>
              <a:defRPr sz="6400">
                <a:solidFill>
                  <a:schemeClr val="lt1"/>
                </a:solidFill>
              </a:defRPr>
            </a:lvl4pPr>
            <a:lvl5pPr lvl="4" algn="ctr" rtl="0">
              <a:spcBef>
                <a:spcPts val="0"/>
              </a:spcBef>
              <a:spcAft>
                <a:spcPts val="0"/>
              </a:spcAft>
              <a:buClr>
                <a:schemeClr val="lt1"/>
              </a:buClr>
              <a:buSzPts val="4800"/>
              <a:buNone/>
              <a:defRPr sz="6400">
                <a:solidFill>
                  <a:schemeClr val="lt1"/>
                </a:solidFill>
              </a:defRPr>
            </a:lvl5pPr>
            <a:lvl6pPr lvl="5" algn="ctr" rtl="0">
              <a:spcBef>
                <a:spcPts val="0"/>
              </a:spcBef>
              <a:spcAft>
                <a:spcPts val="0"/>
              </a:spcAft>
              <a:buClr>
                <a:schemeClr val="lt1"/>
              </a:buClr>
              <a:buSzPts val="4800"/>
              <a:buNone/>
              <a:defRPr sz="6400">
                <a:solidFill>
                  <a:schemeClr val="lt1"/>
                </a:solidFill>
              </a:defRPr>
            </a:lvl6pPr>
            <a:lvl7pPr lvl="6" algn="ctr" rtl="0">
              <a:spcBef>
                <a:spcPts val="0"/>
              </a:spcBef>
              <a:spcAft>
                <a:spcPts val="0"/>
              </a:spcAft>
              <a:buClr>
                <a:schemeClr val="lt1"/>
              </a:buClr>
              <a:buSzPts val="4800"/>
              <a:buNone/>
              <a:defRPr sz="6400">
                <a:solidFill>
                  <a:schemeClr val="lt1"/>
                </a:solidFill>
              </a:defRPr>
            </a:lvl7pPr>
            <a:lvl8pPr lvl="7" algn="ctr" rtl="0">
              <a:spcBef>
                <a:spcPts val="0"/>
              </a:spcBef>
              <a:spcAft>
                <a:spcPts val="0"/>
              </a:spcAft>
              <a:buClr>
                <a:schemeClr val="lt1"/>
              </a:buClr>
              <a:buSzPts val="4800"/>
              <a:buNone/>
              <a:defRPr sz="6400">
                <a:solidFill>
                  <a:schemeClr val="lt1"/>
                </a:solidFill>
              </a:defRPr>
            </a:lvl8pPr>
            <a:lvl9pPr lvl="8" algn="ctr" rtl="0">
              <a:spcBef>
                <a:spcPts val="0"/>
              </a:spcBef>
              <a:spcAft>
                <a:spcPts val="0"/>
              </a:spcAft>
              <a:buClr>
                <a:schemeClr val="lt1"/>
              </a:buClr>
              <a:buSzPts val="4800"/>
              <a:buNone/>
              <a:defRPr sz="6400">
                <a:solidFill>
                  <a:schemeClr val="lt1"/>
                </a:solidFill>
              </a:defRPr>
            </a:lvl9pPr>
          </a:lstStyle>
          <a:p>
            <a:endParaRPr/>
          </a:p>
        </p:txBody>
      </p:sp>
      <p:sp>
        <p:nvSpPr>
          <p:cNvPr id="108" name="Google Shape;108;p25"/>
          <p:cNvSpPr txBox="1">
            <a:spLocks noGrp="1"/>
          </p:cNvSpPr>
          <p:nvPr>
            <p:ph type="subTitle" idx="1"/>
          </p:nvPr>
        </p:nvSpPr>
        <p:spPr>
          <a:xfrm>
            <a:off x="354000" y="3895201"/>
            <a:ext cx="5393600" cy="17940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667">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667">
                <a:solidFill>
                  <a:schemeClr val="lt1"/>
                </a:solidFill>
              </a:defRPr>
            </a:lvl2pPr>
            <a:lvl3pPr lvl="2" algn="ctr" rtl="0">
              <a:lnSpc>
                <a:spcPct val="100000"/>
              </a:lnSpc>
              <a:spcBef>
                <a:spcPts val="0"/>
              </a:spcBef>
              <a:spcAft>
                <a:spcPts val="0"/>
              </a:spcAft>
              <a:buClr>
                <a:schemeClr val="lt1"/>
              </a:buClr>
              <a:buSzPts val="2000"/>
              <a:buNone/>
              <a:defRPr sz="2667">
                <a:solidFill>
                  <a:schemeClr val="lt1"/>
                </a:solidFill>
              </a:defRPr>
            </a:lvl3pPr>
            <a:lvl4pPr lvl="3" algn="ctr" rtl="0">
              <a:lnSpc>
                <a:spcPct val="100000"/>
              </a:lnSpc>
              <a:spcBef>
                <a:spcPts val="0"/>
              </a:spcBef>
              <a:spcAft>
                <a:spcPts val="0"/>
              </a:spcAft>
              <a:buClr>
                <a:schemeClr val="lt1"/>
              </a:buClr>
              <a:buSzPts val="2000"/>
              <a:buNone/>
              <a:defRPr sz="2667">
                <a:solidFill>
                  <a:schemeClr val="lt1"/>
                </a:solidFill>
              </a:defRPr>
            </a:lvl4pPr>
            <a:lvl5pPr lvl="4" algn="ctr" rtl="0">
              <a:lnSpc>
                <a:spcPct val="100000"/>
              </a:lnSpc>
              <a:spcBef>
                <a:spcPts val="0"/>
              </a:spcBef>
              <a:spcAft>
                <a:spcPts val="0"/>
              </a:spcAft>
              <a:buClr>
                <a:schemeClr val="lt1"/>
              </a:buClr>
              <a:buSzPts val="2000"/>
              <a:buNone/>
              <a:defRPr sz="2667">
                <a:solidFill>
                  <a:schemeClr val="lt1"/>
                </a:solidFill>
              </a:defRPr>
            </a:lvl5pPr>
            <a:lvl6pPr lvl="5" algn="ctr" rtl="0">
              <a:lnSpc>
                <a:spcPct val="100000"/>
              </a:lnSpc>
              <a:spcBef>
                <a:spcPts val="0"/>
              </a:spcBef>
              <a:spcAft>
                <a:spcPts val="0"/>
              </a:spcAft>
              <a:buClr>
                <a:schemeClr val="lt1"/>
              </a:buClr>
              <a:buSzPts val="2000"/>
              <a:buNone/>
              <a:defRPr sz="2667">
                <a:solidFill>
                  <a:schemeClr val="lt1"/>
                </a:solidFill>
              </a:defRPr>
            </a:lvl6pPr>
            <a:lvl7pPr lvl="6" algn="ctr" rtl="0">
              <a:lnSpc>
                <a:spcPct val="100000"/>
              </a:lnSpc>
              <a:spcBef>
                <a:spcPts val="0"/>
              </a:spcBef>
              <a:spcAft>
                <a:spcPts val="0"/>
              </a:spcAft>
              <a:buClr>
                <a:schemeClr val="lt1"/>
              </a:buClr>
              <a:buSzPts val="2000"/>
              <a:buNone/>
              <a:defRPr sz="2667">
                <a:solidFill>
                  <a:schemeClr val="lt1"/>
                </a:solidFill>
              </a:defRPr>
            </a:lvl7pPr>
            <a:lvl8pPr lvl="7" algn="ctr" rtl="0">
              <a:lnSpc>
                <a:spcPct val="100000"/>
              </a:lnSpc>
              <a:spcBef>
                <a:spcPts val="0"/>
              </a:spcBef>
              <a:spcAft>
                <a:spcPts val="0"/>
              </a:spcAft>
              <a:buClr>
                <a:schemeClr val="lt1"/>
              </a:buClr>
              <a:buSzPts val="2000"/>
              <a:buNone/>
              <a:defRPr sz="2667">
                <a:solidFill>
                  <a:schemeClr val="lt1"/>
                </a:solidFill>
              </a:defRPr>
            </a:lvl8pPr>
            <a:lvl9pPr lvl="8" algn="ctr" rtl="0">
              <a:lnSpc>
                <a:spcPct val="100000"/>
              </a:lnSpc>
              <a:spcBef>
                <a:spcPts val="0"/>
              </a:spcBef>
              <a:spcAft>
                <a:spcPts val="0"/>
              </a:spcAft>
              <a:buClr>
                <a:schemeClr val="lt1"/>
              </a:buClr>
              <a:buSzPts val="2000"/>
              <a:buNone/>
              <a:defRPr sz="2667">
                <a:solidFill>
                  <a:schemeClr val="lt1"/>
                </a:solidFill>
              </a:defRPr>
            </a:lvl9pPr>
          </a:lstStyle>
          <a:p>
            <a:endParaRPr/>
          </a:p>
        </p:txBody>
      </p:sp>
      <p:sp>
        <p:nvSpPr>
          <p:cNvPr id="109" name="Google Shape;109;p25"/>
          <p:cNvSpPr txBox="1">
            <a:spLocks noGrp="1"/>
          </p:cNvSpPr>
          <p:nvPr>
            <p:ph type="body" idx="2"/>
          </p:nvPr>
        </p:nvSpPr>
        <p:spPr>
          <a:xfrm>
            <a:off x="6586000" y="965600"/>
            <a:ext cx="5116000" cy="4926800"/>
          </a:xfrm>
          <a:prstGeom prst="rect">
            <a:avLst/>
          </a:prstGeom>
        </p:spPr>
        <p:txBody>
          <a:bodyPr spcFirstLastPara="1" wrap="square" lIns="95050" tIns="95050" rIns="95050" bIns="95050" anchor="ctr" anchorCtr="0">
            <a:noAutofit/>
          </a:bodyPr>
          <a:lstStyle>
            <a:lvl1pPr marL="609585" lvl="0" indent="-465655" rtl="0">
              <a:spcBef>
                <a:spcPts val="0"/>
              </a:spcBef>
              <a:spcAft>
                <a:spcPts val="0"/>
              </a:spcAft>
              <a:buSzPts val="1900"/>
              <a:buFont typeface="Trebuchet MS"/>
              <a:buChar char="●"/>
              <a:defRPr>
                <a:latin typeface="Trebuchet MS"/>
                <a:ea typeface="Trebuchet MS"/>
                <a:cs typeface="Trebuchet MS"/>
                <a:sym typeface="Trebuchet MS"/>
              </a:defRPr>
            </a:lvl1pPr>
            <a:lvl2pPr marL="1219170" lvl="1" indent="-431789" rtl="0">
              <a:spcBef>
                <a:spcPts val="2267"/>
              </a:spcBef>
              <a:spcAft>
                <a:spcPts val="0"/>
              </a:spcAft>
              <a:buSzPts val="1500"/>
              <a:buFont typeface="Trebuchet MS"/>
              <a:buChar char="○"/>
              <a:defRPr>
                <a:latin typeface="Trebuchet MS"/>
                <a:ea typeface="Trebuchet MS"/>
                <a:cs typeface="Trebuchet MS"/>
                <a:sym typeface="Trebuchet MS"/>
              </a:defRPr>
            </a:lvl2pPr>
            <a:lvl3pPr marL="1828754" lvl="2" indent="-431789" rtl="0">
              <a:spcBef>
                <a:spcPts val="2267"/>
              </a:spcBef>
              <a:spcAft>
                <a:spcPts val="0"/>
              </a:spcAft>
              <a:buSzPts val="1500"/>
              <a:buFont typeface="Trebuchet MS"/>
              <a:buChar char="■"/>
              <a:defRPr>
                <a:latin typeface="Trebuchet MS"/>
                <a:ea typeface="Trebuchet MS"/>
                <a:cs typeface="Trebuchet MS"/>
                <a:sym typeface="Trebuchet MS"/>
              </a:defRPr>
            </a:lvl3pPr>
            <a:lvl4pPr marL="2438339" lvl="3" indent="-431789" rtl="0">
              <a:spcBef>
                <a:spcPts val="2267"/>
              </a:spcBef>
              <a:spcAft>
                <a:spcPts val="0"/>
              </a:spcAft>
              <a:buSzPts val="1500"/>
              <a:buFont typeface="Trebuchet MS"/>
              <a:buChar char="●"/>
              <a:defRPr>
                <a:latin typeface="Trebuchet MS"/>
                <a:ea typeface="Trebuchet MS"/>
                <a:cs typeface="Trebuchet MS"/>
                <a:sym typeface="Trebuchet MS"/>
              </a:defRPr>
            </a:lvl4pPr>
            <a:lvl5pPr marL="3047924" lvl="4" indent="-431789" rtl="0">
              <a:spcBef>
                <a:spcPts val="2267"/>
              </a:spcBef>
              <a:spcAft>
                <a:spcPts val="0"/>
              </a:spcAft>
              <a:buSzPts val="1500"/>
              <a:buFont typeface="Trebuchet MS"/>
              <a:buChar char="○"/>
              <a:defRPr>
                <a:latin typeface="Trebuchet MS"/>
                <a:ea typeface="Trebuchet MS"/>
                <a:cs typeface="Trebuchet MS"/>
                <a:sym typeface="Trebuchet MS"/>
              </a:defRPr>
            </a:lvl5pPr>
            <a:lvl6pPr marL="3657509" lvl="5" indent="-431789" rtl="0">
              <a:spcBef>
                <a:spcPts val="2267"/>
              </a:spcBef>
              <a:spcAft>
                <a:spcPts val="0"/>
              </a:spcAft>
              <a:buSzPts val="1500"/>
              <a:buFont typeface="Trebuchet MS"/>
              <a:buChar char="■"/>
              <a:defRPr>
                <a:latin typeface="Trebuchet MS"/>
                <a:ea typeface="Trebuchet MS"/>
                <a:cs typeface="Trebuchet MS"/>
                <a:sym typeface="Trebuchet MS"/>
              </a:defRPr>
            </a:lvl6pPr>
            <a:lvl7pPr marL="4267093" lvl="6" indent="-431789" rtl="0">
              <a:spcBef>
                <a:spcPts val="2267"/>
              </a:spcBef>
              <a:spcAft>
                <a:spcPts val="0"/>
              </a:spcAft>
              <a:buSzPts val="1500"/>
              <a:buFont typeface="Trebuchet MS"/>
              <a:buChar char="●"/>
              <a:defRPr>
                <a:latin typeface="Trebuchet MS"/>
                <a:ea typeface="Trebuchet MS"/>
                <a:cs typeface="Trebuchet MS"/>
                <a:sym typeface="Trebuchet MS"/>
              </a:defRPr>
            </a:lvl7pPr>
            <a:lvl8pPr marL="4876678" lvl="7" indent="-431789" rtl="0">
              <a:spcBef>
                <a:spcPts val="2267"/>
              </a:spcBef>
              <a:spcAft>
                <a:spcPts val="0"/>
              </a:spcAft>
              <a:buSzPts val="1500"/>
              <a:buFont typeface="Trebuchet MS"/>
              <a:buChar char="○"/>
              <a:defRPr>
                <a:latin typeface="Trebuchet MS"/>
                <a:ea typeface="Trebuchet MS"/>
                <a:cs typeface="Trebuchet MS"/>
                <a:sym typeface="Trebuchet MS"/>
              </a:defRPr>
            </a:lvl8pPr>
            <a:lvl9pPr marL="5486263" lvl="8" indent="-431789" rtl="0">
              <a:spcBef>
                <a:spcPts val="2267"/>
              </a:spcBef>
              <a:spcAft>
                <a:spcPts val="2267"/>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653667" y="705200"/>
            <a:ext cx="7570800" cy="54476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7466"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7466">
                <a:solidFill>
                  <a:schemeClr val="lt1"/>
                </a:solidFill>
              </a:defRPr>
            </a:lvl2pPr>
            <a:lvl3pPr lvl="2" rtl="0">
              <a:spcBef>
                <a:spcPts val="0"/>
              </a:spcBef>
              <a:spcAft>
                <a:spcPts val="0"/>
              </a:spcAft>
              <a:buClr>
                <a:schemeClr val="lt1"/>
              </a:buClr>
              <a:buSzPts val="5600"/>
              <a:buNone/>
              <a:defRPr sz="7466">
                <a:solidFill>
                  <a:schemeClr val="lt1"/>
                </a:solidFill>
              </a:defRPr>
            </a:lvl3pPr>
            <a:lvl4pPr lvl="3" rtl="0">
              <a:spcBef>
                <a:spcPts val="0"/>
              </a:spcBef>
              <a:spcAft>
                <a:spcPts val="0"/>
              </a:spcAft>
              <a:buClr>
                <a:schemeClr val="lt1"/>
              </a:buClr>
              <a:buSzPts val="5600"/>
              <a:buNone/>
              <a:defRPr sz="7466">
                <a:solidFill>
                  <a:schemeClr val="lt1"/>
                </a:solidFill>
              </a:defRPr>
            </a:lvl4pPr>
            <a:lvl5pPr lvl="4" rtl="0">
              <a:spcBef>
                <a:spcPts val="0"/>
              </a:spcBef>
              <a:spcAft>
                <a:spcPts val="0"/>
              </a:spcAft>
              <a:buClr>
                <a:schemeClr val="lt1"/>
              </a:buClr>
              <a:buSzPts val="5600"/>
              <a:buNone/>
              <a:defRPr sz="7466">
                <a:solidFill>
                  <a:schemeClr val="lt1"/>
                </a:solidFill>
              </a:defRPr>
            </a:lvl5pPr>
            <a:lvl6pPr lvl="5" rtl="0">
              <a:spcBef>
                <a:spcPts val="0"/>
              </a:spcBef>
              <a:spcAft>
                <a:spcPts val="0"/>
              </a:spcAft>
              <a:buClr>
                <a:schemeClr val="lt1"/>
              </a:buClr>
              <a:buSzPts val="5600"/>
              <a:buNone/>
              <a:defRPr sz="7466">
                <a:solidFill>
                  <a:schemeClr val="lt1"/>
                </a:solidFill>
              </a:defRPr>
            </a:lvl6pPr>
            <a:lvl7pPr lvl="6" rtl="0">
              <a:spcBef>
                <a:spcPts val="0"/>
              </a:spcBef>
              <a:spcAft>
                <a:spcPts val="0"/>
              </a:spcAft>
              <a:buClr>
                <a:schemeClr val="lt1"/>
              </a:buClr>
              <a:buSzPts val="5600"/>
              <a:buNone/>
              <a:defRPr sz="7466">
                <a:solidFill>
                  <a:schemeClr val="lt1"/>
                </a:solidFill>
              </a:defRPr>
            </a:lvl7pPr>
            <a:lvl8pPr lvl="7" rtl="0">
              <a:spcBef>
                <a:spcPts val="0"/>
              </a:spcBef>
              <a:spcAft>
                <a:spcPts val="0"/>
              </a:spcAft>
              <a:buClr>
                <a:schemeClr val="lt1"/>
              </a:buClr>
              <a:buSzPts val="5600"/>
              <a:buNone/>
              <a:defRPr sz="7466">
                <a:solidFill>
                  <a:schemeClr val="lt1"/>
                </a:solidFill>
              </a:defRPr>
            </a:lvl8pPr>
            <a:lvl9pPr lvl="8" rtl="0">
              <a:spcBef>
                <a:spcPts val="0"/>
              </a:spcBef>
              <a:spcAft>
                <a:spcPts val="0"/>
              </a:spcAft>
              <a:buClr>
                <a:schemeClr val="lt1"/>
              </a:buClr>
              <a:buSzPts val="5600"/>
              <a:buNone/>
              <a:defRPr sz="7466">
                <a:solidFill>
                  <a:schemeClr val="lt1"/>
                </a:solidFill>
              </a:defRPr>
            </a:lvl9pPr>
          </a:lstStyle>
          <a:p>
            <a:endParaRPr/>
          </a:p>
        </p:txBody>
      </p:sp>
      <p:sp>
        <p:nvSpPr>
          <p:cNvPr id="98" name="Google Shape;98;p23"/>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2089800"/>
            <a:ext cx="12192000" cy="2678400"/>
          </a:xfrm>
          <a:prstGeom prst="rect">
            <a:avLst/>
          </a:prstGeom>
          <a:solidFill>
            <a:srgbClr val="BFAD81"/>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71" name="Google Shape;71;p17"/>
          <p:cNvSpPr txBox="1">
            <a:spLocks noGrp="1"/>
          </p:cNvSpPr>
          <p:nvPr>
            <p:ph type="title"/>
          </p:nvPr>
        </p:nvSpPr>
        <p:spPr>
          <a:xfrm>
            <a:off x="574400" y="2519600"/>
            <a:ext cx="11043200" cy="20220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5067">
                <a:solidFill>
                  <a:schemeClr val="lt1"/>
                </a:solidFill>
              </a:defRPr>
            </a:lvl1pPr>
            <a:lvl2pPr lvl="1" algn="ctr" rtl="0">
              <a:spcBef>
                <a:spcPts val="0"/>
              </a:spcBef>
              <a:spcAft>
                <a:spcPts val="0"/>
              </a:spcAft>
              <a:buClr>
                <a:schemeClr val="lt1"/>
              </a:buClr>
              <a:buSzPts val="3800"/>
              <a:buNone/>
              <a:defRPr sz="5067">
                <a:solidFill>
                  <a:schemeClr val="lt1"/>
                </a:solidFill>
              </a:defRPr>
            </a:lvl2pPr>
            <a:lvl3pPr lvl="2" algn="ctr" rtl="0">
              <a:spcBef>
                <a:spcPts val="0"/>
              </a:spcBef>
              <a:spcAft>
                <a:spcPts val="0"/>
              </a:spcAft>
              <a:buClr>
                <a:schemeClr val="lt1"/>
              </a:buClr>
              <a:buSzPts val="3800"/>
              <a:buNone/>
              <a:defRPr sz="5067">
                <a:solidFill>
                  <a:schemeClr val="lt1"/>
                </a:solidFill>
              </a:defRPr>
            </a:lvl3pPr>
            <a:lvl4pPr lvl="3" algn="ctr" rtl="0">
              <a:spcBef>
                <a:spcPts val="0"/>
              </a:spcBef>
              <a:spcAft>
                <a:spcPts val="0"/>
              </a:spcAft>
              <a:buClr>
                <a:schemeClr val="lt1"/>
              </a:buClr>
              <a:buSzPts val="3800"/>
              <a:buNone/>
              <a:defRPr sz="5067">
                <a:solidFill>
                  <a:schemeClr val="lt1"/>
                </a:solidFill>
              </a:defRPr>
            </a:lvl4pPr>
            <a:lvl5pPr lvl="4" algn="ctr" rtl="0">
              <a:spcBef>
                <a:spcPts val="0"/>
              </a:spcBef>
              <a:spcAft>
                <a:spcPts val="0"/>
              </a:spcAft>
              <a:buClr>
                <a:schemeClr val="lt1"/>
              </a:buClr>
              <a:buSzPts val="3800"/>
              <a:buNone/>
              <a:defRPr sz="5067">
                <a:solidFill>
                  <a:schemeClr val="lt1"/>
                </a:solidFill>
              </a:defRPr>
            </a:lvl5pPr>
            <a:lvl6pPr lvl="5" algn="ctr" rtl="0">
              <a:spcBef>
                <a:spcPts val="0"/>
              </a:spcBef>
              <a:spcAft>
                <a:spcPts val="0"/>
              </a:spcAft>
              <a:buClr>
                <a:schemeClr val="lt1"/>
              </a:buClr>
              <a:buSzPts val="3800"/>
              <a:buNone/>
              <a:defRPr sz="5067">
                <a:solidFill>
                  <a:schemeClr val="lt1"/>
                </a:solidFill>
              </a:defRPr>
            </a:lvl6pPr>
            <a:lvl7pPr lvl="6" algn="ctr" rtl="0">
              <a:spcBef>
                <a:spcPts val="0"/>
              </a:spcBef>
              <a:spcAft>
                <a:spcPts val="0"/>
              </a:spcAft>
              <a:buClr>
                <a:schemeClr val="lt1"/>
              </a:buClr>
              <a:buSzPts val="3800"/>
              <a:buNone/>
              <a:defRPr sz="5067">
                <a:solidFill>
                  <a:schemeClr val="lt1"/>
                </a:solidFill>
              </a:defRPr>
            </a:lvl7pPr>
            <a:lvl8pPr lvl="7" algn="ctr" rtl="0">
              <a:spcBef>
                <a:spcPts val="0"/>
              </a:spcBef>
              <a:spcAft>
                <a:spcPts val="0"/>
              </a:spcAft>
              <a:buClr>
                <a:schemeClr val="lt1"/>
              </a:buClr>
              <a:buSzPts val="3800"/>
              <a:buNone/>
              <a:defRPr sz="5067">
                <a:solidFill>
                  <a:schemeClr val="lt1"/>
                </a:solidFill>
              </a:defRPr>
            </a:lvl8pPr>
            <a:lvl9pPr lvl="8" algn="ctr" rtl="0">
              <a:spcBef>
                <a:spcPts val="0"/>
              </a:spcBef>
              <a:spcAft>
                <a:spcPts val="0"/>
              </a:spcAft>
              <a:buClr>
                <a:schemeClr val="lt1"/>
              </a:buClr>
              <a:buSzPts val="3800"/>
              <a:buNone/>
              <a:defRPr sz="5067">
                <a:solidFill>
                  <a:schemeClr val="lt1"/>
                </a:solidFill>
              </a:defRPr>
            </a:lvl9pPr>
          </a:lstStyle>
          <a:p>
            <a:endParaRPr/>
          </a:p>
        </p:txBody>
      </p:sp>
      <p:sp>
        <p:nvSpPr>
          <p:cNvPr id="72" name="Google Shape;72;p17"/>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5634800" y="3911400"/>
            <a:ext cx="922400" cy="518000"/>
          </a:xfrm>
          <a:prstGeom prst="triangle">
            <a:avLst>
              <a:gd name="adj" fmla="val 50000"/>
            </a:avLst>
          </a:prstGeom>
          <a:solidFill>
            <a:srgbClr val="4B2E84"/>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56" name="Google Shape;56;p14"/>
          <p:cNvSpPr/>
          <p:nvPr/>
        </p:nvSpPr>
        <p:spPr>
          <a:xfrm>
            <a:off x="-33" y="0"/>
            <a:ext cx="12192000" cy="4165600"/>
          </a:xfrm>
          <a:prstGeom prst="rect">
            <a:avLst/>
          </a:prstGeom>
          <a:solidFill>
            <a:srgbClr val="4B2E84"/>
          </a:solidFill>
          <a:ln>
            <a:noFill/>
          </a:ln>
        </p:spPr>
        <p:txBody>
          <a:bodyPr spcFirstLastPara="1" wrap="square" lIns="126733" tIns="126733" rIns="126733" bIns="126733" anchor="ctr" anchorCtr="0">
            <a:noAutofit/>
          </a:bodyPr>
          <a:lstStyle/>
          <a:p>
            <a:pPr marL="0" lvl="0" indent="0" algn="l" rtl="0">
              <a:spcBef>
                <a:spcPts val="0"/>
              </a:spcBef>
              <a:spcAft>
                <a:spcPts val="0"/>
              </a:spcAft>
              <a:buNone/>
            </a:pPr>
            <a:endParaRPr sz="2400"/>
          </a:p>
        </p:txBody>
      </p:sp>
      <p:sp>
        <p:nvSpPr>
          <p:cNvPr id="57" name="Google Shape;57;p14"/>
          <p:cNvSpPr txBox="1">
            <a:spLocks noGrp="1"/>
          </p:cNvSpPr>
          <p:nvPr>
            <p:ph type="ctrTitle"/>
          </p:nvPr>
        </p:nvSpPr>
        <p:spPr>
          <a:xfrm>
            <a:off x="548233" y="859067"/>
            <a:ext cx="11043200" cy="2812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8266"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8266">
                <a:solidFill>
                  <a:schemeClr val="lt1"/>
                </a:solidFill>
              </a:defRPr>
            </a:lvl2pPr>
            <a:lvl3pPr lvl="2" algn="ctr" rtl="0">
              <a:spcBef>
                <a:spcPts val="0"/>
              </a:spcBef>
              <a:spcAft>
                <a:spcPts val="0"/>
              </a:spcAft>
              <a:buClr>
                <a:schemeClr val="lt1"/>
              </a:buClr>
              <a:buSzPts val="6200"/>
              <a:buNone/>
              <a:defRPr sz="8266">
                <a:solidFill>
                  <a:schemeClr val="lt1"/>
                </a:solidFill>
              </a:defRPr>
            </a:lvl3pPr>
            <a:lvl4pPr lvl="3" algn="ctr" rtl="0">
              <a:spcBef>
                <a:spcPts val="0"/>
              </a:spcBef>
              <a:spcAft>
                <a:spcPts val="0"/>
              </a:spcAft>
              <a:buClr>
                <a:schemeClr val="lt1"/>
              </a:buClr>
              <a:buSzPts val="6200"/>
              <a:buNone/>
              <a:defRPr sz="8266">
                <a:solidFill>
                  <a:schemeClr val="lt1"/>
                </a:solidFill>
              </a:defRPr>
            </a:lvl4pPr>
            <a:lvl5pPr lvl="4" algn="ctr" rtl="0">
              <a:spcBef>
                <a:spcPts val="0"/>
              </a:spcBef>
              <a:spcAft>
                <a:spcPts val="0"/>
              </a:spcAft>
              <a:buClr>
                <a:schemeClr val="lt1"/>
              </a:buClr>
              <a:buSzPts val="6200"/>
              <a:buNone/>
              <a:defRPr sz="8266">
                <a:solidFill>
                  <a:schemeClr val="lt1"/>
                </a:solidFill>
              </a:defRPr>
            </a:lvl5pPr>
            <a:lvl6pPr lvl="5" algn="ctr" rtl="0">
              <a:spcBef>
                <a:spcPts val="0"/>
              </a:spcBef>
              <a:spcAft>
                <a:spcPts val="0"/>
              </a:spcAft>
              <a:buClr>
                <a:schemeClr val="lt1"/>
              </a:buClr>
              <a:buSzPts val="6200"/>
              <a:buNone/>
              <a:defRPr sz="8266">
                <a:solidFill>
                  <a:schemeClr val="lt1"/>
                </a:solidFill>
              </a:defRPr>
            </a:lvl6pPr>
            <a:lvl7pPr lvl="6" algn="ctr" rtl="0">
              <a:spcBef>
                <a:spcPts val="0"/>
              </a:spcBef>
              <a:spcAft>
                <a:spcPts val="0"/>
              </a:spcAft>
              <a:buClr>
                <a:schemeClr val="lt1"/>
              </a:buClr>
              <a:buSzPts val="6200"/>
              <a:buNone/>
              <a:defRPr sz="8266">
                <a:solidFill>
                  <a:schemeClr val="lt1"/>
                </a:solidFill>
              </a:defRPr>
            </a:lvl7pPr>
            <a:lvl8pPr lvl="7" algn="ctr" rtl="0">
              <a:spcBef>
                <a:spcPts val="0"/>
              </a:spcBef>
              <a:spcAft>
                <a:spcPts val="0"/>
              </a:spcAft>
              <a:buClr>
                <a:schemeClr val="lt1"/>
              </a:buClr>
              <a:buSzPts val="6200"/>
              <a:buNone/>
              <a:defRPr sz="8266">
                <a:solidFill>
                  <a:schemeClr val="lt1"/>
                </a:solidFill>
              </a:defRPr>
            </a:lvl8pPr>
            <a:lvl9pPr lvl="8" algn="ctr" rtl="0">
              <a:spcBef>
                <a:spcPts val="0"/>
              </a:spcBef>
              <a:spcAft>
                <a:spcPts val="0"/>
              </a:spcAft>
              <a:buClr>
                <a:schemeClr val="lt1"/>
              </a:buClr>
              <a:buSzPts val="6200"/>
              <a:buNone/>
              <a:defRPr sz="8266">
                <a:solidFill>
                  <a:schemeClr val="lt1"/>
                </a:solidFill>
              </a:defRPr>
            </a:lvl9pPr>
          </a:lstStyle>
          <a:p>
            <a:endParaRPr/>
          </a:p>
        </p:txBody>
      </p:sp>
      <p:sp>
        <p:nvSpPr>
          <p:cNvPr id="58" name="Google Shape;58;p14"/>
          <p:cNvSpPr txBox="1">
            <a:spLocks noGrp="1"/>
          </p:cNvSpPr>
          <p:nvPr>
            <p:ph type="subTitle" idx="1"/>
          </p:nvPr>
        </p:nvSpPr>
        <p:spPr>
          <a:xfrm>
            <a:off x="548233" y="4531000"/>
            <a:ext cx="11043200" cy="16808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5067">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5067">
                <a:latin typeface="Oswald"/>
                <a:ea typeface="Oswald"/>
                <a:cs typeface="Oswald"/>
                <a:sym typeface="Oswald"/>
              </a:defRPr>
            </a:lvl2pPr>
            <a:lvl3pPr lvl="2" algn="ctr" rtl="0">
              <a:lnSpc>
                <a:spcPct val="100000"/>
              </a:lnSpc>
              <a:spcBef>
                <a:spcPts val="0"/>
              </a:spcBef>
              <a:spcAft>
                <a:spcPts val="0"/>
              </a:spcAft>
              <a:buSzPts val="3800"/>
              <a:buFont typeface="Oswald"/>
              <a:buNone/>
              <a:defRPr sz="5067">
                <a:latin typeface="Oswald"/>
                <a:ea typeface="Oswald"/>
                <a:cs typeface="Oswald"/>
                <a:sym typeface="Oswald"/>
              </a:defRPr>
            </a:lvl3pPr>
            <a:lvl4pPr lvl="3" algn="ctr" rtl="0">
              <a:lnSpc>
                <a:spcPct val="100000"/>
              </a:lnSpc>
              <a:spcBef>
                <a:spcPts val="0"/>
              </a:spcBef>
              <a:spcAft>
                <a:spcPts val="0"/>
              </a:spcAft>
              <a:buSzPts val="3800"/>
              <a:buFont typeface="Oswald"/>
              <a:buNone/>
              <a:defRPr sz="5067">
                <a:latin typeface="Oswald"/>
                <a:ea typeface="Oswald"/>
                <a:cs typeface="Oswald"/>
                <a:sym typeface="Oswald"/>
              </a:defRPr>
            </a:lvl4pPr>
            <a:lvl5pPr lvl="4" algn="ctr" rtl="0">
              <a:lnSpc>
                <a:spcPct val="100000"/>
              </a:lnSpc>
              <a:spcBef>
                <a:spcPts val="0"/>
              </a:spcBef>
              <a:spcAft>
                <a:spcPts val="0"/>
              </a:spcAft>
              <a:buSzPts val="3800"/>
              <a:buFont typeface="Oswald"/>
              <a:buNone/>
              <a:defRPr sz="5067">
                <a:latin typeface="Oswald"/>
                <a:ea typeface="Oswald"/>
                <a:cs typeface="Oswald"/>
                <a:sym typeface="Oswald"/>
              </a:defRPr>
            </a:lvl5pPr>
            <a:lvl6pPr lvl="5" algn="ctr" rtl="0">
              <a:lnSpc>
                <a:spcPct val="100000"/>
              </a:lnSpc>
              <a:spcBef>
                <a:spcPts val="0"/>
              </a:spcBef>
              <a:spcAft>
                <a:spcPts val="0"/>
              </a:spcAft>
              <a:buSzPts val="3800"/>
              <a:buFont typeface="Oswald"/>
              <a:buNone/>
              <a:defRPr sz="5067">
                <a:latin typeface="Oswald"/>
                <a:ea typeface="Oswald"/>
                <a:cs typeface="Oswald"/>
                <a:sym typeface="Oswald"/>
              </a:defRPr>
            </a:lvl6pPr>
            <a:lvl7pPr lvl="6" algn="ctr" rtl="0">
              <a:lnSpc>
                <a:spcPct val="100000"/>
              </a:lnSpc>
              <a:spcBef>
                <a:spcPts val="0"/>
              </a:spcBef>
              <a:spcAft>
                <a:spcPts val="0"/>
              </a:spcAft>
              <a:buSzPts val="3800"/>
              <a:buFont typeface="Oswald"/>
              <a:buNone/>
              <a:defRPr sz="5067">
                <a:latin typeface="Oswald"/>
                <a:ea typeface="Oswald"/>
                <a:cs typeface="Oswald"/>
                <a:sym typeface="Oswald"/>
              </a:defRPr>
            </a:lvl7pPr>
            <a:lvl8pPr lvl="7" algn="ctr" rtl="0">
              <a:lnSpc>
                <a:spcPct val="100000"/>
              </a:lnSpc>
              <a:spcBef>
                <a:spcPts val="0"/>
              </a:spcBef>
              <a:spcAft>
                <a:spcPts val="0"/>
              </a:spcAft>
              <a:buSzPts val="3800"/>
              <a:buFont typeface="Oswald"/>
              <a:buNone/>
              <a:defRPr sz="5067">
                <a:latin typeface="Oswald"/>
                <a:ea typeface="Oswald"/>
                <a:cs typeface="Oswald"/>
                <a:sym typeface="Oswald"/>
              </a:defRPr>
            </a:lvl8pPr>
            <a:lvl9pPr lvl="8" algn="ctr" rtl="0">
              <a:lnSpc>
                <a:spcPct val="100000"/>
              </a:lnSpc>
              <a:spcBef>
                <a:spcPts val="0"/>
              </a:spcBef>
              <a:spcAft>
                <a:spcPts val="0"/>
              </a:spcAft>
              <a:buSzPts val="3800"/>
              <a:buFont typeface="Oswald"/>
              <a:buNone/>
              <a:defRPr sz="5067">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496667"/>
            <a:ext cx="11360800" cy="9780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415600" y="1958433"/>
            <a:ext cx="11360800" cy="41332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5050" tIns="95050" rIns="95050" bIns="95050" anchor="ctr" anchorCtr="0">
            <a:noAutofit/>
          </a:bodyPr>
          <a:lstStyle>
            <a:lvl1pPr lvl="0" algn="r" rtl="0">
              <a:buNone/>
              <a:defRPr sz="1333">
                <a:solidFill>
                  <a:schemeClr val="dk2"/>
                </a:solidFill>
                <a:latin typeface="Source Code Pro"/>
                <a:ea typeface="Source Code Pro"/>
                <a:cs typeface="Source Code Pro"/>
                <a:sym typeface="Source Code Pro"/>
              </a:defRPr>
            </a:lvl1pPr>
            <a:lvl2pPr lvl="1" algn="r" rtl="0">
              <a:buNone/>
              <a:defRPr sz="1333">
                <a:solidFill>
                  <a:schemeClr val="dk2"/>
                </a:solidFill>
                <a:latin typeface="Source Code Pro"/>
                <a:ea typeface="Source Code Pro"/>
                <a:cs typeface="Source Code Pro"/>
                <a:sym typeface="Source Code Pro"/>
              </a:defRPr>
            </a:lvl2pPr>
            <a:lvl3pPr lvl="2" algn="r" rtl="0">
              <a:buNone/>
              <a:defRPr sz="1333">
                <a:solidFill>
                  <a:schemeClr val="dk2"/>
                </a:solidFill>
                <a:latin typeface="Source Code Pro"/>
                <a:ea typeface="Source Code Pro"/>
                <a:cs typeface="Source Code Pro"/>
                <a:sym typeface="Source Code Pro"/>
              </a:defRPr>
            </a:lvl3pPr>
            <a:lvl4pPr lvl="3" algn="r" rtl="0">
              <a:buNone/>
              <a:defRPr sz="1333">
                <a:solidFill>
                  <a:schemeClr val="dk2"/>
                </a:solidFill>
                <a:latin typeface="Source Code Pro"/>
                <a:ea typeface="Source Code Pro"/>
                <a:cs typeface="Source Code Pro"/>
                <a:sym typeface="Source Code Pro"/>
              </a:defRPr>
            </a:lvl4pPr>
            <a:lvl5pPr lvl="4" algn="r" rtl="0">
              <a:buNone/>
              <a:defRPr sz="1333">
                <a:solidFill>
                  <a:schemeClr val="dk2"/>
                </a:solidFill>
                <a:latin typeface="Source Code Pro"/>
                <a:ea typeface="Source Code Pro"/>
                <a:cs typeface="Source Code Pro"/>
                <a:sym typeface="Source Code Pro"/>
              </a:defRPr>
            </a:lvl5pPr>
            <a:lvl6pPr lvl="5" algn="r" rtl="0">
              <a:buNone/>
              <a:defRPr sz="1333">
                <a:solidFill>
                  <a:schemeClr val="dk2"/>
                </a:solidFill>
                <a:latin typeface="Source Code Pro"/>
                <a:ea typeface="Source Code Pro"/>
                <a:cs typeface="Source Code Pro"/>
                <a:sym typeface="Source Code Pro"/>
              </a:defRPr>
            </a:lvl6pPr>
            <a:lvl7pPr lvl="6" algn="r" rtl="0">
              <a:buNone/>
              <a:defRPr sz="1333">
                <a:solidFill>
                  <a:schemeClr val="dk2"/>
                </a:solidFill>
                <a:latin typeface="Source Code Pro"/>
                <a:ea typeface="Source Code Pro"/>
                <a:cs typeface="Source Code Pro"/>
                <a:sym typeface="Source Code Pro"/>
              </a:defRPr>
            </a:lvl7pPr>
            <a:lvl8pPr lvl="7" algn="r" rtl="0">
              <a:buNone/>
              <a:defRPr sz="1333">
                <a:solidFill>
                  <a:schemeClr val="dk2"/>
                </a:solidFill>
                <a:latin typeface="Source Code Pro"/>
                <a:ea typeface="Source Code Pro"/>
                <a:cs typeface="Source Code Pro"/>
                <a:sym typeface="Source Code Pro"/>
              </a:defRPr>
            </a:lvl8pPr>
            <a:lvl9pPr lvl="8" algn="r" rtl="0">
              <a:buNone/>
              <a:defRPr sz="1333">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713" r:id="rId1"/>
    <p:sldLayoutId id="2147483711" r:id="rId2"/>
    <p:sldLayoutId id="2147483705" r:id="rId3"/>
    <p:sldLayoutId id="214748370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forms.office.com/r/d0cSuYLhtV" TargetMode="External"/><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www.washington.edu/anyhungryhusky/the-uw-food-pantry/" TargetMode="External"/><Relationship Id="rId5" Type="http://schemas.openxmlformats.org/officeDocument/2006/relationships/image" Target="../media/image1.jpeg"/><Relationship Id="rId4" Type="http://schemas.openxmlformats.org/officeDocument/2006/relationships/hyperlink" Target="https://www.washington.edu/financialaid/types-of-aid/child-care-assistance/"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urldefense.com/v3/__https:/maps.app.goo.gl/1jCzf58yA1wvWWzQ6__;!!K-Hz7m0Vt54!gSnZiLKHOqK7Y8I9s100HSa7MDCzSTKzM_Yd7w4HMfzRXRWI-D3WwrbrANifdvmH-BTW07275IxT$"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mailto:baiziyan@uw.edu" TargetMode="External"/><Relationship Id="rId5" Type="http://schemas.openxmlformats.org/officeDocument/2006/relationships/hyperlink" Target="https://urldefense.com/v3/__https:/forms.office.com/r/1sf0xkKyjC__;!!K-Hz7m0Vt54!gSnZiLKHOqK7Y8I9s100HSa7MDCzSTKzM_Yd7w4HMfzRXRWI-D3WwrbrANifdvmH-BTW01PHczhA$" TargetMode="External"/><Relationship Id="rId4" Type="http://schemas.openxmlformats.org/officeDocument/2006/relationships/hyperlink" Target="https://www.washington.edu/maps/#!/hub"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urldefense.com/v3/__https:/goo.gl/maps/wPukqPb3DUEKL64Z8__;!!K-Hz7m0Vt54!gSnZiLKHOqK7Y8I9s100HSa7MDCzSTKzM_Yd7w4HMfzRXRWI-D3WwrbrANifdvmH-BTW0zDnjb2I$"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mailto:baiziyan@uw.edu" TargetMode="External"/><Relationship Id="rId4" Type="http://schemas.openxmlformats.org/officeDocument/2006/relationships/hyperlink" Target="https://urldefense.com/v3/__https:/forms.office.com/r/pAWBVV8HV7__;!!K-Hz7m0Vt54!gSnZiLKHOqK7Y8I9s100HSa7MDCzSTKzM_Yd7w4HMfzRXRWI-D3WwrbrANifdvmH-BTW01-rBm4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urldefense.com/v3/__https:/uw.us21.list-manage.com/track/click?u=b39f2b0b26d21b4f4a4b20969&amp;id=9c7fc560c3&amp;e=5438f4d03f__;!!K-Hz7m0Vt54!g38koGzu_mQIlp8h6BmSGM2Je3qd3yUWUQ9GrbnikfKG_y_XzLICxYwrmccPUi_cQF8L-yWmJ5_buqvIOSgPQT1cWyJvqqyVeugsXA$"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uwnetid-my.sharepoint.com/:w:/g/personal/gpssvpadmin_uw_edu/ET58nZWJ1RlJnikCVbeKlnMBv3jYCNUIbNA9HtfI0ywBMQ?e=XHembk"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forms.office.com/r/QbBmVwrkrY" TargetMode="Externa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uwnetid-my.sharepoint.com/:w:/g/personal/gpssvpadmin_uw_edu/EZUknGiiQ4NPgOCKn04wiLEBw7wYT2hggT1jD8CZIfS4cA?e=JXsFch"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r/d0cSuYLhtV"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uwnetid-my.sharepoint.com/:w:/g/personal/gpssvpadmin_uw_edu/EUsbcFtSGtBHtSetRegXvYgB1yNfeUOg40f_eOX7_N1yaA?e=1rY3Aq"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forms.office.com/r/4Ba5D4Ywdp"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uwnetid-my.sharepoint.com/:w:/g/personal/gpssvpadmin_uw_edu/EVmu31vY8vpHkrmJsLTCffQBhUw-aiQhVGjxfhTnnXZNcw?e=Lzk1fS"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forms.office.com/r/iPitN4J3Ki"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hyperlink" Target="https://forms.office.com/r/d0cSuYLhtV"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washington.edu/diversity/intellectual-hous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4" Type="http://schemas.openxmlformats.org/officeDocument/2006/relationships/hyperlink" Target="http://aisc.asuw.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shorturl.at/10KCa" TargetMode="External"/><Relationship Id="rId2" Type="http://schemas.openxmlformats.org/officeDocument/2006/relationships/hyperlink" Target="mailto:rerstad@uw.edu" TargetMode="Externa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urldefense.com/v3/__https:/maps.app.goo.gl/qeiQfHi1osNQNCgo7__;!!K-Hz7m0Vt54!gSnZiLKHOqK7Y8I9s100HSa7MDCzSTKzM_Yd7w4HMfzRXRWI-D3WwrbrANifdvmH-BTW07OdG2Kl$"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mailto:baiziyan@uw.edu" TargetMode="External"/><Relationship Id="rId5" Type="http://schemas.openxmlformats.org/officeDocument/2006/relationships/hyperlink" Target="https://urldefense.com/v3/__https:/forms.office.com/r/RfCS9dUbxd__;!!K-Hz7m0Vt54!gSnZiLKHOqK7Y8I9s100HSa7MDCzSTKzM_Yd7w4HMfzRXRWI-D3WwrbrANifdvmH-BTW018YeGBm$" TargetMode="External"/><Relationship Id="rId4" Type="http://schemas.openxmlformats.org/officeDocument/2006/relationships/hyperlink" Target="https://www.washington.edu/maps/#!/sm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1021400" y="0"/>
            <a:ext cx="10149200" cy="11648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2000">
                <a:solidFill>
                  <a:srgbClr val="BFAD81"/>
                </a:solidFill>
                <a:latin typeface="Encode Sans"/>
                <a:ea typeface="Encode Sans"/>
                <a:cs typeface="Encode Sans"/>
                <a:sym typeface="Encode Sans"/>
              </a:rPr>
              <a:t>UNIVERSITY OF WASHINGTON</a:t>
            </a:r>
            <a:endParaRPr sz="20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467">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2533" b="1">
                <a:solidFill>
                  <a:schemeClr val="lt1"/>
                </a:solidFill>
                <a:latin typeface="Encode Sans"/>
                <a:ea typeface="Encode Sans"/>
                <a:cs typeface="Encode Sans"/>
                <a:sym typeface="Encode Sans"/>
              </a:rPr>
              <a:t>GRADUATE &amp; PROFESSIONAL </a:t>
            </a:r>
            <a:endParaRPr sz="2533"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2533" b="1">
                <a:solidFill>
                  <a:schemeClr val="lt1"/>
                </a:solidFill>
                <a:latin typeface="Encode Sans"/>
                <a:ea typeface="Encode Sans"/>
                <a:cs typeface="Encode Sans"/>
                <a:sym typeface="Encode Sans"/>
              </a:rPr>
              <a:t>STUDENT SENATE</a:t>
            </a:r>
            <a:endParaRPr sz="133">
              <a:latin typeface="Source Code Pro"/>
              <a:ea typeface="Source Code Pro"/>
              <a:cs typeface="Source Code Pro"/>
              <a:sym typeface="Source Code Pro"/>
            </a:endParaRPr>
          </a:p>
          <a:p>
            <a:pPr marL="0" lvl="0" indent="0" algn="ctr" rtl="0">
              <a:spcBef>
                <a:spcPts val="0"/>
              </a:spcBef>
              <a:spcAft>
                <a:spcPts val="0"/>
              </a:spcAft>
              <a:buNone/>
            </a:pPr>
            <a:endParaRPr sz="3733"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33">
              <a:latin typeface="Encode Sans"/>
              <a:ea typeface="Encode Sans"/>
              <a:cs typeface="Encode Sans"/>
              <a:sym typeface="Encode Sans"/>
            </a:endParaRPr>
          </a:p>
        </p:txBody>
      </p:sp>
      <p:sp>
        <p:nvSpPr>
          <p:cNvPr id="147" name="Google Shape;147;p32"/>
          <p:cNvSpPr txBox="1"/>
          <p:nvPr/>
        </p:nvSpPr>
        <p:spPr>
          <a:xfrm>
            <a:off x="94921" y="1397459"/>
            <a:ext cx="5788232" cy="25301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 sz="2100" b="1" err="1">
                <a:solidFill>
                  <a:srgbClr val="FFFFFF"/>
                </a:solidFill>
                <a:latin typeface="Encode Sans"/>
                <a:ea typeface="Encode Sans"/>
                <a:cs typeface="Encode Sans"/>
                <a:sym typeface="Encode Sans"/>
              </a:rPr>
              <a:t>SafeCampus</a:t>
            </a:r>
            <a:r>
              <a:rPr lang="en" sz="2100" b="1">
                <a:solidFill>
                  <a:srgbClr val="FFFFFF"/>
                </a:solidFill>
                <a:latin typeface="Encode Sans"/>
                <a:ea typeface="Encode Sans"/>
                <a:cs typeface="Encode Sans"/>
                <a:sym typeface="Encode Sans"/>
              </a:rPr>
              <a:t> (206-685-7233)</a:t>
            </a:r>
            <a:endParaRPr lang="en" sz="2100" b="1">
              <a:solidFill>
                <a:srgbClr val="FFFFFF"/>
              </a:solidFill>
              <a:latin typeface="Encode Sans"/>
              <a:ea typeface="Encode Sans"/>
              <a:cs typeface="Encode Sans"/>
            </a:endParaRPr>
          </a:p>
          <a:p>
            <a:pPr marL="0" lvl="0" indent="0" algn="l" rtl="0">
              <a:spcBef>
                <a:spcPts val="0"/>
              </a:spcBef>
              <a:spcAft>
                <a:spcPts val="0"/>
              </a:spcAft>
              <a:buNone/>
            </a:pPr>
            <a:r>
              <a:rPr lang="en" sz="1600">
                <a:solidFill>
                  <a:srgbClr val="FFFFFF"/>
                </a:solidFill>
                <a:latin typeface="Encode Sans"/>
                <a:ea typeface="Encode Sans"/>
                <a:cs typeface="Encode Sans"/>
                <a:sym typeface="Encode Sans"/>
              </a:rPr>
              <a:t>Call </a:t>
            </a:r>
            <a:r>
              <a:rPr lang="en" sz="1600" err="1">
                <a:solidFill>
                  <a:srgbClr val="FFFFFF"/>
                </a:solidFill>
                <a:latin typeface="Encode Sans"/>
                <a:ea typeface="Encode Sans"/>
                <a:cs typeface="Encode Sans"/>
                <a:sym typeface="Encode Sans"/>
              </a:rPr>
              <a:t>SafeCampus</a:t>
            </a:r>
            <a:r>
              <a:rPr lang="en" sz="1600">
                <a:solidFill>
                  <a:srgbClr val="FFFFFF"/>
                </a:solidFill>
                <a:latin typeface="Encode Sans"/>
                <a:ea typeface="Encode Sans"/>
                <a:cs typeface="Encode Sans"/>
                <a:sym typeface="Encode Sans"/>
              </a:rPr>
              <a:t> anytime to anonymously discuss safety and well-being concerns for yourself or others.</a:t>
            </a:r>
            <a:endParaRPr sz="1600">
              <a:solidFill>
                <a:srgbClr val="FFFFFF"/>
              </a:solidFill>
              <a:latin typeface="Encode Sans"/>
              <a:ea typeface="Encode Sans"/>
              <a:cs typeface="Encode Sans"/>
            </a:endParaRPr>
          </a:p>
          <a:p>
            <a:pPr marL="0" lvl="0" indent="0" algn="l" rtl="0">
              <a:spcBef>
                <a:spcPts val="0"/>
              </a:spcBef>
              <a:spcAft>
                <a:spcPts val="0"/>
              </a:spcAft>
              <a:buNone/>
            </a:pPr>
            <a:r>
              <a:rPr lang="en" sz="1200" b="1">
                <a:solidFill>
                  <a:srgbClr val="FFFFFF"/>
                </a:solidFill>
                <a:latin typeface="Encode Sans"/>
                <a:ea typeface="Encode Sans"/>
                <a:cs typeface="Encode Sans"/>
                <a:sym typeface="Encode Sans"/>
                <a:hlinkClick r:id="rId3"/>
              </a:rPr>
              <a:t>https://www.washington.edu/safecampus/</a:t>
            </a:r>
            <a:endParaRPr lang="en" sz="1200" b="1">
              <a:solidFill>
                <a:srgbClr val="FFFFFF"/>
              </a:solidFill>
              <a:latin typeface="Encode Sans"/>
              <a:ea typeface="Encode Sans"/>
              <a:cs typeface="Encode Sans"/>
            </a:endParaRPr>
          </a:p>
          <a:p>
            <a:pPr marL="0" lvl="0" indent="0" algn="l" rtl="0">
              <a:spcBef>
                <a:spcPts val="0"/>
              </a:spcBef>
              <a:spcAft>
                <a:spcPts val="0"/>
              </a:spcAft>
              <a:buNone/>
            </a:pPr>
            <a:endParaRPr sz="1467" b="1">
              <a:solidFill>
                <a:srgbClr val="FFFFFF"/>
              </a:solidFill>
              <a:latin typeface="Encode Sans"/>
              <a:ea typeface="Encode Sans"/>
              <a:cs typeface="Encode Sans"/>
            </a:endParaRPr>
          </a:p>
          <a:p>
            <a:pPr marL="0" lvl="0" indent="0" algn="l" rtl="0">
              <a:spcBef>
                <a:spcPts val="0"/>
              </a:spcBef>
              <a:spcAft>
                <a:spcPts val="0"/>
              </a:spcAft>
              <a:buNone/>
            </a:pPr>
            <a:r>
              <a:rPr lang="en-US" sz="2100" b="1">
                <a:solidFill>
                  <a:srgbClr val="FFFFFF"/>
                </a:solidFill>
                <a:latin typeface="Encode Sans"/>
                <a:ea typeface="Encode Sans"/>
                <a:cs typeface="Encode Sans"/>
                <a:sym typeface="Encode Sans"/>
              </a:rPr>
              <a:t>Childcare Assistance Program</a:t>
            </a:r>
            <a:endParaRPr lang="en-US" sz="2100" b="1">
              <a:solidFill>
                <a:srgbClr val="FFFFFF"/>
              </a:solidFill>
              <a:latin typeface="Encode Sans"/>
              <a:ea typeface="Encode Sans"/>
              <a:cs typeface="Encode Sans"/>
            </a:endParaRPr>
          </a:p>
          <a:p>
            <a:r>
              <a:rPr lang="en-US" sz="1200" b="1">
                <a:solidFill>
                  <a:srgbClr val="FFFFFF"/>
                </a:solidFill>
                <a:latin typeface="Encode Sans"/>
                <a:ea typeface="Encode Sans"/>
                <a:cs typeface="Encode Sans"/>
                <a:sym typeface="Encode Sans"/>
                <a:hlinkClick r:id="rId4"/>
              </a:rPr>
              <a:t>https://www.washington.edu/financialaid/types-of-aid/child-care-assistance/</a:t>
            </a:r>
            <a:r>
              <a:rPr lang="en-US" sz="1200" b="1">
                <a:solidFill>
                  <a:srgbClr val="FFFFFF"/>
                </a:solidFill>
                <a:latin typeface="Encode Sans"/>
                <a:ea typeface="Encode Sans"/>
                <a:cs typeface="Encode Sans"/>
                <a:sym typeface="Encode Sans"/>
              </a:rPr>
              <a:t> </a:t>
            </a:r>
            <a:endParaRPr lang="en-US" sz="1200" b="1">
              <a:solidFill>
                <a:srgbClr val="FFFFFF"/>
              </a:solidFill>
              <a:latin typeface="Encode Sans"/>
              <a:ea typeface="Encode Sans"/>
              <a:cs typeface="Encode Sans"/>
            </a:endParaRPr>
          </a:p>
          <a:p>
            <a:pPr marL="0" lvl="0" indent="0" algn="l" rtl="0">
              <a:spcBef>
                <a:spcPts val="0"/>
              </a:spcBef>
              <a:spcAft>
                <a:spcPts val="0"/>
              </a:spcAft>
              <a:buNone/>
            </a:pPr>
            <a:endParaRPr lang="en-US" sz="1333" b="1">
              <a:solidFill>
                <a:srgbClr val="FFFFFF"/>
              </a:solidFill>
              <a:latin typeface="Encode Sans"/>
              <a:ea typeface="Encode Sans"/>
              <a:cs typeface="Encode Sans"/>
            </a:endParaRPr>
          </a:p>
          <a:p>
            <a:pPr marL="0" lvl="0" indent="0" algn="l" rtl="0">
              <a:spcBef>
                <a:spcPts val="0"/>
              </a:spcBef>
              <a:spcAft>
                <a:spcPts val="0"/>
              </a:spcAft>
              <a:buNone/>
            </a:pPr>
            <a:endParaRPr lang="en-US" sz="12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5035911" y="5030504"/>
            <a:ext cx="2125205" cy="995968"/>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2252" y="4119553"/>
            <a:ext cx="5800240" cy="872804"/>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800" b="1">
                <a:solidFill>
                  <a:srgbClr val="7030A0"/>
                </a:solidFill>
                <a:latin typeface="Open Sans"/>
                <a:ea typeface="Open Sans"/>
                <a:cs typeface="Open Sans"/>
                <a:sym typeface="Open Sans"/>
              </a:rPr>
              <a:t>Attendance Form</a:t>
            </a:r>
            <a:r>
              <a:rPr lang="en-US" sz="2800" b="1">
                <a:solidFill>
                  <a:srgbClr val="7030A0"/>
                </a:solidFill>
                <a:ea typeface="Open Sans"/>
                <a:sym typeface="Open Sans"/>
              </a:rPr>
              <a:t> </a:t>
            </a:r>
            <a:endParaRPr lang="en-US" sz="2800" b="1">
              <a:solidFill>
                <a:srgbClr val="4B2E84"/>
              </a:solidFill>
              <a:ea typeface="Open Sans"/>
              <a:cs typeface="Arial"/>
            </a:endParaRPr>
          </a:p>
          <a:p>
            <a:pPr algn="ctr"/>
            <a:r>
              <a:rPr lang="en-US" b="1">
                <a:solidFill>
                  <a:srgbClr val="7030A0"/>
                </a:solidFill>
                <a:latin typeface="Open Sans"/>
                <a:ea typeface="Open Sans"/>
                <a:cs typeface="Open Sans"/>
                <a:sym typeface="Open Sans"/>
              </a:rPr>
              <a:t>(Word of the Day: Pulchritudinous)</a:t>
            </a:r>
            <a:endParaRPr lang="en-US" b="1">
              <a:solidFill>
                <a:srgbClr val="7030A0"/>
              </a:solidFill>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7043636" y="1397464"/>
            <a:ext cx="5144160" cy="253009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US" sz="2133" b="1">
                <a:solidFill>
                  <a:srgbClr val="FFFFFF"/>
                </a:solidFill>
                <a:latin typeface="Encode Sans"/>
                <a:ea typeface="Encode Sans"/>
                <a:cs typeface="Encode Sans"/>
                <a:sym typeface="Encode Sans"/>
              </a:rPr>
              <a:t>UW Food Pantry</a:t>
            </a:r>
            <a:endParaRPr lang="en-US" sz="2133" b="1">
              <a:solidFill>
                <a:srgbClr val="FFFFFF"/>
              </a:solidFill>
              <a:latin typeface="Encode Sans"/>
              <a:ea typeface="Encode Sans"/>
              <a:cs typeface="Encode Sans"/>
            </a:endParaRPr>
          </a:p>
          <a:p>
            <a:pPr marL="0" lvl="0" indent="0" algn="l" rtl="0">
              <a:spcBef>
                <a:spcPts val="0"/>
              </a:spcBef>
              <a:spcAft>
                <a:spcPts val="0"/>
              </a:spcAft>
              <a:buNone/>
            </a:pPr>
            <a:r>
              <a:rPr lang="en-US" sz="1200" b="1">
                <a:solidFill>
                  <a:srgbClr val="FFFFFF"/>
                </a:solidFill>
                <a:latin typeface="Encode Sans"/>
                <a:ea typeface="Encode Sans"/>
                <a:cs typeface="Encode Sans"/>
                <a:sym typeface="Encode Sans"/>
                <a:hlinkClick r:id="rId6"/>
              </a:rPr>
              <a:t>https://www.washington.edu/anyhungryhusky/the-uw-food-pantry/</a:t>
            </a:r>
            <a:endParaRPr lang="en-US" sz="1200" b="1">
              <a:solidFill>
                <a:srgbClr val="FFFFFF"/>
              </a:solidFill>
              <a:latin typeface="Encode Sans"/>
              <a:ea typeface="Encode Sans"/>
              <a:cs typeface="Encode Sans"/>
            </a:endParaRPr>
          </a:p>
          <a:p>
            <a:endParaRPr lang="en-US" sz="1200" b="1">
              <a:solidFill>
                <a:srgbClr val="FFFFFF"/>
              </a:solidFill>
              <a:latin typeface="Encode Sans"/>
              <a:ea typeface="Encode Sans"/>
              <a:cs typeface="Encode Sans"/>
            </a:endParaRPr>
          </a:p>
          <a:p>
            <a:r>
              <a:rPr lang="en-US" sz="2133" b="1">
                <a:solidFill>
                  <a:srgbClr val="FFFFFF"/>
                </a:solidFill>
                <a:latin typeface="Encode Sans"/>
              </a:rPr>
              <a:t>Student Technology Loan Program </a:t>
            </a:r>
          </a:p>
          <a:p>
            <a:r>
              <a:rPr lang="en-US" sz="1600">
                <a:solidFill>
                  <a:srgbClr val="FFFFFF"/>
                </a:solidFill>
                <a:latin typeface="Encode Sans"/>
              </a:rPr>
              <a:t>The Student Technology Loan Program (STLP) is a free, student-led program that supports the academic technology needs of UW Seattle students</a:t>
            </a:r>
          </a:p>
          <a:p>
            <a:r>
              <a:rPr lang="en" sz="1200" b="1">
                <a:solidFill>
                  <a:srgbClr val="FFFFFF"/>
                </a:solidFill>
                <a:latin typeface="Encode Sans"/>
                <a:hlinkClick r:id="rId7"/>
              </a:rPr>
              <a:t>https://stlp.uw.edu/</a:t>
            </a:r>
            <a:r>
              <a:rPr lang="en" sz="1200" b="1">
                <a:solidFill>
                  <a:srgbClr val="FFFFFF"/>
                </a:solidFill>
                <a:latin typeface="Encode Sans"/>
              </a:rPr>
              <a:t> </a:t>
            </a:r>
            <a:endParaRPr lang="en-US" sz="1200" b="1">
              <a:solidFill>
                <a:srgbClr val="FFFFFF"/>
              </a:solidFill>
              <a:latin typeface="Encode Sans"/>
            </a:endParaRPr>
          </a:p>
          <a:p>
            <a:endParaRPr lang="en-US" sz="1333" b="1">
              <a:solidFill>
                <a:srgbClr val="FFFFFF"/>
              </a:solidFill>
              <a:latin typeface="Encode Sans"/>
              <a:ea typeface="Encode Sans"/>
              <a:cs typeface="Encode Sans"/>
            </a:endParaRPr>
          </a:p>
          <a:p>
            <a:endParaRPr lang="en-US" sz="1333" b="1">
              <a:solidFill>
                <a:srgbClr val="FFFFFF"/>
              </a:solidFill>
              <a:latin typeface="Encode Sans"/>
              <a:ea typeface="Encode Sans"/>
              <a:cs typeface="Encode Sans"/>
            </a:endParaRPr>
          </a:p>
        </p:txBody>
      </p:sp>
      <p:sp>
        <p:nvSpPr>
          <p:cNvPr id="8" name="TextBox 7">
            <a:extLst>
              <a:ext uri="{FF2B5EF4-FFF2-40B4-BE49-F238E27FC236}">
                <a16:creationId xmlns:a16="http://schemas.microsoft.com/office/drawing/2014/main" id="{A1DF83EC-B482-9309-B198-369AAA719644}"/>
              </a:ext>
            </a:extLst>
          </p:cNvPr>
          <p:cNvSpPr txBox="1"/>
          <p:nvPr/>
        </p:nvSpPr>
        <p:spPr>
          <a:xfrm>
            <a:off x="7160986" y="4979719"/>
            <a:ext cx="5027385" cy="147732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3200" b="1">
                <a:solidFill>
                  <a:srgbClr val="7030A0"/>
                </a:solidFill>
                <a:latin typeface="Open Sans"/>
                <a:ea typeface="Open Sans"/>
                <a:cs typeface="Open Sans"/>
              </a:rPr>
              <a:t>Attendance Form Link: </a:t>
            </a:r>
            <a:endParaRPr lang="en-US" sz="2133">
              <a:solidFill>
                <a:srgbClr val="E91D63"/>
              </a:solidFill>
              <a:latin typeface="Arial"/>
              <a:ea typeface="Open Sans"/>
              <a:cs typeface="Arial"/>
            </a:endParaRPr>
          </a:p>
          <a:p>
            <a:pPr algn="ctr"/>
            <a:r>
              <a:rPr lang="en-US" sz="2800">
                <a:solidFill>
                  <a:srgbClr val="7030A0"/>
                </a:solidFill>
                <a:ea typeface="+mn-lt"/>
                <a:cs typeface="+mn-lt"/>
                <a:hlinkClick r:id="rId8"/>
              </a:rPr>
              <a:t>https://forms.office.com/r/d0cSuYLhtV</a:t>
            </a:r>
            <a:r>
              <a:rPr lang="en-US" sz="2800">
                <a:solidFill>
                  <a:srgbClr val="7030A0"/>
                </a:solidFill>
                <a:ea typeface="+mn-lt"/>
                <a:cs typeface="+mn-lt"/>
              </a:rPr>
              <a:t> </a:t>
            </a:r>
            <a:endParaRPr lang="en-US">
              <a:cs typeface="Arial"/>
            </a:endParaRPr>
          </a:p>
        </p:txBody>
      </p:sp>
      <p:pic>
        <p:nvPicPr>
          <p:cNvPr id="2" name="Picture 1" descr="A qr code with a few black squares&#10;&#10;AI-generated content may be incorrect.">
            <a:extLst>
              <a:ext uri="{FF2B5EF4-FFF2-40B4-BE49-F238E27FC236}">
                <a16:creationId xmlns:a16="http://schemas.microsoft.com/office/drawing/2014/main" id="{1C8DDB95-791B-0A94-2D06-3EA4927CD8E9}"/>
              </a:ext>
            </a:extLst>
          </p:cNvPr>
          <p:cNvPicPr>
            <a:picLocks noChangeAspect="1"/>
          </p:cNvPicPr>
          <p:nvPr/>
        </p:nvPicPr>
        <p:blipFill>
          <a:blip r:embed="rId9"/>
          <a:stretch>
            <a:fillRect/>
          </a:stretch>
        </p:blipFill>
        <p:spPr>
          <a:xfrm>
            <a:off x="1859685" y="5032664"/>
            <a:ext cx="1787813" cy="1826490"/>
          </a:xfrm>
          <a:prstGeom prst="rect">
            <a:avLst/>
          </a:prstGeom>
        </p:spPr>
      </p:pic>
    </p:spTree>
    <p:extLst>
      <p:ext uri="{BB962C8B-B14F-4D97-AF65-F5344CB8AC3E}">
        <p14:creationId xmlns:p14="http://schemas.microsoft.com/office/powerpoint/2010/main" val="298287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F7151D8-64A3-5C68-962F-F722D1A32A6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EAC5B6-1F5D-2479-FB5C-5A8556CF6D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10</a:t>
            </a:fld>
            <a:endParaRPr lang="en"/>
          </a:p>
        </p:txBody>
      </p:sp>
      <p:sp>
        <p:nvSpPr>
          <p:cNvPr id="14" name="TextBox 13">
            <a:extLst>
              <a:ext uri="{FF2B5EF4-FFF2-40B4-BE49-F238E27FC236}">
                <a16:creationId xmlns:a16="http://schemas.microsoft.com/office/drawing/2014/main" id="{5EEF0935-602E-1ED1-187D-C3F88ADFDEF8}"/>
              </a:ext>
            </a:extLst>
          </p:cNvPr>
          <p:cNvSpPr txBox="1"/>
          <p:nvPr/>
        </p:nvSpPr>
        <p:spPr>
          <a:xfrm>
            <a:off x="838782" y="117499"/>
            <a:ext cx="1068893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Verdana"/>
                <a:ea typeface="Verdana"/>
                <a:cs typeface="Arial"/>
              </a:rPr>
              <a:t>Career Connect: A Professional Networking Event for International Graduate Students</a:t>
            </a:r>
            <a:endParaRPr lang="en-US" sz="3200">
              <a:solidFill>
                <a:schemeClr val="bg1"/>
              </a:solidFill>
              <a:latin typeface="Verdana"/>
              <a:ea typeface="Verdana"/>
              <a:cs typeface="Arial"/>
            </a:endParaRPr>
          </a:p>
        </p:txBody>
      </p:sp>
      <p:sp>
        <p:nvSpPr>
          <p:cNvPr id="18" name="TextBox 17">
            <a:extLst>
              <a:ext uri="{FF2B5EF4-FFF2-40B4-BE49-F238E27FC236}">
                <a16:creationId xmlns:a16="http://schemas.microsoft.com/office/drawing/2014/main" id="{13132F20-A810-49B9-7D83-B02A07867E5B}"/>
              </a:ext>
            </a:extLst>
          </p:cNvPr>
          <p:cNvSpPr txBox="1"/>
          <p:nvPr/>
        </p:nvSpPr>
        <p:spPr>
          <a:xfrm>
            <a:off x="842543" y="924283"/>
            <a:ext cx="10450807"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latin typeface="Verdana"/>
              </a:rPr>
            </a:br>
            <a:br>
              <a:rPr lang="en-US">
                <a:latin typeface="Verdana"/>
              </a:rPr>
            </a:br>
            <a:r>
              <a:rPr lang="en-US">
                <a:solidFill>
                  <a:schemeClr val="bg1"/>
                </a:solidFill>
                <a:latin typeface="Verdana"/>
                <a:ea typeface="Verdana"/>
              </a:rPr>
              <a:t>Monday, February 24, 3:00 - 4:30 pm</a:t>
            </a:r>
            <a:br>
              <a:rPr lang="en-US">
                <a:latin typeface="Verdana"/>
              </a:rPr>
            </a:br>
            <a:r>
              <a:rPr lang="en-US">
                <a:solidFill>
                  <a:schemeClr val="bg1"/>
                </a:solidFill>
                <a:latin typeface="Verdana"/>
                <a:ea typeface="Verdana"/>
              </a:rPr>
              <a:t>Husky Union Building (HUB), Room 334</a:t>
            </a:r>
            <a:br>
              <a:rPr lang="en-US">
                <a:latin typeface="Verdana"/>
              </a:rPr>
            </a:br>
            <a:r>
              <a:rPr lang="en-US">
                <a:solidFill>
                  <a:schemeClr val="bg1"/>
                </a:solidFill>
                <a:latin typeface="Verdana"/>
                <a:ea typeface="Verdana"/>
              </a:rPr>
              <a:t>Google Map: </a:t>
            </a:r>
            <a:r>
              <a:rPr lang="en-US">
                <a:solidFill>
                  <a:schemeClr val="bg1"/>
                </a:solidFill>
                <a:latin typeface="Verdana"/>
                <a:ea typeface="Verdana"/>
                <a:hlinkClick r:id="rId3">
                  <a:extLst>
                    <a:ext uri="{A12FA001-AC4F-418D-AE19-62706E023703}">
                      <ahyp:hlinkClr xmlns:ahyp="http://schemas.microsoft.com/office/drawing/2018/hyperlinkcolor" val="tx"/>
                    </a:ext>
                  </a:extLst>
                </a:hlinkClick>
              </a:rPr>
              <a:t>https://maps.app.goo.gl/1jCzf58yA1wvWWzQ6</a:t>
            </a:r>
            <a:br>
              <a:rPr lang="en-US">
                <a:latin typeface="Verdana"/>
              </a:rPr>
            </a:br>
            <a:r>
              <a:rPr lang="en-US">
                <a:solidFill>
                  <a:schemeClr val="bg1"/>
                </a:solidFill>
                <a:latin typeface="Verdana"/>
                <a:ea typeface="Verdana"/>
              </a:rPr>
              <a:t>Campus Map: </a:t>
            </a:r>
            <a:r>
              <a:rPr lang="en-US">
                <a:solidFill>
                  <a:schemeClr val="bg1"/>
                </a:solidFill>
                <a:latin typeface="Verdana"/>
                <a:ea typeface="Verdana"/>
                <a:hlinkClick r:id="rId4">
                  <a:extLst>
                    <a:ext uri="{A12FA001-AC4F-418D-AE19-62706E023703}">
                      <ahyp:hlinkClr xmlns:ahyp="http://schemas.microsoft.com/office/drawing/2018/hyperlinkcolor" val="tx"/>
                    </a:ext>
                  </a:extLst>
                </a:hlinkClick>
              </a:rPr>
              <a:t>https://www.washington.edu/maps/#!/hub</a:t>
            </a:r>
            <a:endParaRPr lang="en-US">
              <a:solidFill>
                <a:schemeClr val="bg1"/>
              </a:solidFill>
              <a:latin typeface="Verdana"/>
              <a:ea typeface="Verdana"/>
              <a:cs typeface="Arial"/>
            </a:endParaRPr>
          </a:p>
          <a:p>
            <a:pPr algn="l"/>
            <a:r>
              <a:rPr lang="en-US">
                <a:solidFill>
                  <a:schemeClr val="bg1"/>
                </a:solidFill>
                <a:latin typeface="Verdana"/>
                <a:ea typeface="Verdana"/>
              </a:rPr>
              <a:t>RSVP is required: </a:t>
            </a:r>
            <a:r>
              <a:rPr lang="en-US">
                <a:solidFill>
                  <a:schemeClr val="bg1"/>
                </a:solidFill>
                <a:latin typeface="Verdana"/>
                <a:ea typeface="Verdana"/>
                <a:hlinkClick r:id="rId5">
                  <a:extLst>
                    <a:ext uri="{A12FA001-AC4F-418D-AE19-62706E023703}">
                      <ahyp:hlinkClr xmlns:ahyp="http://schemas.microsoft.com/office/drawing/2018/hyperlinkcolor" val="tx"/>
                    </a:ext>
                  </a:extLst>
                </a:hlinkClick>
              </a:rPr>
              <a:t>https://forms.office.com/r/1sf0xkKyjC</a:t>
            </a:r>
            <a:br>
              <a:rPr lang="en-US">
                <a:latin typeface="Verdana"/>
              </a:rPr>
            </a:br>
            <a:br>
              <a:rPr lang="en-US">
                <a:latin typeface="Verdana"/>
              </a:rPr>
            </a:br>
            <a:r>
              <a:rPr lang="en-US">
                <a:solidFill>
                  <a:schemeClr val="bg1"/>
                </a:solidFill>
                <a:latin typeface="Verdana"/>
                <a:ea typeface="Verdana"/>
              </a:rPr>
              <a:t>If you’re an international graduate student interested in learning about the transition from academia to the workforce, come join us for Career Connect: A Professional Networking Event for International Graduate Students. You are invited to join us for a panel of professionals with graduate degrees who will share their experiences navigating the shift from school to their careers. There will be opportunities to ask questions, connect with fellow graduate students, and practice your networking skills in a supportive environment!   </a:t>
            </a:r>
            <a:br>
              <a:rPr lang="en-US">
                <a:latin typeface="Verdana"/>
              </a:rPr>
            </a:br>
            <a:br>
              <a:rPr lang="en-US">
                <a:latin typeface="Verdana"/>
              </a:rPr>
            </a:br>
            <a:r>
              <a:rPr lang="en-US">
                <a:solidFill>
                  <a:schemeClr val="bg1"/>
                </a:solidFill>
                <a:latin typeface="Verdana"/>
                <a:ea typeface="Verdana"/>
              </a:rPr>
              <a:t>This event is sponsored for the Center for International Relations and Cultural Leadership Exchange (CIRCLE). Send questions to Ziyan Bai at </a:t>
            </a:r>
            <a:r>
              <a:rPr lang="en-US">
                <a:solidFill>
                  <a:schemeClr val="bg1"/>
                </a:solidFill>
                <a:latin typeface="Verdana"/>
                <a:ea typeface="Verdana"/>
                <a:hlinkClick r:id="rId6">
                  <a:extLst>
                    <a:ext uri="{A12FA001-AC4F-418D-AE19-62706E023703}">
                      <ahyp:hlinkClr xmlns:ahyp="http://schemas.microsoft.com/office/drawing/2018/hyperlinkcolor" val="tx"/>
                    </a:ext>
                  </a:extLst>
                </a:hlinkClick>
              </a:rPr>
              <a:t>baiziyan@uw.edu</a:t>
            </a:r>
            <a:r>
              <a:rPr lang="en-US">
                <a:solidFill>
                  <a:schemeClr val="bg1"/>
                </a:solidFill>
                <a:latin typeface="Verdana"/>
                <a:ea typeface="Verdana"/>
              </a:rPr>
              <a:t>.</a:t>
            </a:r>
            <a:br>
              <a:rPr lang="en-US">
                <a:latin typeface="Verdana"/>
              </a:rPr>
            </a:br>
            <a:endParaRPr lang="en-US">
              <a:solidFill>
                <a:schemeClr val="bg1"/>
              </a:solidFill>
              <a:latin typeface="Verdana"/>
              <a:ea typeface="Verdana"/>
              <a:cs typeface="Arial"/>
            </a:endParaRPr>
          </a:p>
        </p:txBody>
      </p:sp>
    </p:spTree>
    <p:extLst>
      <p:ext uri="{BB962C8B-B14F-4D97-AF65-F5344CB8AC3E}">
        <p14:creationId xmlns:p14="http://schemas.microsoft.com/office/powerpoint/2010/main" val="3837645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726B52-4F08-85E2-CEAC-A7CA6AE508C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EF8290-DFBD-933D-1788-511C778A6A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a:t>
            </a:fld>
            <a:endParaRPr lang="en"/>
          </a:p>
        </p:txBody>
      </p:sp>
      <p:sp>
        <p:nvSpPr>
          <p:cNvPr id="14" name="TextBox 13">
            <a:extLst>
              <a:ext uri="{FF2B5EF4-FFF2-40B4-BE49-F238E27FC236}">
                <a16:creationId xmlns:a16="http://schemas.microsoft.com/office/drawing/2014/main" id="{69BF719E-481B-7B9E-2F18-C05288E1E80B}"/>
              </a:ext>
            </a:extLst>
          </p:cNvPr>
          <p:cNvSpPr txBox="1"/>
          <p:nvPr/>
        </p:nvSpPr>
        <p:spPr>
          <a:xfrm>
            <a:off x="838782" y="117499"/>
            <a:ext cx="1068893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Verdana"/>
                <a:ea typeface="Verdana"/>
                <a:cs typeface="Arial"/>
              </a:rPr>
              <a:t>Family Fun Time for UW International Graduate Students: Pottery Painting</a:t>
            </a:r>
            <a:endParaRPr lang="en-US" sz="3200">
              <a:solidFill>
                <a:schemeClr val="bg1"/>
              </a:solidFill>
              <a:latin typeface="Verdana"/>
              <a:ea typeface="Verdana"/>
              <a:cs typeface="Arial"/>
            </a:endParaRPr>
          </a:p>
        </p:txBody>
      </p:sp>
      <p:sp>
        <p:nvSpPr>
          <p:cNvPr id="18" name="TextBox 17">
            <a:extLst>
              <a:ext uri="{FF2B5EF4-FFF2-40B4-BE49-F238E27FC236}">
                <a16:creationId xmlns:a16="http://schemas.microsoft.com/office/drawing/2014/main" id="{C0EEEDB5-7500-53F9-8804-ED696A5FC27E}"/>
              </a:ext>
            </a:extLst>
          </p:cNvPr>
          <p:cNvSpPr txBox="1"/>
          <p:nvPr/>
        </p:nvSpPr>
        <p:spPr>
          <a:xfrm>
            <a:off x="842543" y="924283"/>
            <a:ext cx="1045080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latin typeface="Verdana"/>
              </a:rPr>
            </a:br>
            <a:br>
              <a:rPr lang="en-US">
                <a:latin typeface="Verdana"/>
              </a:rPr>
            </a:br>
            <a:r>
              <a:rPr lang="en-US" b="1">
                <a:solidFill>
                  <a:schemeClr val="bg1"/>
                </a:solidFill>
                <a:latin typeface="Verdana"/>
                <a:ea typeface="Verdana"/>
              </a:rPr>
              <a:t>Family Fun Time for UW International Graduate Students: Pottery Painting</a:t>
            </a:r>
            <a:br>
              <a:rPr lang="en-US">
                <a:latin typeface="Verdana"/>
              </a:rPr>
            </a:br>
            <a:r>
              <a:rPr lang="en-US">
                <a:solidFill>
                  <a:schemeClr val="bg1"/>
                </a:solidFill>
                <a:latin typeface="Verdana"/>
                <a:ea typeface="Verdana"/>
              </a:rPr>
              <a:t>Sunday, March 2, 6:30 - 7:30 pm</a:t>
            </a:r>
            <a:br>
              <a:rPr lang="en-US">
                <a:latin typeface="Verdana"/>
              </a:rPr>
            </a:br>
            <a:r>
              <a:rPr lang="en-US">
                <a:solidFill>
                  <a:schemeClr val="bg1"/>
                </a:solidFill>
                <a:latin typeface="Verdana"/>
                <a:ea typeface="Verdana"/>
              </a:rPr>
              <a:t>Paint the Town (University Village)</a:t>
            </a:r>
            <a:br>
              <a:rPr lang="en-US">
                <a:latin typeface="Verdana"/>
              </a:rPr>
            </a:br>
            <a:r>
              <a:rPr lang="en-US">
                <a:solidFill>
                  <a:schemeClr val="bg1"/>
                </a:solidFill>
                <a:latin typeface="Verdana"/>
                <a:ea typeface="Verdana"/>
              </a:rPr>
              <a:t>Google Map: </a:t>
            </a:r>
            <a:r>
              <a:rPr lang="en-US">
                <a:solidFill>
                  <a:schemeClr val="bg1"/>
                </a:solidFill>
                <a:latin typeface="Verdana"/>
                <a:ea typeface="Verdana"/>
                <a:hlinkClick r:id="rId3">
                  <a:extLst>
                    <a:ext uri="{A12FA001-AC4F-418D-AE19-62706E023703}">
                      <ahyp:hlinkClr xmlns:ahyp="http://schemas.microsoft.com/office/drawing/2018/hyperlinkcolor" val="tx"/>
                    </a:ext>
                  </a:extLst>
                </a:hlinkClick>
              </a:rPr>
              <a:t>https://goo.gl/maps/wPukqPb3DUEKL64Z8</a:t>
            </a:r>
            <a:endParaRPr lang="en-US">
              <a:solidFill>
                <a:schemeClr val="bg1"/>
              </a:solidFill>
              <a:latin typeface="Verdana"/>
              <a:ea typeface="Verdana"/>
              <a:cs typeface="Arial"/>
            </a:endParaRPr>
          </a:p>
          <a:p>
            <a:r>
              <a:rPr lang="en-US">
                <a:solidFill>
                  <a:schemeClr val="bg1"/>
                </a:solidFill>
                <a:latin typeface="Verdana"/>
                <a:ea typeface="Verdana"/>
              </a:rPr>
              <a:t>Space is limited. </a:t>
            </a:r>
            <a:endParaRPr lang="en-US">
              <a:solidFill>
                <a:schemeClr val="bg1"/>
              </a:solidFill>
              <a:latin typeface="Verdana"/>
              <a:ea typeface="Verdana"/>
              <a:cs typeface="Arial"/>
            </a:endParaRPr>
          </a:p>
          <a:p>
            <a:pPr algn="l"/>
            <a:r>
              <a:rPr lang="en-US">
                <a:solidFill>
                  <a:schemeClr val="bg1"/>
                </a:solidFill>
                <a:latin typeface="Verdana"/>
                <a:ea typeface="Verdana"/>
              </a:rPr>
              <a:t>RSVP is required: </a:t>
            </a:r>
            <a:r>
              <a:rPr lang="en-US">
                <a:solidFill>
                  <a:schemeClr val="bg1"/>
                </a:solidFill>
                <a:latin typeface="Verdana"/>
                <a:ea typeface="Verdana"/>
                <a:hlinkClick r:id="rId4">
                  <a:extLst>
                    <a:ext uri="{A12FA001-AC4F-418D-AE19-62706E023703}">
                      <ahyp:hlinkClr xmlns:ahyp="http://schemas.microsoft.com/office/drawing/2018/hyperlinkcolor" val="tx"/>
                    </a:ext>
                  </a:extLst>
                </a:hlinkClick>
              </a:rPr>
              <a:t>https://forms.office.com/r/pAWBVV8HV7</a:t>
            </a:r>
            <a:br>
              <a:rPr lang="en-US">
                <a:latin typeface="Verdana"/>
              </a:rPr>
            </a:br>
            <a:br>
              <a:rPr lang="en-US">
                <a:latin typeface="Verdana"/>
              </a:rPr>
            </a:br>
            <a:r>
              <a:rPr lang="en-US">
                <a:solidFill>
                  <a:schemeClr val="bg1"/>
                </a:solidFill>
                <a:latin typeface="Verdana"/>
                <a:ea typeface="Verdana"/>
              </a:rPr>
              <a:t>If you are an UW international graduate student parent with kids and/or spouse from your home country, CIRCLE invites you and your families to join us for an after-school social at Paint the Town with pottery to paint and color. You and your families will have an opportunity to connect with other UW students with families and enjoy a relaxed time away from graduate school to recharge and refuel. Most important, you will take home your painted pottery a week from the event.</a:t>
            </a:r>
            <a:br>
              <a:rPr lang="en-US">
                <a:latin typeface="Verdana"/>
              </a:rPr>
            </a:br>
            <a:br>
              <a:rPr lang="en-US">
                <a:latin typeface="Verdana"/>
              </a:rPr>
            </a:br>
            <a:r>
              <a:rPr lang="en-US">
                <a:solidFill>
                  <a:schemeClr val="bg1"/>
                </a:solidFill>
                <a:latin typeface="Verdana"/>
                <a:ea typeface="Verdana"/>
              </a:rPr>
              <a:t>This event is sponsored by the Center for International Relations and Cultural Leadership Exchange (CIRCLE). Send questions to Ziyan Bai at </a:t>
            </a:r>
            <a:r>
              <a:rPr lang="en-US">
                <a:solidFill>
                  <a:schemeClr val="bg1"/>
                </a:solidFill>
                <a:latin typeface="Verdana"/>
                <a:ea typeface="Verdana"/>
                <a:hlinkClick r:id="rId5">
                  <a:extLst>
                    <a:ext uri="{A12FA001-AC4F-418D-AE19-62706E023703}">
                      <ahyp:hlinkClr xmlns:ahyp="http://schemas.microsoft.com/office/drawing/2018/hyperlinkcolor" val="tx"/>
                    </a:ext>
                  </a:extLst>
                </a:hlinkClick>
              </a:rPr>
              <a:t>baiziyan@uw.edu</a:t>
            </a:r>
            <a:r>
              <a:rPr lang="en-US">
                <a:solidFill>
                  <a:schemeClr val="bg1"/>
                </a:solidFill>
                <a:latin typeface="Verdana"/>
                <a:ea typeface="Verdana"/>
              </a:rPr>
              <a:t>. </a:t>
            </a:r>
            <a:endParaRPr lang="en-US">
              <a:solidFill>
                <a:schemeClr val="bg1"/>
              </a:solidFill>
              <a:latin typeface="Verdana"/>
              <a:ea typeface="Verdana"/>
              <a:cs typeface="Arial"/>
            </a:endParaRPr>
          </a:p>
        </p:txBody>
      </p:sp>
    </p:spTree>
    <p:extLst>
      <p:ext uri="{BB962C8B-B14F-4D97-AF65-F5344CB8AC3E}">
        <p14:creationId xmlns:p14="http://schemas.microsoft.com/office/powerpoint/2010/main" val="3101686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2043-7739-742A-2CF0-66C42BA23BFD}"/>
              </a:ext>
            </a:extLst>
          </p:cNvPr>
          <p:cNvSpPr>
            <a:spLocks noGrp="1"/>
          </p:cNvSpPr>
          <p:nvPr>
            <p:ph type="title"/>
          </p:nvPr>
        </p:nvSpPr>
        <p:spPr>
          <a:xfrm>
            <a:off x="130155" y="1717321"/>
            <a:ext cx="6523778" cy="4371494"/>
          </a:xfrm>
        </p:spPr>
        <p:txBody>
          <a:bodyPr/>
          <a:lstStyle/>
          <a:p>
            <a:r>
              <a:rPr lang="en-US" sz="2100">
                <a:solidFill>
                  <a:schemeClr val="bg1"/>
                </a:solidFill>
                <a:latin typeface="Helvetica"/>
                <a:cs typeface="Helvetica"/>
              </a:rPr>
              <a:t>File your taxes before April 15! </a:t>
            </a:r>
            <a:endParaRPr lang="en-US" sz="2100" b="0">
              <a:solidFill>
                <a:schemeClr val="bg1"/>
              </a:solidFill>
              <a:latin typeface="Helvetica"/>
              <a:cs typeface="Helvetica"/>
            </a:endParaRPr>
          </a:p>
          <a:p>
            <a:r>
              <a:rPr lang="en-US" sz="2100" b="0">
                <a:solidFill>
                  <a:srgbClr val="0070C0"/>
                </a:solidFill>
              </a:rPr>
              <a:t>https://iss.washington.edu/campus-spotlight-uw-vita/</a:t>
            </a:r>
            <a:endParaRPr lang="en-US" sz="7450">
              <a:solidFill>
                <a:srgbClr val="0070C0"/>
              </a:solidFill>
            </a:endParaRPr>
          </a:p>
          <a:p>
            <a:r>
              <a:rPr lang="en-US" sz="2400">
                <a:solidFill>
                  <a:schemeClr val="bg1"/>
                </a:solidFill>
                <a:latin typeface="Helvetica"/>
                <a:cs typeface="Helvetica"/>
              </a:rPr>
              <a:t>Where to go: </a:t>
            </a:r>
            <a:r>
              <a:rPr lang="en-US" sz="2400" b="0">
                <a:solidFill>
                  <a:schemeClr val="bg1"/>
                </a:solidFill>
                <a:latin typeface="Aptos"/>
              </a:rPr>
              <a:t>UW Dempsey Hall in Room 212</a:t>
            </a:r>
            <a:endParaRPr lang="en-US" sz="2400" b="0">
              <a:solidFill>
                <a:srgbClr val="000000"/>
              </a:solidFill>
              <a:latin typeface="Aptos"/>
            </a:endParaRPr>
          </a:p>
          <a:p>
            <a:endParaRPr lang="en-US" sz="2400" b="0">
              <a:solidFill>
                <a:srgbClr val="000000"/>
              </a:solidFill>
              <a:latin typeface="Helvetica"/>
              <a:cs typeface="Helvetica"/>
            </a:endParaRPr>
          </a:p>
          <a:p>
            <a:r>
              <a:rPr lang="en-US" sz="2400">
                <a:solidFill>
                  <a:schemeClr val="bg1"/>
                </a:solidFill>
                <a:latin typeface="Helvetica"/>
                <a:cs typeface="Helvetica"/>
              </a:rPr>
              <a:t>When to visit: </a:t>
            </a:r>
            <a:r>
              <a:rPr lang="en-US" sz="2400" b="0">
                <a:solidFill>
                  <a:schemeClr val="bg1"/>
                </a:solidFill>
                <a:latin typeface="Aptos"/>
              </a:rPr>
              <a:t>Tuesdays, Thursdays, and Fridays 11:00 am – 2:30 pm</a:t>
            </a:r>
          </a:p>
          <a:p>
            <a:endParaRPr lang="en-US" sz="2400" b="0">
              <a:solidFill>
                <a:srgbClr val="000000"/>
              </a:solidFill>
              <a:latin typeface="Aptos"/>
            </a:endParaRPr>
          </a:p>
          <a:p>
            <a:r>
              <a:rPr lang="en-US" sz="2400">
                <a:solidFill>
                  <a:schemeClr val="bg1"/>
                </a:solidFill>
                <a:latin typeface="Helvetica"/>
                <a:cs typeface="Helvetica"/>
              </a:rPr>
              <a:t>What to bring: </a:t>
            </a:r>
            <a:endParaRPr lang="en-US" sz="2400" b="0">
              <a:solidFill>
                <a:schemeClr val="bg1"/>
              </a:solidFill>
              <a:latin typeface="Helvetica"/>
              <a:cs typeface="Helvetica"/>
            </a:endParaRPr>
          </a:p>
          <a:p>
            <a:pPr marL="342900" indent="-342900">
              <a:buFont typeface="Arial,Sans-Serif"/>
              <a:buChar char="•"/>
            </a:pPr>
            <a:r>
              <a:rPr lang="en-US" sz="2400" b="0">
                <a:solidFill>
                  <a:schemeClr val="bg1"/>
                </a:solidFill>
                <a:latin typeface="Aptos"/>
              </a:rPr>
              <a:t>A government issued photo-ID</a:t>
            </a:r>
            <a:endParaRPr lang="en-US" sz="2400" b="0">
              <a:solidFill>
                <a:srgbClr val="000000"/>
              </a:solidFill>
              <a:latin typeface="Aptos"/>
            </a:endParaRPr>
          </a:p>
          <a:p>
            <a:pPr marL="342900" indent="-342900">
              <a:buFont typeface="Arial,Sans-Serif"/>
              <a:buChar char="•"/>
            </a:pPr>
            <a:r>
              <a:rPr lang="en-US" sz="2400" b="0">
                <a:solidFill>
                  <a:schemeClr val="bg1"/>
                </a:solidFill>
                <a:latin typeface="Aptos"/>
              </a:rPr>
              <a:t>Social Security Card or International Taxpayer Number</a:t>
            </a:r>
          </a:p>
          <a:p>
            <a:pPr marL="342900" indent="-342900">
              <a:buFont typeface="Arial,Sans-Serif"/>
              <a:buChar char="•"/>
            </a:pPr>
            <a:r>
              <a:rPr lang="en-US" sz="2400" b="0">
                <a:solidFill>
                  <a:schemeClr val="bg1"/>
                </a:solidFill>
                <a:latin typeface="Aptos"/>
              </a:rPr>
              <a:t>All your tax forms!</a:t>
            </a:r>
            <a:endParaRPr lang="en-US" sz="2400" b="0">
              <a:solidFill>
                <a:srgbClr val="000000"/>
              </a:solidFill>
              <a:latin typeface="Aptos"/>
            </a:endParaRPr>
          </a:p>
          <a:p>
            <a:endParaRPr lang="en-US" sz="2100" b="0">
              <a:solidFill>
                <a:srgbClr val="000000"/>
              </a:solidFill>
              <a:latin typeface="Helvetica"/>
              <a:cs typeface="Helvetica"/>
            </a:endParaRPr>
          </a:p>
          <a:p>
            <a:r>
              <a:rPr lang="en-US" sz="2100">
                <a:solidFill>
                  <a:schemeClr val="bg1"/>
                </a:solidFill>
                <a:latin typeface="Helvetica"/>
                <a:cs typeface="Helvetica"/>
              </a:rPr>
              <a:t>UW VITA will be closed during Finals Week and Spring Break. </a:t>
            </a:r>
            <a:endParaRPr lang="en-US"/>
          </a:p>
        </p:txBody>
      </p:sp>
      <p:sp>
        <p:nvSpPr>
          <p:cNvPr id="3" name="Slide Number Placeholder 2">
            <a:extLst>
              <a:ext uri="{FF2B5EF4-FFF2-40B4-BE49-F238E27FC236}">
                <a16:creationId xmlns:a16="http://schemas.microsoft.com/office/drawing/2014/main" id="{7AD5E0B3-EA48-D24E-23EC-3DE62F1C03C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12</a:t>
            </a:fld>
            <a:endParaRPr lang="en"/>
          </a:p>
        </p:txBody>
      </p:sp>
      <p:sp>
        <p:nvSpPr>
          <p:cNvPr id="4" name="TextBox 3">
            <a:extLst>
              <a:ext uri="{FF2B5EF4-FFF2-40B4-BE49-F238E27FC236}">
                <a16:creationId xmlns:a16="http://schemas.microsoft.com/office/drawing/2014/main" id="{3ED7FCDE-C409-7455-01E8-3D13D73CB604}"/>
              </a:ext>
            </a:extLst>
          </p:cNvPr>
          <p:cNvSpPr txBox="1"/>
          <p:nvPr/>
        </p:nvSpPr>
        <p:spPr>
          <a:xfrm>
            <a:off x="838782" y="117499"/>
            <a:ext cx="10688939" cy="8079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650" b="1">
                <a:solidFill>
                  <a:srgbClr val="FFFFFF"/>
                </a:solidFill>
                <a:latin typeface="Encode Sans"/>
              </a:rPr>
              <a:t>UW Volunteer Income Tax Assistance</a:t>
            </a:r>
            <a:r>
              <a:rPr lang="en-US" sz="4650">
                <a:latin typeface="Encode Sans"/>
              </a:rPr>
              <a:t>​</a:t>
            </a:r>
            <a:endParaRPr lang="en-US"/>
          </a:p>
        </p:txBody>
      </p:sp>
      <p:pic>
        <p:nvPicPr>
          <p:cNvPr id="5" name="Picture 4" descr="1040 U.S. Individual Income Tax Return form for fiscal year 2021 mockup 1040 U.S. Individual Income Tax Return form for fiscal year 2021 mockup, finance and economy concept tax form 1040 stock pictures, royalty-free photos &amp; images">
            <a:extLst>
              <a:ext uri="{FF2B5EF4-FFF2-40B4-BE49-F238E27FC236}">
                <a16:creationId xmlns:a16="http://schemas.microsoft.com/office/drawing/2014/main" id="{FE1DD9F8-438B-F09A-1082-028F95087308}"/>
              </a:ext>
            </a:extLst>
          </p:cNvPr>
          <p:cNvPicPr>
            <a:picLocks noChangeAspect="1"/>
          </p:cNvPicPr>
          <p:nvPr/>
        </p:nvPicPr>
        <p:blipFill>
          <a:blip r:embed="rId3"/>
          <a:stretch>
            <a:fillRect/>
          </a:stretch>
        </p:blipFill>
        <p:spPr>
          <a:xfrm>
            <a:off x="6913332" y="1713445"/>
            <a:ext cx="5124450" cy="3419475"/>
          </a:xfrm>
          <a:prstGeom prst="rect">
            <a:avLst/>
          </a:prstGeom>
        </p:spPr>
      </p:pic>
    </p:spTree>
    <p:extLst>
      <p:ext uri="{BB962C8B-B14F-4D97-AF65-F5344CB8AC3E}">
        <p14:creationId xmlns:p14="http://schemas.microsoft.com/office/powerpoint/2010/main" val="3001809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white building with a flag on top with United States Capitol in the background&#10;&#10;AI-generated content may be incorrect.">
            <a:extLst>
              <a:ext uri="{FF2B5EF4-FFF2-40B4-BE49-F238E27FC236}">
                <a16:creationId xmlns:a16="http://schemas.microsoft.com/office/drawing/2014/main" id="{CF512683-B697-5445-8F60-7E156D22CFE0}"/>
              </a:ext>
            </a:extLst>
          </p:cNvPr>
          <p:cNvPicPr>
            <a:picLocks noGrp="1" noChangeAspect="1"/>
          </p:cNvPicPr>
          <p:nvPr>
            <p:ph idx="1"/>
          </p:nvPr>
        </p:nvPicPr>
        <p:blipFill>
          <a:blip r:embed="rId2"/>
          <a:stretch>
            <a:fillRect/>
          </a:stretch>
        </p:blipFill>
        <p:spPr>
          <a:xfrm>
            <a:off x="-1200" y="-116"/>
            <a:ext cx="12215231" cy="6871939"/>
          </a:xfrm>
        </p:spPr>
      </p:pic>
    </p:spTree>
    <p:extLst>
      <p:ext uri="{BB962C8B-B14F-4D97-AF65-F5344CB8AC3E}">
        <p14:creationId xmlns:p14="http://schemas.microsoft.com/office/powerpoint/2010/main" val="1792738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oster with a person wearing a mask&#10;&#10;AI-generated content may be incorrect.">
            <a:extLst>
              <a:ext uri="{FF2B5EF4-FFF2-40B4-BE49-F238E27FC236}">
                <a16:creationId xmlns:a16="http://schemas.microsoft.com/office/drawing/2014/main" id="{6727D2B5-27F3-AB8C-ED9A-B3F5A419EE0A}"/>
              </a:ext>
            </a:extLst>
          </p:cNvPr>
          <p:cNvPicPr>
            <a:picLocks noChangeAspect="1"/>
          </p:cNvPicPr>
          <p:nvPr/>
        </p:nvPicPr>
        <p:blipFill>
          <a:blip r:embed="rId2"/>
          <a:stretch>
            <a:fillRect/>
          </a:stretch>
        </p:blipFill>
        <p:spPr>
          <a:xfrm>
            <a:off x="2710103" y="-3079"/>
            <a:ext cx="6841066" cy="6864157"/>
          </a:xfrm>
          <a:prstGeom prst="rect">
            <a:avLst/>
          </a:prstGeom>
        </p:spPr>
      </p:pic>
    </p:spTree>
    <p:extLst>
      <p:ext uri="{BB962C8B-B14F-4D97-AF65-F5344CB8AC3E}">
        <p14:creationId xmlns:p14="http://schemas.microsoft.com/office/powerpoint/2010/main" val="2261496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oster for a graduation event&#10;&#10;AI-generated content may be incorrect.">
            <a:extLst>
              <a:ext uri="{FF2B5EF4-FFF2-40B4-BE49-F238E27FC236}">
                <a16:creationId xmlns:a16="http://schemas.microsoft.com/office/drawing/2014/main" id="{49ED828D-DA08-EB4E-2036-C475F620735D}"/>
              </a:ext>
            </a:extLst>
          </p:cNvPr>
          <p:cNvPicPr>
            <a:picLocks noChangeAspect="1"/>
          </p:cNvPicPr>
          <p:nvPr/>
        </p:nvPicPr>
        <p:blipFill>
          <a:blip r:embed="rId2"/>
          <a:stretch>
            <a:fillRect/>
          </a:stretch>
        </p:blipFill>
        <p:spPr>
          <a:xfrm>
            <a:off x="3876731" y="-3079"/>
            <a:ext cx="4484720" cy="6864157"/>
          </a:xfrm>
          <a:prstGeom prst="rect">
            <a:avLst/>
          </a:prstGeom>
        </p:spPr>
      </p:pic>
    </p:spTree>
    <p:extLst>
      <p:ext uri="{BB962C8B-B14F-4D97-AF65-F5344CB8AC3E}">
        <p14:creationId xmlns:p14="http://schemas.microsoft.com/office/powerpoint/2010/main" val="3453898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oster for a workshop&#10;&#10;AI-generated content may be incorrect.">
            <a:extLst>
              <a:ext uri="{FF2B5EF4-FFF2-40B4-BE49-F238E27FC236}">
                <a16:creationId xmlns:a16="http://schemas.microsoft.com/office/drawing/2014/main" id="{F777B1F3-EB15-1AA7-FC33-5D6916EF7C43}"/>
              </a:ext>
            </a:extLst>
          </p:cNvPr>
          <p:cNvPicPr>
            <a:picLocks noChangeAspect="1"/>
          </p:cNvPicPr>
          <p:nvPr/>
        </p:nvPicPr>
        <p:blipFill>
          <a:blip r:embed="rId2"/>
          <a:stretch>
            <a:fillRect/>
          </a:stretch>
        </p:blipFill>
        <p:spPr>
          <a:xfrm>
            <a:off x="3359574" y="-3079"/>
            <a:ext cx="5507488" cy="6864157"/>
          </a:xfrm>
          <a:prstGeom prst="rect">
            <a:avLst/>
          </a:prstGeom>
        </p:spPr>
      </p:pic>
    </p:spTree>
    <p:extLst>
      <p:ext uri="{BB962C8B-B14F-4D97-AF65-F5344CB8AC3E}">
        <p14:creationId xmlns:p14="http://schemas.microsoft.com/office/powerpoint/2010/main" val="1542152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E1A6F2-35CD-F302-97BA-052BCFD70021}"/>
              </a:ext>
            </a:extLst>
          </p:cNvPr>
          <p:cNvPicPr>
            <a:picLocks noChangeAspect="1"/>
          </p:cNvPicPr>
          <p:nvPr/>
        </p:nvPicPr>
        <p:blipFill>
          <a:blip r:embed="rId2"/>
          <a:stretch>
            <a:fillRect/>
          </a:stretch>
        </p:blipFill>
        <p:spPr>
          <a:xfrm>
            <a:off x="3447097" y="0"/>
            <a:ext cx="5297805" cy="6858000"/>
          </a:xfrm>
          <a:prstGeom prst="rect">
            <a:avLst/>
          </a:prstGeom>
        </p:spPr>
      </p:pic>
    </p:spTree>
    <p:extLst>
      <p:ext uri="{BB962C8B-B14F-4D97-AF65-F5344CB8AC3E}">
        <p14:creationId xmlns:p14="http://schemas.microsoft.com/office/powerpoint/2010/main" val="1478997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3BDA-8ECF-8349-CCD8-CFF1F81435B4}"/>
              </a:ext>
            </a:extLst>
          </p:cNvPr>
          <p:cNvSpPr>
            <a:spLocks noGrp="1"/>
          </p:cNvSpPr>
          <p:nvPr>
            <p:ph type="title"/>
          </p:nvPr>
        </p:nvSpPr>
        <p:spPr>
          <a:xfrm>
            <a:off x="572849" y="335745"/>
            <a:ext cx="7570800" cy="1002600"/>
          </a:xfrm>
        </p:spPr>
        <p:txBody>
          <a:bodyPr/>
          <a:lstStyle/>
          <a:p>
            <a:r>
              <a:rPr lang="en-US" sz="4800"/>
              <a:t>GPSS New Website </a:t>
            </a:r>
          </a:p>
        </p:txBody>
      </p:sp>
      <p:pic>
        <p:nvPicPr>
          <p:cNvPr id="3" name="Picture 2" descr="A screenshot of a web page&#10;&#10;AI-generated content may be incorrect.">
            <a:extLst>
              <a:ext uri="{FF2B5EF4-FFF2-40B4-BE49-F238E27FC236}">
                <a16:creationId xmlns:a16="http://schemas.microsoft.com/office/drawing/2014/main" id="{41B0B467-EE4B-A174-312C-C807FE724F48}"/>
              </a:ext>
            </a:extLst>
          </p:cNvPr>
          <p:cNvPicPr>
            <a:picLocks noChangeAspect="1"/>
          </p:cNvPicPr>
          <p:nvPr/>
        </p:nvPicPr>
        <p:blipFill>
          <a:blip r:embed="rId2"/>
          <a:stretch>
            <a:fillRect/>
          </a:stretch>
        </p:blipFill>
        <p:spPr>
          <a:xfrm>
            <a:off x="119101" y="1327726"/>
            <a:ext cx="7462617" cy="4202547"/>
          </a:xfrm>
          <a:prstGeom prst="rect">
            <a:avLst/>
          </a:prstGeom>
        </p:spPr>
      </p:pic>
      <p:sp>
        <p:nvSpPr>
          <p:cNvPr id="4" name="TextBox 3">
            <a:extLst>
              <a:ext uri="{FF2B5EF4-FFF2-40B4-BE49-F238E27FC236}">
                <a16:creationId xmlns:a16="http://schemas.microsoft.com/office/drawing/2014/main" id="{BF09950C-C25E-C058-64B4-E6B2AACE2650}"/>
              </a:ext>
            </a:extLst>
          </p:cNvPr>
          <p:cNvSpPr txBox="1"/>
          <p:nvPr/>
        </p:nvSpPr>
        <p:spPr>
          <a:xfrm>
            <a:off x="7827819" y="1073727"/>
            <a:ext cx="4248726" cy="73866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400" b="1">
                <a:solidFill>
                  <a:schemeClr val="bg1"/>
                </a:solidFill>
                <a:cs typeface="Arial"/>
              </a:rPr>
              <a:t>Feedback Form:</a:t>
            </a:r>
            <a:endParaRPr lang="en-US"/>
          </a:p>
          <a:p>
            <a:pPr algn="ctr"/>
            <a:r>
              <a:rPr lang="en-US" u="sng">
                <a:solidFill>
                  <a:schemeClr val="bg1"/>
                </a:solidFill>
                <a:ea typeface="+mn-lt"/>
                <a:cs typeface="+mn-lt"/>
                <a:hlinkClick r:id="rId3">
                  <a:extLst>
                    <a:ext uri="{A12FA001-AC4F-418D-AE19-62706E023703}">
                      <ahyp:hlinkClr xmlns:ahyp="http://schemas.microsoft.com/office/drawing/2018/hyperlinkcolor" val="tx"/>
                    </a:ext>
                  </a:extLst>
                </a:hlinkClick>
              </a:rPr>
              <a:t>Website Feedback Form</a:t>
            </a:r>
            <a:r>
              <a:rPr lang="en-US">
                <a:solidFill>
                  <a:schemeClr val="bg1"/>
                </a:solidFill>
                <a:ea typeface="+mn-lt"/>
                <a:cs typeface="+mn-lt"/>
              </a:rPr>
              <a:t> </a:t>
            </a:r>
            <a:endParaRPr lang="en-US">
              <a:solidFill>
                <a:schemeClr val="bg1"/>
              </a:solidFill>
              <a:cs typeface="Arial"/>
            </a:endParaRPr>
          </a:p>
        </p:txBody>
      </p:sp>
      <p:pic>
        <p:nvPicPr>
          <p:cNvPr id="5" name="Picture 4" descr="A qr code on a white background&#10;&#10;AI-generated content may be incorrect.">
            <a:extLst>
              <a:ext uri="{FF2B5EF4-FFF2-40B4-BE49-F238E27FC236}">
                <a16:creationId xmlns:a16="http://schemas.microsoft.com/office/drawing/2014/main" id="{82CC64F1-D8D9-C735-D470-A7929744186B}"/>
              </a:ext>
            </a:extLst>
          </p:cNvPr>
          <p:cNvPicPr>
            <a:picLocks noChangeAspect="1"/>
          </p:cNvPicPr>
          <p:nvPr/>
        </p:nvPicPr>
        <p:blipFill>
          <a:blip r:embed="rId4"/>
          <a:stretch>
            <a:fillRect/>
          </a:stretch>
        </p:blipFill>
        <p:spPr>
          <a:xfrm>
            <a:off x="8509145" y="2125230"/>
            <a:ext cx="2886075" cy="2838450"/>
          </a:xfrm>
          <a:prstGeom prst="rect">
            <a:avLst/>
          </a:prstGeom>
        </p:spPr>
      </p:pic>
    </p:spTree>
    <p:extLst>
      <p:ext uri="{BB962C8B-B14F-4D97-AF65-F5344CB8AC3E}">
        <p14:creationId xmlns:p14="http://schemas.microsoft.com/office/powerpoint/2010/main" val="72095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FFEBC3-900D-00AC-600D-8EE5FE1480BC}"/>
              </a:ext>
            </a:extLst>
          </p:cNvPr>
          <p:cNvSpPr>
            <a:spLocks noGrp="1"/>
          </p:cNvSpPr>
          <p:nvPr>
            <p:ph type="body" idx="2"/>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43510" indent="0">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nSpc>
                <a:spcPct val="114999"/>
              </a:lnSpc>
              <a:buNone/>
            </a:pPr>
            <a:endParaRPr lang="en-US">
              <a:solidFill>
                <a:srgbClr val="025C5F"/>
              </a:solidFill>
              <a:latin typeface="Segoe UI"/>
              <a:cs typeface="Segoe UI"/>
            </a:endParaRPr>
          </a:p>
          <a:p>
            <a:pPr marL="143510" indent="0" algn="ctr">
              <a:lnSpc>
                <a:spcPct val="114999"/>
              </a:lnSpc>
              <a:buNone/>
            </a:pPr>
            <a:endParaRPr lang="en-US" sz="2800">
              <a:solidFill>
                <a:srgbClr val="025C5F"/>
              </a:solidFill>
              <a:latin typeface="Segoe UI"/>
              <a:cs typeface="Segoe UI"/>
            </a:endParaRPr>
          </a:p>
        </p:txBody>
      </p:sp>
      <p:pic>
        <p:nvPicPr>
          <p:cNvPr id="3" name="Picture 2" descr="A poster with hands reaching out to each other&#10;&#10;AI-generated content may be incorrect.">
            <a:extLst>
              <a:ext uri="{FF2B5EF4-FFF2-40B4-BE49-F238E27FC236}">
                <a16:creationId xmlns:a16="http://schemas.microsoft.com/office/drawing/2014/main" id="{1E803010-1B14-0436-A1AA-3CCF277C1471}"/>
              </a:ext>
            </a:extLst>
          </p:cNvPr>
          <p:cNvPicPr>
            <a:picLocks noChangeAspect="1"/>
          </p:cNvPicPr>
          <p:nvPr/>
        </p:nvPicPr>
        <p:blipFill>
          <a:blip r:embed="rId3"/>
          <a:stretch>
            <a:fillRect/>
          </a:stretch>
        </p:blipFill>
        <p:spPr>
          <a:xfrm>
            <a:off x="6400800" y="0"/>
            <a:ext cx="5486400" cy="6858000"/>
          </a:xfrm>
          <a:prstGeom prst="rect">
            <a:avLst/>
          </a:prstGeom>
        </p:spPr>
      </p:pic>
      <p:pic>
        <p:nvPicPr>
          <p:cNvPr id="4" name="Picture 3" descr="A poster of a travel grant&#10;&#10;AI-generated content may be incorrect.">
            <a:extLst>
              <a:ext uri="{FF2B5EF4-FFF2-40B4-BE49-F238E27FC236}">
                <a16:creationId xmlns:a16="http://schemas.microsoft.com/office/drawing/2014/main" id="{3F709659-0958-F5C9-C8CC-91C7D181F066}"/>
              </a:ext>
            </a:extLst>
          </p:cNvPr>
          <p:cNvPicPr>
            <a:picLocks noChangeAspect="1"/>
          </p:cNvPicPr>
          <p:nvPr/>
        </p:nvPicPr>
        <p:blipFill>
          <a:blip r:embed="rId4"/>
          <a:stretch>
            <a:fillRect/>
          </a:stretch>
        </p:blipFill>
        <p:spPr>
          <a:xfrm>
            <a:off x="386443" y="0"/>
            <a:ext cx="5486400" cy="6858000"/>
          </a:xfrm>
          <a:prstGeom prst="rect">
            <a:avLst/>
          </a:prstGeom>
        </p:spPr>
      </p:pic>
    </p:spTree>
    <p:extLst>
      <p:ext uri="{BB962C8B-B14F-4D97-AF65-F5344CB8AC3E}">
        <p14:creationId xmlns:p14="http://schemas.microsoft.com/office/powerpoint/2010/main" val="3597640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6400" b="1">
                <a:solidFill>
                  <a:schemeClr val="bg1"/>
                </a:solidFill>
                <a:latin typeface="Encode Sans"/>
                <a:ea typeface="Encode Sans"/>
                <a:cs typeface="Encode Sans"/>
                <a:sym typeface="Encode Sans"/>
              </a:rPr>
              <a:t>Call To Order</a:t>
            </a:r>
            <a:endParaRPr lang="en-US" sz="6400" b="1">
              <a:solidFill>
                <a:schemeClr val="bg1"/>
              </a:solidFill>
              <a:latin typeface="Encode Sans"/>
              <a:ea typeface="Encode Sans"/>
              <a:cs typeface="Encode Sans"/>
            </a:endParaRPr>
          </a:p>
        </p:txBody>
      </p:sp>
      <p:sp>
        <p:nvSpPr>
          <p:cNvPr id="156" name="Google Shape;156;p33"/>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2400" b="1">
                <a:solidFill>
                  <a:schemeClr val="lt1"/>
                </a:solidFill>
                <a:latin typeface="Encode Sans"/>
                <a:ea typeface="Encode Sans"/>
                <a:cs typeface="Encode Sans"/>
                <a:sym typeface="Encode Sans"/>
              </a:rPr>
              <a:t>1 min</a:t>
            </a:r>
            <a:endParaRPr sz="2400">
              <a:latin typeface="Source Code Pro"/>
              <a:ea typeface="Source Code Pro"/>
              <a:cs typeface="Source Code Pro"/>
              <a:sym typeface="Source Code Pro"/>
            </a:endParaRPr>
          </a:p>
        </p:txBody>
      </p:sp>
    </p:spTree>
    <p:extLst>
      <p:ext uri="{BB962C8B-B14F-4D97-AF65-F5344CB8AC3E}">
        <p14:creationId xmlns:p14="http://schemas.microsoft.com/office/powerpoint/2010/main" val="4093256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12F148-7F1C-5CD3-2AEF-215D823247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20</a:t>
            </a:fld>
            <a:endParaRPr lang="en"/>
          </a:p>
        </p:txBody>
      </p:sp>
      <p:pic>
        <p:nvPicPr>
          <p:cNvPr id="4" name="Picture 3" descr="A black and white poster with white text&#10;&#10;AI-generated content may be incorrect.">
            <a:extLst>
              <a:ext uri="{FF2B5EF4-FFF2-40B4-BE49-F238E27FC236}">
                <a16:creationId xmlns:a16="http://schemas.microsoft.com/office/drawing/2014/main" id="{447008AC-7DF9-9A93-7206-FA12BAA78CEF}"/>
              </a:ext>
            </a:extLst>
          </p:cNvPr>
          <p:cNvPicPr>
            <a:picLocks noChangeAspect="1"/>
          </p:cNvPicPr>
          <p:nvPr/>
        </p:nvPicPr>
        <p:blipFill>
          <a:blip r:embed="rId2"/>
          <a:stretch>
            <a:fillRect/>
          </a:stretch>
        </p:blipFill>
        <p:spPr>
          <a:xfrm>
            <a:off x="3877437" y="0"/>
            <a:ext cx="4437126" cy="6858000"/>
          </a:xfrm>
          <a:prstGeom prst="rect">
            <a:avLst/>
          </a:prstGeom>
        </p:spPr>
      </p:pic>
    </p:spTree>
    <p:extLst>
      <p:ext uri="{BB962C8B-B14F-4D97-AF65-F5344CB8AC3E}">
        <p14:creationId xmlns:p14="http://schemas.microsoft.com/office/powerpoint/2010/main" val="824933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ster for a cultural showcase&#10;&#10;AI-generated content may be incorrect.">
            <a:extLst>
              <a:ext uri="{FF2B5EF4-FFF2-40B4-BE49-F238E27FC236}">
                <a16:creationId xmlns:a16="http://schemas.microsoft.com/office/drawing/2014/main" id="{67358D24-2555-5238-0299-B1A96D82276F}"/>
              </a:ext>
            </a:extLst>
          </p:cNvPr>
          <p:cNvPicPr>
            <a:picLocks noChangeAspect="1"/>
          </p:cNvPicPr>
          <p:nvPr/>
        </p:nvPicPr>
        <p:blipFill>
          <a:blip r:embed="rId2"/>
          <a:stretch>
            <a:fillRect/>
          </a:stretch>
        </p:blipFill>
        <p:spPr>
          <a:xfrm>
            <a:off x="3671697" y="0"/>
            <a:ext cx="4848606" cy="6858000"/>
          </a:xfrm>
          <a:prstGeom prst="rect">
            <a:avLst/>
          </a:prstGeom>
        </p:spPr>
      </p:pic>
    </p:spTree>
    <p:extLst>
      <p:ext uri="{BB962C8B-B14F-4D97-AF65-F5344CB8AC3E}">
        <p14:creationId xmlns:p14="http://schemas.microsoft.com/office/powerpoint/2010/main" val="3240782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7921E-E51B-9997-39C4-3FB2C5081FDD}"/>
            </a:ext>
          </a:extLst>
        </p:cNvPr>
        <p:cNvGrpSpPr/>
        <p:nvPr/>
      </p:nvGrpSpPr>
      <p:grpSpPr>
        <a:xfrm>
          <a:off x="0" y="0"/>
          <a:ext cx="0" cy="0"/>
          <a:chOff x="0" y="0"/>
          <a:chExt cx="0" cy="0"/>
        </a:xfrm>
      </p:grpSpPr>
      <p:pic>
        <p:nvPicPr>
          <p:cNvPr id="3" name="Picture 2" descr="A poster of a museum&#10;&#10;AI-generated content may be incorrect.">
            <a:extLst>
              <a:ext uri="{FF2B5EF4-FFF2-40B4-BE49-F238E27FC236}">
                <a16:creationId xmlns:a16="http://schemas.microsoft.com/office/drawing/2014/main" id="{F462B37D-4092-267E-9458-3DAC9874D4B7}"/>
              </a:ext>
            </a:extLst>
          </p:cNvPr>
          <p:cNvPicPr>
            <a:picLocks noChangeAspect="1"/>
          </p:cNvPicPr>
          <p:nvPr/>
        </p:nvPicPr>
        <p:blipFill>
          <a:blip r:embed="rId2"/>
          <a:stretch>
            <a:fillRect/>
          </a:stretch>
        </p:blipFill>
        <p:spPr>
          <a:xfrm>
            <a:off x="3352800" y="0"/>
            <a:ext cx="5486400" cy="6858000"/>
          </a:xfrm>
          <a:prstGeom prst="rect">
            <a:avLst/>
          </a:prstGeom>
        </p:spPr>
      </p:pic>
    </p:spTree>
    <p:extLst>
      <p:ext uri="{BB962C8B-B14F-4D97-AF65-F5344CB8AC3E}">
        <p14:creationId xmlns:p14="http://schemas.microsoft.com/office/powerpoint/2010/main" val="253308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F44C-AE68-98E9-CAC4-C245399B20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B5E8847-7992-C68B-788E-396583BE5CB3}"/>
              </a:ext>
            </a:extLst>
          </p:cNvPr>
          <p:cNvPicPr>
            <a:picLocks noChangeAspect="1"/>
          </p:cNvPicPr>
          <p:nvPr/>
        </p:nvPicPr>
        <p:blipFill>
          <a:blip r:embed="rId2"/>
          <a:stretch>
            <a:fillRect/>
          </a:stretch>
        </p:blipFill>
        <p:spPr>
          <a:xfrm>
            <a:off x="3449421" y="0"/>
            <a:ext cx="5293158" cy="6858000"/>
          </a:xfrm>
          <a:prstGeom prst="rect">
            <a:avLst/>
          </a:prstGeom>
        </p:spPr>
      </p:pic>
    </p:spTree>
    <p:extLst>
      <p:ext uri="{BB962C8B-B14F-4D97-AF65-F5344CB8AC3E}">
        <p14:creationId xmlns:p14="http://schemas.microsoft.com/office/powerpoint/2010/main" val="3036298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HB-1485</a:t>
            </a:r>
            <a:endParaRPr lang="en-US"/>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2A0E80BC-CD53-7711-2680-6D5C0E51ED85}"/>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294156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880739D0-EEF9-91CA-B890-81B258360150}"/>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E037956C-93B1-FE70-E53E-821EB2D8CAAB}"/>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Resolution on Supporting the Installation of Sanitary Bins and Menstrual Product Dispensers in Male Restrooms for Greater Accessibility and Inclusion</a:t>
            </a:r>
            <a:endParaRPr lang="en-US" sz="4800">
              <a:solidFill>
                <a:schemeClr val="bg1"/>
              </a:solidFill>
              <a:cs typeface="Arial"/>
            </a:endParaRPr>
          </a:p>
        </p:txBody>
      </p:sp>
      <p:sp>
        <p:nvSpPr>
          <p:cNvPr id="535" name="Google Shape;535;p67">
            <a:extLst>
              <a:ext uri="{FF2B5EF4-FFF2-40B4-BE49-F238E27FC236}">
                <a16:creationId xmlns:a16="http://schemas.microsoft.com/office/drawing/2014/main" id="{11567FBA-CAED-C902-645C-D1C1AF5F490D}"/>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25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F88A0D83-85C5-6054-27F6-BDCDE8E44084}"/>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2995872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2800">
                <a:solidFill>
                  <a:schemeClr val="bg1"/>
                </a:solidFill>
                <a:ea typeface="+mn-lt"/>
                <a:cs typeface="+mn-lt"/>
              </a:rPr>
              <a:t>Resolution on Supporting the Installation of Sanitary Bins and Menstrual Product Dispensers in Male Restrooms for Greater Accessibility and Inclusion</a:t>
            </a:r>
            <a:endParaRPr lang="en" sz="3600" b="0">
              <a:solidFill>
                <a:schemeClr val="bg1"/>
              </a:solidFill>
              <a:ea typeface="+mn-lt"/>
              <a:cs typeface="+mn-lt"/>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rPr>
              <a:t>Resolution- Concerning lack of sanitary bins in male toilets.docx</a:t>
            </a:r>
            <a:endParaRPr lang="en-US"/>
          </a:p>
          <a:p>
            <a:endParaRPr lang="en-US"/>
          </a:p>
        </p:txBody>
      </p:sp>
      <p:pic>
        <p:nvPicPr>
          <p:cNvPr id="5" name="Picture 4" descr="A qr code on a white background&#10;&#10;AI-generated content may be incorrect.">
            <a:extLst>
              <a:ext uri="{FF2B5EF4-FFF2-40B4-BE49-F238E27FC236}">
                <a16:creationId xmlns:a16="http://schemas.microsoft.com/office/drawing/2014/main" id="{C4DE830E-5002-A39A-59A2-AE89021D77DF}"/>
              </a:ext>
            </a:extLst>
          </p:cNvPr>
          <p:cNvPicPr>
            <a:picLocks noChangeAspect="1"/>
          </p:cNvPicPr>
          <p:nvPr/>
        </p:nvPicPr>
        <p:blipFill>
          <a:blip r:embed="rId3"/>
          <a:stretch>
            <a:fillRect/>
          </a:stretch>
        </p:blipFill>
        <p:spPr>
          <a:xfrm>
            <a:off x="7305932" y="1435701"/>
            <a:ext cx="3748216" cy="3729166"/>
          </a:xfrm>
          <a:prstGeom prst="rect">
            <a:avLst/>
          </a:prstGeom>
        </p:spPr>
      </p:pic>
    </p:spTree>
    <p:extLst>
      <p:ext uri="{BB962C8B-B14F-4D97-AF65-F5344CB8AC3E}">
        <p14:creationId xmlns:p14="http://schemas.microsoft.com/office/powerpoint/2010/main" val="3258173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3311-29FB-3440-E642-B97AAE4CB4D5}"/>
              </a:ext>
            </a:extLst>
          </p:cNvPr>
          <p:cNvSpPr>
            <a:spLocks noGrp="1"/>
          </p:cNvSpPr>
          <p:nvPr>
            <p:ph type="title"/>
          </p:nvPr>
        </p:nvSpPr>
        <p:spPr>
          <a:xfrm>
            <a:off x="4750" y="1438333"/>
            <a:ext cx="6092100" cy="23856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2800">
                <a:solidFill>
                  <a:schemeClr val="bg1"/>
                </a:solidFill>
              </a:rPr>
              <a:t>Resolution on Supporting the Installation of Sanitary Bins and Menstrual Product Dispensers in Male Restrooms for Greater Accessibility and Inclusion</a:t>
            </a:r>
            <a:endParaRPr lang="en-US" sz="2800" b="0">
              <a:solidFill>
                <a:schemeClr val="bg1"/>
              </a:solidFill>
            </a:endParaRPr>
          </a:p>
          <a:p>
            <a:endParaRPr lang="en-US" sz="3700">
              <a:solidFill>
                <a:srgbClr val="E91D63"/>
              </a:solidFill>
              <a:cs typeface="Arial"/>
            </a:endParaRPr>
          </a:p>
        </p:txBody>
      </p:sp>
      <p:sp>
        <p:nvSpPr>
          <p:cNvPr id="4" name="Subtitle 3">
            <a:extLst>
              <a:ext uri="{FF2B5EF4-FFF2-40B4-BE49-F238E27FC236}">
                <a16:creationId xmlns:a16="http://schemas.microsoft.com/office/drawing/2014/main" id="{9EFB5B83-C2B9-ED6C-CB79-8192981344FD}"/>
              </a:ext>
            </a:extLst>
          </p:cNvPr>
          <p:cNvSpPr>
            <a:spLocks noGrp="1"/>
          </p:cNvSpPr>
          <p:nvPr>
            <p:ph type="subTitle" idx="1"/>
          </p:nvPr>
        </p:nvSpPr>
        <p:spPr>
          <a:xfrm>
            <a:off x="3893" y="3895201"/>
            <a:ext cx="6093815" cy="17940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Please vote using this form (log in with UW account) </a:t>
            </a:r>
          </a:p>
          <a:p>
            <a:pPr algn="ctr"/>
            <a:endParaRPr lang="en-US">
              <a:solidFill>
                <a:schemeClr val="bg1"/>
              </a:solidFill>
              <a:cs typeface="Arial"/>
            </a:endParaRPr>
          </a:p>
          <a:p>
            <a:pPr algn="ctr"/>
            <a:r>
              <a:rPr lang="en-US">
                <a:solidFill>
                  <a:schemeClr val="bg1"/>
                </a:solidFill>
                <a:ea typeface="+mn-lt"/>
                <a:cs typeface="+mn-lt"/>
                <a:hlinkClick r:id="rId2"/>
              </a:rPr>
              <a:t>https://forms.office.com/r/QbBmVwrkrY</a:t>
            </a:r>
            <a:r>
              <a:rPr lang="en-US">
                <a:solidFill>
                  <a:schemeClr val="bg1"/>
                </a:solidFill>
                <a:ea typeface="+mn-lt"/>
                <a:cs typeface="+mn-lt"/>
              </a:rPr>
              <a:t> </a:t>
            </a:r>
          </a:p>
          <a:p>
            <a:endParaRPr lang="en-US">
              <a:cs typeface="Arial"/>
            </a:endParaRPr>
          </a:p>
          <a:p>
            <a:endParaRPr lang="en-US">
              <a:cs typeface="Arial"/>
            </a:endParaRPr>
          </a:p>
          <a:p>
            <a:endParaRPr lang="en-US">
              <a:cs typeface="Arial"/>
            </a:endParaRPr>
          </a:p>
        </p:txBody>
      </p:sp>
      <p:pic>
        <p:nvPicPr>
          <p:cNvPr id="3" name="Picture 2" descr="A qr code on a blue background&#10;&#10;AI-generated content may be incorrect.">
            <a:extLst>
              <a:ext uri="{FF2B5EF4-FFF2-40B4-BE49-F238E27FC236}">
                <a16:creationId xmlns:a16="http://schemas.microsoft.com/office/drawing/2014/main" id="{AB67C745-5816-268C-32A2-C8E10A053E6B}"/>
              </a:ext>
            </a:extLst>
          </p:cNvPr>
          <p:cNvPicPr>
            <a:picLocks noChangeAspect="1"/>
          </p:cNvPicPr>
          <p:nvPr/>
        </p:nvPicPr>
        <p:blipFill>
          <a:blip r:embed="rId3"/>
          <a:stretch>
            <a:fillRect/>
          </a:stretch>
        </p:blipFill>
        <p:spPr>
          <a:xfrm>
            <a:off x="7229248" y="1329871"/>
            <a:ext cx="4128860" cy="4016828"/>
          </a:xfrm>
          <a:prstGeom prst="rect">
            <a:avLst/>
          </a:prstGeom>
        </p:spPr>
      </p:pic>
    </p:spTree>
    <p:extLst>
      <p:ext uri="{BB962C8B-B14F-4D97-AF65-F5344CB8AC3E}">
        <p14:creationId xmlns:p14="http://schemas.microsoft.com/office/powerpoint/2010/main" val="2064429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Resolution For the Expansion of Class Accessibility</a:t>
            </a:r>
            <a:endParaRPr lang="en-US">
              <a:solidFill>
                <a:schemeClr val="bg1"/>
              </a:solidFill>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6381FE0F-CEA7-122F-B9B8-C975887F7F72}"/>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267633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55B10-CE9B-C80D-7BEE-8FE2719A0A28}"/>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a:solidFill>
                  <a:schemeClr val="bg1"/>
                </a:solidFill>
                <a:ea typeface="+mn-lt"/>
                <a:cs typeface="+mn-lt"/>
              </a:rPr>
              <a:t>Resolution For the Expansion of Class Accessibility</a:t>
            </a:r>
            <a:endParaRPr lang="en-US">
              <a:solidFill>
                <a:schemeClr val="bg1"/>
              </a:solidFill>
            </a:endParaRPr>
          </a:p>
        </p:txBody>
      </p:sp>
      <p:sp>
        <p:nvSpPr>
          <p:cNvPr id="4" name="Subtitle 3">
            <a:extLst>
              <a:ext uri="{FF2B5EF4-FFF2-40B4-BE49-F238E27FC236}">
                <a16:creationId xmlns:a16="http://schemas.microsoft.com/office/drawing/2014/main" id="{3CAD00FC-CCD2-AD7A-AD53-9A508AD9133E}"/>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endParaRPr lang="en-US">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Resolution for the Expansion of Class Accessibility.docx</a:t>
            </a:r>
            <a:r>
              <a:rPr lang="en-US">
                <a:solidFill>
                  <a:srgbClr val="E91D63"/>
                </a:solidFill>
                <a:ea typeface="+mn-lt"/>
                <a:cs typeface="+mn-lt"/>
              </a:rPr>
              <a:t> </a:t>
            </a:r>
            <a:endParaRPr lang="en-US"/>
          </a:p>
          <a:p>
            <a:endParaRPr lang="en-US"/>
          </a:p>
        </p:txBody>
      </p:sp>
      <p:pic>
        <p:nvPicPr>
          <p:cNvPr id="5" name="Picture 4" descr="A qr code on a white background&#10;&#10;AI-generated content may be incorrect.">
            <a:extLst>
              <a:ext uri="{FF2B5EF4-FFF2-40B4-BE49-F238E27FC236}">
                <a16:creationId xmlns:a16="http://schemas.microsoft.com/office/drawing/2014/main" id="{4B233A1F-FEC0-590E-1038-78DF7DA26F86}"/>
              </a:ext>
            </a:extLst>
          </p:cNvPr>
          <p:cNvPicPr>
            <a:picLocks noChangeAspect="1"/>
          </p:cNvPicPr>
          <p:nvPr/>
        </p:nvPicPr>
        <p:blipFill>
          <a:blip r:embed="rId3"/>
          <a:stretch>
            <a:fillRect/>
          </a:stretch>
        </p:blipFill>
        <p:spPr>
          <a:xfrm>
            <a:off x="7442200" y="1444048"/>
            <a:ext cx="3969327" cy="3900631"/>
          </a:xfrm>
          <a:prstGeom prst="rect">
            <a:avLst/>
          </a:prstGeom>
        </p:spPr>
      </p:pic>
    </p:spTree>
    <p:extLst>
      <p:ext uri="{BB962C8B-B14F-4D97-AF65-F5344CB8AC3E}">
        <p14:creationId xmlns:p14="http://schemas.microsoft.com/office/powerpoint/2010/main" val="1267681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779067" y="-139720"/>
            <a:ext cx="10635200" cy="1172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l" rtl="0">
              <a:spcBef>
                <a:spcPts val="0"/>
              </a:spcBef>
              <a:spcAft>
                <a:spcPts val="0"/>
              </a:spcAft>
              <a:buNone/>
            </a:pPr>
            <a:r>
              <a:rPr lang="en" sz="6000" b="1">
                <a:solidFill>
                  <a:srgbClr val="F2F2F2"/>
                </a:solidFill>
                <a:latin typeface="Encode Sans"/>
                <a:ea typeface="Encode Sans"/>
                <a:cs typeface="Encode Sans"/>
                <a:sym typeface="Encode Sans"/>
              </a:rPr>
              <a:t>Approval of Agenda</a:t>
            </a:r>
            <a:endParaRPr sz="8000" b="1">
              <a:solidFill>
                <a:srgbClr val="F2F2F2"/>
              </a:solidFill>
              <a:latin typeface="Encode Sans"/>
              <a:ea typeface="Encode Sans"/>
              <a:cs typeface="Encode Sans"/>
              <a:sym typeface="Encode Sans"/>
            </a:endParaRPr>
          </a:p>
        </p:txBody>
      </p:sp>
      <p:cxnSp>
        <p:nvCxnSpPr>
          <p:cNvPr id="166" name="Google Shape;166;p34"/>
          <p:cNvCxnSpPr/>
          <p:nvPr/>
        </p:nvCxnSpPr>
        <p:spPr>
          <a:xfrm>
            <a:off x="0" y="987647"/>
            <a:ext cx="3384000" cy="108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2400" b="1">
                <a:solidFill>
                  <a:schemeClr val="lt1"/>
                </a:solidFill>
                <a:latin typeface="Encode Sans"/>
                <a:ea typeface="Encode Sans"/>
                <a:cs typeface="Encode Sans"/>
                <a:sym typeface="Encode Sans"/>
              </a:rPr>
              <a:t>1 min</a:t>
            </a:r>
            <a:endParaRPr sz="2400">
              <a:latin typeface="Source Code Pro"/>
              <a:ea typeface="Source Code Pro"/>
              <a:cs typeface="Source Code Pro"/>
              <a:sym typeface="Source Code Pro"/>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8237138" y="3801205"/>
            <a:ext cx="3811168" cy="1388225"/>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100" b="1">
                <a:solidFill>
                  <a:schemeClr val="bg1"/>
                </a:solidFill>
                <a:latin typeface="Open Sans"/>
                <a:ea typeface="Open Sans"/>
                <a:cs typeface="Open Sans"/>
                <a:sym typeface="Open Sans"/>
              </a:rPr>
              <a:t>Attendance Form Link: </a:t>
            </a:r>
            <a:r>
              <a:rPr lang="en-US" sz="3200">
                <a:solidFill>
                  <a:srgbClr val="7030A0"/>
                </a:solidFill>
                <a:latin typeface="Arial"/>
                <a:ea typeface="Open Sans"/>
                <a:cs typeface="Arial"/>
              </a:rPr>
              <a:t> </a:t>
            </a:r>
            <a:r>
              <a:rPr lang="en-US">
                <a:solidFill>
                  <a:srgbClr val="7030A0"/>
                </a:solidFill>
                <a:ea typeface="+mn-lt"/>
                <a:cs typeface="+mn-lt"/>
                <a:hlinkClick r:id="rId3"/>
              </a:rPr>
              <a:t>https://forms.office.com/r/d0cSuYLhtV</a:t>
            </a:r>
            <a:r>
              <a:rPr lang="en-US" sz="3200">
                <a:solidFill>
                  <a:srgbClr val="7030A0"/>
                </a:solidFill>
                <a:ea typeface="+mn-lt"/>
                <a:cs typeface="+mn-lt"/>
              </a:rPr>
              <a:t> </a:t>
            </a:r>
            <a:endParaRPr lang="en-US" sz="3200"/>
          </a:p>
          <a:p>
            <a:pPr algn="ctr"/>
            <a:endParaRPr lang="en-US" sz="2133">
              <a:solidFill>
                <a:schemeClr val="bg1"/>
              </a:solidFill>
              <a:cs typeface="Arial"/>
            </a:endParaRPr>
          </a:p>
          <a:p>
            <a:pPr algn="r"/>
            <a:endParaRPr lang="en-US" sz="3200" b="1">
              <a:solidFill>
                <a:schemeClr val="bg1"/>
              </a:solidFill>
              <a:latin typeface="Open Sans"/>
              <a:ea typeface="Open Sans"/>
              <a:cs typeface="Open San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64DB3D0-6CF0-C5CD-EDC6-588AA7EAF516}"/>
                  </a:ext>
                </a:extLst>
              </p14:cNvPr>
              <p14:cNvContentPartPr/>
              <p14:nvPr/>
            </p14:nvContentPartPr>
            <p14:xfrm>
              <a:off x="2972741" y="4496741"/>
              <a:ext cx="18815" cy="18815"/>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5"/>
              <a:stretch>
                <a:fillRect/>
              </a:stretch>
            </p:blipFill>
            <p:spPr>
              <a:xfrm>
                <a:off x="150491" y="-1147759"/>
                <a:ext cx="5644500" cy="11289000"/>
              </a:xfrm>
              <a:prstGeom prst="rect">
                <a:avLst/>
              </a:prstGeom>
            </p:spPr>
          </p:pic>
        </mc:Fallback>
      </mc:AlternateContent>
      <p:sp>
        <p:nvSpPr>
          <p:cNvPr id="5" name="Google Shape;167;p34">
            <a:extLst>
              <a:ext uri="{FF2B5EF4-FFF2-40B4-BE49-F238E27FC236}">
                <a16:creationId xmlns:a16="http://schemas.microsoft.com/office/drawing/2014/main" id="{AABDB67C-F9E8-BC63-3D49-F7AA05B6165D}"/>
              </a:ext>
            </a:extLst>
          </p:cNvPr>
          <p:cNvSpPr txBox="1"/>
          <p:nvPr/>
        </p:nvSpPr>
        <p:spPr>
          <a:xfrm>
            <a:off x="8233555" y="1296871"/>
            <a:ext cx="3827863" cy="1041207"/>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3200" b="1">
                <a:solidFill>
                  <a:srgbClr val="F2F2F2"/>
                </a:solidFill>
                <a:latin typeface="Encode Sans"/>
                <a:ea typeface="Encode Sans"/>
                <a:cs typeface="Encode Sans"/>
                <a:sym typeface="Encode Sans"/>
              </a:rPr>
              <a:t>Total Time: </a:t>
            </a:r>
            <a:r>
              <a:rPr lang="en-US" sz="3200" b="1">
                <a:solidFill>
                  <a:srgbClr val="F2F2F2"/>
                </a:solidFill>
                <a:highlight>
                  <a:srgbClr val="008000"/>
                </a:highlight>
                <a:latin typeface="Encode Sans"/>
                <a:sym typeface="Encode Sans"/>
              </a:rPr>
              <a:t>133 </a:t>
            </a:r>
            <a:r>
              <a:rPr lang="en-US" sz="3200" b="1">
                <a:solidFill>
                  <a:srgbClr val="F2F2F2"/>
                </a:solidFill>
                <a:highlight>
                  <a:srgbClr val="008000"/>
                </a:highlight>
                <a:latin typeface="Encode Sans"/>
                <a:ea typeface="Encode Sans"/>
                <a:cs typeface="Encode Sans"/>
                <a:sym typeface="Encode Sans"/>
              </a:rPr>
              <a:t>minutes </a:t>
            </a:r>
            <a:endParaRPr lang="en-US" sz="3200" b="1">
              <a:solidFill>
                <a:srgbClr val="F2F2F2"/>
              </a:solidFill>
              <a:highlight>
                <a:srgbClr val="008000"/>
              </a:highlight>
              <a:latin typeface="Encode Sans"/>
              <a:ea typeface="Encode Sans"/>
              <a:cs typeface="Encode Sans"/>
            </a:endParaRPr>
          </a:p>
          <a:p>
            <a:r>
              <a:rPr lang="en-US" sz="3200" b="1">
                <a:solidFill>
                  <a:srgbClr val="F2F2F2"/>
                </a:solidFill>
                <a:latin typeface="Encode Sans"/>
                <a:ea typeface="Encode Sans"/>
                <a:cs typeface="Encode Sans"/>
                <a:sym typeface="Encode Sans"/>
              </a:rPr>
              <a:t>Anticipated End Time: </a:t>
            </a:r>
            <a:r>
              <a:rPr lang="en-US" sz="3200" b="1">
                <a:solidFill>
                  <a:srgbClr val="F2F2F2"/>
                </a:solidFill>
                <a:highlight>
                  <a:srgbClr val="008000"/>
                </a:highlight>
                <a:latin typeface="Encode Sans"/>
                <a:ea typeface="Encode Sans"/>
                <a:cs typeface="Encode Sans"/>
                <a:sym typeface="Encode Sans"/>
              </a:rPr>
              <a:t> 7:45 PM </a:t>
            </a:r>
            <a:endParaRPr lang="en-US" sz="3200" b="1">
              <a:solidFill>
                <a:srgbClr val="F2F2F2"/>
              </a:solidFill>
              <a:highlight>
                <a:srgbClr val="008000"/>
              </a:highlight>
              <a:latin typeface="Encode Sans"/>
              <a:ea typeface="Source Code Pro"/>
              <a:cs typeface="Source Code Pro"/>
            </a:endParaRPr>
          </a:p>
        </p:txBody>
      </p:sp>
      <p:sp>
        <p:nvSpPr>
          <p:cNvPr id="4" name="Title 3">
            <a:extLst>
              <a:ext uri="{FF2B5EF4-FFF2-40B4-BE49-F238E27FC236}">
                <a16:creationId xmlns:a16="http://schemas.microsoft.com/office/drawing/2014/main" id="{057EE8C1-8C95-FB58-D6DD-182822DC1879}"/>
              </a:ext>
            </a:extLst>
          </p:cNvPr>
          <p:cNvSpPr>
            <a:spLocks noGrp="1"/>
          </p:cNvSpPr>
          <p:nvPr>
            <p:ph type="title"/>
          </p:nvPr>
        </p:nvSpPr>
        <p:spPr>
          <a:xfrm>
            <a:off x="249576" y="982291"/>
            <a:ext cx="8251981" cy="5817054"/>
          </a:xfrm>
        </p:spPr>
        <p:txBody>
          <a:bodyPr/>
          <a:lstStyle/>
          <a:p>
            <a:r>
              <a:rPr lang="en-US" sz="1400" b="0"/>
              <a:t>1. Call to Order (Sponsor: Richard Schure, Time: 1 min.) [ACTION] </a:t>
            </a:r>
          </a:p>
          <a:p>
            <a:r>
              <a:rPr lang="en-US" sz="1400" b="0"/>
              <a:t>2. Approval of Agenda (Sponsor: Richard Schure, Time: 1 min.) [ACTION] </a:t>
            </a:r>
          </a:p>
          <a:p>
            <a:r>
              <a:rPr lang="en-US" sz="1400" b="0"/>
              <a:t>3. Approval of Minutes (Sponsor: Richard Schure, Time: 3 min.) [ACTION]</a:t>
            </a:r>
          </a:p>
          <a:p>
            <a:r>
              <a:rPr lang="en-US" sz="1400" b="0"/>
              <a:t>4. Land Acknowledgement (Sponsor: Edith Dale Time: 2 min.) [INFORMATION] </a:t>
            </a:r>
          </a:p>
          <a:p>
            <a:r>
              <a:rPr lang="en-US" sz="1400" b="0"/>
              <a:t>5. Announcements/ Public Comments (Sponsor: Richard Schure, Time: 10 min.) [INFORMATION] </a:t>
            </a:r>
            <a:br>
              <a:rPr lang="en-US" sz="1400" b="0"/>
            </a:br>
            <a:r>
              <a:rPr lang="en-US" sz="1400" b="0"/>
              <a:t>6. HB-1485 (Sponsor: Joe Rogge, Time: 5 min) [INFORMATION]</a:t>
            </a:r>
          </a:p>
          <a:p>
            <a:r>
              <a:rPr lang="en-US" sz="1400" b="0"/>
              <a:t>7. Resolution on Supporting the Installation of Sanitary Bins and Menstrual Product Dispensers in Male Restrooms for Greater Accessibility and Inclusion (Second/ Third Reading) (Sponsor: Edith Dale, Héctor Delgado Díaz, Time: 25 minutes) [ACTION]</a:t>
            </a:r>
          </a:p>
          <a:p>
            <a:r>
              <a:rPr lang="en-US" sz="1400" b="0"/>
              <a:t>8. Resolution For the Expansion of Class Accessibility (First Reading) (Sponsor: Autumn Yi, Time: 5 min) [INFORMATION]</a:t>
            </a:r>
          </a:p>
          <a:p>
            <a:r>
              <a:rPr lang="en-US" sz="1400" b="0"/>
              <a:t>9. Resolution in Support of the Washington Yacht Club (Second/ Third Reading) (Sponsor: Hannah Shipman, Time: 25 minutes) [ACTION]</a:t>
            </a:r>
          </a:p>
          <a:p>
            <a:r>
              <a:rPr lang="en-US" sz="1400" b="0" strike="sngStrike"/>
              <a:t>9. Resolution on the Fatal Stabbing of King County Metro Bus Driver Shawn Yim (First Reading) (Sponsor: Emilio Castañeda, Time: 5 min) [INFORMATION]</a:t>
            </a:r>
          </a:p>
          <a:p>
            <a:r>
              <a:rPr lang="en-US" sz="1400" b="0">
                <a:highlight>
                  <a:srgbClr val="808000"/>
                </a:highlight>
              </a:rPr>
              <a:t>10. GPSS Election Guide (Sponsor: Hannah Shipman, Alec </a:t>
            </a:r>
            <a:r>
              <a:rPr lang="en-US" sz="1400" b="0" err="1">
                <a:highlight>
                  <a:srgbClr val="808000"/>
                </a:highlight>
              </a:rPr>
              <a:t>Solemslie</a:t>
            </a:r>
            <a:r>
              <a:rPr lang="en-US" sz="1400" b="0">
                <a:highlight>
                  <a:srgbClr val="808000"/>
                </a:highlight>
              </a:rPr>
              <a:t>, Time: 20 min.) [ACTION]</a:t>
            </a:r>
          </a:p>
          <a:p>
            <a:r>
              <a:rPr lang="en-US" sz="1400" b="0"/>
              <a:t>11. Senator of the Month (Sponsor: Edith Dale, Time: 5 min) [INFORMATION] </a:t>
            </a:r>
          </a:p>
          <a:p>
            <a:r>
              <a:rPr lang="en-US" sz="1400" b="0"/>
              <a:t>12. Officer Updates (Sponsor: Richard Schure, Time: 30 min) [INFORMATION]</a:t>
            </a:r>
          </a:p>
          <a:p>
            <a:r>
              <a:rPr lang="en-US" sz="1400" b="0">
                <a:highlight>
                  <a:srgbClr val="808000"/>
                </a:highlight>
              </a:rPr>
              <a:t>13. U-PASS (Sponsor: Richard Schure, Time: 5 min.) [INFORMATION]</a:t>
            </a:r>
          </a:p>
          <a:p>
            <a:r>
              <a:rPr lang="en-US" sz="1400" b="0"/>
              <a:t>14. Adjournment (Sponsor: Richard Schure, Time: 1 min.)  [ACTION] </a:t>
            </a:r>
          </a:p>
          <a:p>
            <a:endParaRPr lang="en-US" sz="1050"/>
          </a:p>
        </p:txBody>
      </p:sp>
      <p:pic>
        <p:nvPicPr>
          <p:cNvPr id="6" name="Picture 5" descr="A qr code with a few black squares&#10;&#10;AI-generated content may be incorrect.">
            <a:extLst>
              <a:ext uri="{FF2B5EF4-FFF2-40B4-BE49-F238E27FC236}">
                <a16:creationId xmlns:a16="http://schemas.microsoft.com/office/drawing/2014/main" id="{1908476B-9AC0-E103-3706-F609ADF7D618}"/>
              </a:ext>
            </a:extLst>
          </p:cNvPr>
          <p:cNvPicPr>
            <a:picLocks noChangeAspect="1"/>
          </p:cNvPicPr>
          <p:nvPr/>
        </p:nvPicPr>
        <p:blipFill>
          <a:blip r:embed="rId5"/>
          <a:stretch>
            <a:fillRect/>
          </a:stretch>
        </p:blipFill>
        <p:spPr>
          <a:xfrm>
            <a:off x="9410413" y="5298209"/>
            <a:ext cx="1452995" cy="1503218"/>
          </a:xfrm>
          <a:prstGeom prst="rect">
            <a:avLst/>
          </a:prstGeom>
        </p:spPr>
      </p:pic>
      <p:sp>
        <p:nvSpPr>
          <p:cNvPr id="8" name="TextBox 7">
            <a:extLst>
              <a:ext uri="{FF2B5EF4-FFF2-40B4-BE49-F238E27FC236}">
                <a16:creationId xmlns:a16="http://schemas.microsoft.com/office/drawing/2014/main" id="{79F2E0BE-57C7-24C8-E811-D4E580A7A32D}"/>
              </a:ext>
            </a:extLst>
          </p:cNvPr>
          <p:cNvSpPr txBox="1"/>
          <p:nvPr/>
        </p:nvSpPr>
        <p:spPr>
          <a:xfrm>
            <a:off x="8234218" y="3708400"/>
            <a:ext cx="44981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Open Sans"/>
                <a:ea typeface="Open Sans"/>
                <a:cs typeface="Open Sans"/>
              </a:rPr>
              <a:t>Word of the Day: Pulchritudinous</a:t>
            </a:r>
            <a:r>
              <a:rPr lang="en-US">
                <a:solidFill>
                  <a:srgbClr val="000000"/>
                </a:solidFill>
                <a:latin typeface="Open Sans"/>
                <a:ea typeface="Open Sans"/>
                <a:cs typeface="Open Sans"/>
              </a:rPr>
              <a:t>​</a:t>
            </a:r>
            <a:endParaRPr lang="en-US"/>
          </a:p>
        </p:txBody>
      </p:sp>
      <p:pic>
        <p:nvPicPr>
          <p:cNvPr id="3" name="Picture 2" descr="A qr code with black squares&#10;&#10;AI-generated content may be incorrect.">
            <a:extLst>
              <a:ext uri="{FF2B5EF4-FFF2-40B4-BE49-F238E27FC236}">
                <a16:creationId xmlns:a16="http://schemas.microsoft.com/office/drawing/2014/main" id="{C0E7EA90-E552-FF7D-7721-784CD6D40D65}"/>
              </a:ext>
            </a:extLst>
          </p:cNvPr>
          <p:cNvPicPr>
            <a:picLocks noChangeAspect="1"/>
          </p:cNvPicPr>
          <p:nvPr/>
        </p:nvPicPr>
        <p:blipFill>
          <a:blip r:embed="rId6"/>
          <a:stretch>
            <a:fillRect/>
          </a:stretch>
        </p:blipFill>
        <p:spPr>
          <a:xfrm>
            <a:off x="9422466" y="5295994"/>
            <a:ext cx="1452656" cy="1495425"/>
          </a:xfrm>
          <a:prstGeom prst="rect">
            <a:avLst/>
          </a:prstGeom>
        </p:spPr>
      </p:pic>
    </p:spTree>
    <p:extLst>
      <p:ext uri="{BB962C8B-B14F-4D97-AF65-F5344CB8AC3E}">
        <p14:creationId xmlns:p14="http://schemas.microsoft.com/office/powerpoint/2010/main" val="4068613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E7905622-2432-2793-E1DD-BA168A78156D}"/>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6E2304F2-1794-7E23-DC31-F07DA62EC3C2}"/>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Resolution in Support of the Washington Yacht Club</a:t>
            </a:r>
            <a:endParaRPr lang="en-US">
              <a:cs typeface="Arial"/>
            </a:endParaRPr>
          </a:p>
        </p:txBody>
      </p:sp>
      <p:sp>
        <p:nvSpPr>
          <p:cNvPr id="535" name="Google Shape;535;p67">
            <a:extLst>
              <a:ext uri="{FF2B5EF4-FFF2-40B4-BE49-F238E27FC236}">
                <a16:creationId xmlns:a16="http://schemas.microsoft.com/office/drawing/2014/main" id="{EF666CBF-A881-65F3-3F73-BAFEDE334755}"/>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25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ACAA8844-1C72-B601-676C-74499529231D}"/>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3460942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7A260-65FF-F5E9-F129-15D6B43F6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FC3A4-B2B6-8E18-CD66-38B8651F0C63}"/>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a:solidFill>
                  <a:schemeClr val="bg1"/>
                </a:solidFill>
                <a:ea typeface="+mn-lt"/>
                <a:cs typeface="+mn-lt"/>
              </a:rPr>
              <a:t>Resolution in Support of the Washington Yacht Club</a:t>
            </a:r>
            <a:endParaRPr lang="en-US">
              <a:solidFill>
                <a:schemeClr val="bg1"/>
              </a:solidFill>
            </a:endParaRPr>
          </a:p>
        </p:txBody>
      </p:sp>
      <p:sp>
        <p:nvSpPr>
          <p:cNvPr id="4" name="Subtitle 3">
            <a:extLst>
              <a:ext uri="{FF2B5EF4-FFF2-40B4-BE49-F238E27FC236}">
                <a16:creationId xmlns:a16="http://schemas.microsoft.com/office/drawing/2014/main" id="{DE32DA1B-96A7-802D-44C9-EC501E7B8A31}"/>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rPr>
              <a:t>Resolution in support of the Washington Yacht Club.docx</a:t>
            </a:r>
            <a:r>
              <a:rPr lang="en-US">
                <a:solidFill>
                  <a:srgbClr val="E91D63"/>
                </a:solidFill>
                <a:ea typeface="+mn-lt"/>
                <a:cs typeface="+mn-lt"/>
              </a:rPr>
              <a:t> </a:t>
            </a:r>
            <a:endParaRPr lang="en-US"/>
          </a:p>
          <a:p>
            <a:pPr algn="ctr"/>
            <a:endParaRPr lang="en-US">
              <a:solidFill>
                <a:schemeClr val="bg1"/>
              </a:solidFill>
              <a:ea typeface="+mn-lt"/>
              <a:cs typeface="+mn-lt"/>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DAF140B0-87B6-3B6C-41C8-7CB57FC59536}"/>
              </a:ext>
            </a:extLst>
          </p:cNvPr>
          <p:cNvPicPr>
            <a:picLocks noChangeAspect="1"/>
          </p:cNvPicPr>
          <p:nvPr/>
        </p:nvPicPr>
        <p:blipFill>
          <a:blip r:embed="rId3"/>
          <a:stretch>
            <a:fillRect/>
          </a:stretch>
        </p:blipFill>
        <p:spPr>
          <a:xfrm>
            <a:off x="7412895" y="1438919"/>
            <a:ext cx="3843208" cy="3784514"/>
          </a:xfrm>
          <a:prstGeom prst="rect">
            <a:avLst/>
          </a:prstGeom>
        </p:spPr>
      </p:pic>
    </p:spTree>
    <p:extLst>
      <p:ext uri="{BB962C8B-B14F-4D97-AF65-F5344CB8AC3E}">
        <p14:creationId xmlns:p14="http://schemas.microsoft.com/office/powerpoint/2010/main" val="2775293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F3311-29FB-3440-E642-B97AAE4CB4D5}"/>
              </a:ext>
            </a:extLst>
          </p:cNvPr>
          <p:cNvSpPr>
            <a:spLocks noGrp="1"/>
          </p:cNvSpPr>
          <p:nvPr>
            <p:ph type="title"/>
          </p:nvPr>
        </p:nvSpPr>
        <p:spPr>
          <a:xfrm>
            <a:off x="4750" y="1438333"/>
            <a:ext cx="6092100" cy="23856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a:solidFill>
                  <a:schemeClr val="bg1"/>
                </a:solidFill>
                <a:cs typeface="Arial"/>
              </a:rPr>
              <a:t>Resolution in Support of the Washington Yacht Club</a:t>
            </a:r>
            <a:endParaRPr lang="en-US">
              <a:solidFill>
                <a:schemeClr val="bg1"/>
              </a:solidFill>
            </a:endParaRPr>
          </a:p>
          <a:p>
            <a:endParaRPr lang="en-US" sz="3700">
              <a:cs typeface="Arial"/>
            </a:endParaRPr>
          </a:p>
        </p:txBody>
      </p:sp>
      <p:sp>
        <p:nvSpPr>
          <p:cNvPr id="4" name="Subtitle 3">
            <a:extLst>
              <a:ext uri="{FF2B5EF4-FFF2-40B4-BE49-F238E27FC236}">
                <a16:creationId xmlns:a16="http://schemas.microsoft.com/office/drawing/2014/main" id="{9EFB5B83-C2B9-ED6C-CB79-8192981344FD}"/>
              </a:ext>
            </a:extLst>
          </p:cNvPr>
          <p:cNvSpPr>
            <a:spLocks noGrp="1"/>
          </p:cNvSpPr>
          <p:nvPr>
            <p:ph type="subTitle" idx="1"/>
          </p:nvPr>
        </p:nvSpPr>
        <p:spPr>
          <a:xfrm>
            <a:off x="3893" y="3895201"/>
            <a:ext cx="6093815" cy="17940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Please vote using this form (log in with UW account) </a:t>
            </a:r>
            <a:endParaRPr lang="en-US">
              <a:solidFill>
                <a:schemeClr val="bg1"/>
              </a:solidFill>
              <a:cs typeface="Arial"/>
            </a:endParaRPr>
          </a:p>
          <a:p>
            <a:pPr algn="ctr"/>
            <a:endParaRPr lang="en-US">
              <a:solidFill>
                <a:schemeClr val="bg1"/>
              </a:solidFill>
              <a:cs typeface="Arial"/>
            </a:endParaRPr>
          </a:p>
          <a:p>
            <a:pPr algn="ctr"/>
            <a:r>
              <a:rPr lang="en-US">
                <a:solidFill>
                  <a:schemeClr val="bg1"/>
                </a:solidFill>
                <a:ea typeface="+mn-lt"/>
                <a:cs typeface="+mn-lt"/>
                <a:hlinkClick r:id="rId2"/>
              </a:rPr>
              <a:t>https://forms.office.com/r/4Ba5D4Ywdp</a:t>
            </a:r>
            <a:r>
              <a:rPr lang="en-US">
                <a:solidFill>
                  <a:schemeClr val="bg1"/>
                </a:solidFill>
                <a:ea typeface="+mn-lt"/>
                <a:cs typeface="+mn-lt"/>
              </a:rPr>
              <a:t> </a:t>
            </a:r>
          </a:p>
          <a:p>
            <a:endParaRPr lang="en-US">
              <a:cs typeface="Arial"/>
            </a:endParaRPr>
          </a:p>
          <a:p>
            <a:endParaRPr lang="en-US">
              <a:cs typeface="Arial"/>
            </a:endParaRPr>
          </a:p>
          <a:p>
            <a:endParaRPr lang="en-US">
              <a:cs typeface="Arial"/>
            </a:endParaRPr>
          </a:p>
        </p:txBody>
      </p:sp>
      <p:pic>
        <p:nvPicPr>
          <p:cNvPr id="3" name="Picture 2" descr="A qr code on a blue background&#10;&#10;AI-generated content may be incorrect.">
            <a:extLst>
              <a:ext uri="{FF2B5EF4-FFF2-40B4-BE49-F238E27FC236}">
                <a16:creationId xmlns:a16="http://schemas.microsoft.com/office/drawing/2014/main" id="{8BC9F808-5EC3-A642-1FEF-A0D74E69CB6A}"/>
              </a:ext>
            </a:extLst>
          </p:cNvPr>
          <p:cNvPicPr>
            <a:picLocks noChangeAspect="1"/>
          </p:cNvPicPr>
          <p:nvPr/>
        </p:nvPicPr>
        <p:blipFill>
          <a:blip r:embed="rId3"/>
          <a:stretch>
            <a:fillRect/>
          </a:stretch>
        </p:blipFill>
        <p:spPr>
          <a:xfrm>
            <a:off x="7164614" y="1418545"/>
            <a:ext cx="4312557" cy="4265839"/>
          </a:xfrm>
          <a:prstGeom prst="rect">
            <a:avLst/>
          </a:prstGeom>
        </p:spPr>
      </p:pic>
    </p:spTree>
    <p:extLst>
      <p:ext uri="{BB962C8B-B14F-4D97-AF65-F5344CB8AC3E}">
        <p14:creationId xmlns:p14="http://schemas.microsoft.com/office/powerpoint/2010/main" val="3696197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9364041E-8704-32EE-4B08-16DDE63E2DAA}"/>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93365B1D-88F1-1B25-D7B4-DA40D15CA003}"/>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GPSS Election Guide</a:t>
            </a:r>
            <a:endParaRPr lang="en-US">
              <a:solidFill>
                <a:schemeClr val="bg1"/>
              </a:solidFill>
            </a:endParaRPr>
          </a:p>
        </p:txBody>
      </p:sp>
      <p:sp>
        <p:nvSpPr>
          <p:cNvPr id="535" name="Google Shape;535;p67">
            <a:extLst>
              <a:ext uri="{FF2B5EF4-FFF2-40B4-BE49-F238E27FC236}">
                <a16:creationId xmlns:a16="http://schemas.microsoft.com/office/drawing/2014/main" id="{56390388-7782-EBB4-8BD2-4BD7875BDA3E}"/>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20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B98569E5-7B02-34AF-91B1-6260D0F74C1E}"/>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3819225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4138-FB22-D8AF-0A21-EA75FAB26B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8AB37-24DC-C6A3-E284-8A0A94F6791F}"/>
              </a:ext>
            </a:extLst>
          </p:cNvPr>
          <p:cNvSpPr>
            <a:spLocks noGrp="1"/>
          </p:cNvSpPr>
          <p:nvPr>
            <p:ph type="title"/>
          </p:nvPr>
        </p:nvSpPr>
        <p:spPr>
          <a:xfrm>
            <a:off x="15335" y="1438334"/>
            <a:ext cx="6049765" cy="24491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a:solidFill>
                  <a:schemeClr val="bg1"/>
                </a:solidFill>
                <a:ea typeface="+mn-lt"/>
                <a:cs typeface="+mn-lt"/>
              </a:rPr>
              <a:t>GPSS 2025-2026 Election Guide </a:t>
            </a:r>
            <a:br>
              <a:rPr lang="en" sz="4000">
                <a:solidFill>
                  <a:schemeClr val="bg1"/>
                </a:solidFill>
                <a:ea typeface="+mn-lt"/>
                <a:cs typeface="+mn-lt"/>
              </a:rPr>
            </a:br>
            <a:endParaRPr lang="en-US"/>
          </a:p>
        </p:txBody>
      </p:sp>
      <p:sp>
        <p:nvSpPr>
          <p:cNvPr id="4" name="Subtitle 3">
            <a:extLst>
              <a:ext uri="{FF2B5EF4-FFF2-40B4-BE49-F238E27FC236}">
                <a16:creationId xmlns:a16="http://schemas.microsoft.com/office/drawing/2014/main" id="{9E7045E5-DDA3-7585-E52A-51505251CB56}"/>
              </a:ext>
            </a:extLst>
          </p:cNvPr>
          <p:cNvSpPr>
            <a:spLocks noGrp="1"/>
          </p:cNvSpPr>
          <p:nvPr>
            <p:ph type="subTitle" idx="1"/>
          </p:nvPr>
        </p:nvSpPr>
        <p:spPr>
          <a:xfrm>
            <a:off x="4750" y="3883620"/>
            <a:ext cx="6049766" cy="1741083"/>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ea typeface="+mn-lt"/>
              <a:cs typeface="+mn-lt"/>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ElectionsGuide_Proposed2025_V2.docx</a:t>
            </a:r>
            <a:r>
              <a:rPr lang="en-US">
                <a:solidFill>
                  <a:schemeClr val="bg1"/>
                </a:solidFill>
                <a:ea typeface="+mn-lt"/>
                <a:cs typeface="+mn-lt"/>
              </a:rPr>
              <a:t> </a:t>
            </a:r>
            <a:endParaRPr lang="en-US">
              <a:solidFill>
                <a:schemeClr val="bg1"/>
              </a:solidFill>
            </a:endParaRPr>
          </a:p>
          <a:p>
            <a:endParaRPr lang="en-US"/>
          </a:p>
        </p:txBody>
      </p:sp>
      <p:pic>
        <p:nvPicPr>
          <p:cNvPr id="6" name="Picture 5" descr="A qr code on a white background&#10;&#10;AI-generated content may be incorrect.">
            <a:extLst>
              <a:ext uri="{FF2B5EF4-FFF2-40B4-BE49-F238E27FC236}">
                <a16:creationId xmlns:a16="http://schemas.microsoft.com/office/drawing/2014/main" id="{C77F7C42-D6BF-C2E0-8564-89245DD4583E}"/>
              </a:ext>
            </a:extLst>
          </p:cNvPr>
          <p:cNvPicPr>
            <a:picLocks noChangeAspect="1"/>
          </p:cNvPicPr>
          <p:nvPr/>
        </p:nvPicPr>
        <p:blipFill>
          <a:blip r:embed="rId3"/>
          <a:stretch>
            <a:fillRect/>
          </a:stretch>
        </p:blipFill>
        <p:spPr>
          <a:xfrm>
            <a:off x="7711292" y="1925905"/>
            <a:ext cx="3419598" cy="3293175"/>
          </a:xfrm>
          <a:prstGeom prst="rect">
            <a:avLst/>
          </a:prstGeom>
        </p:spPr>
      </p:pic>
    </p:spTree>
    <p:extLst>
      <p:ext uri="{BB962C8B-B14F-4D97-AF65-F5344CB8AC3E}">
        <p14:creationId xmlns:p14="http://schemas.microsoft.com/office/powerpoint/2010/main" val="2081521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FF339-07E0-26C1-C691-9B9F9FB07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7DFBDF-5223-285A-63C7-9549DB9CC0FA}"/>
              </a:ext>
            </a:extLst>
          </p:cNvPr>
          <p:cNvSpPr>
            <a:spLocks noGrp="1"/>
          </p:cNvSpPr>
          <p:nvPr>
            <p:ph type="title"/>
          </p:nvPr>
        </p:nvSpPr>
        <p:spPr>
          <a:xfrm>
            <a:off x="4750" y="1438333"/>
            <a:ext cx="6092100" cy="23856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a:solidFill>
                  <a:schemeClr val="bg1"/>
                </a:solidFill>
                <a:cs typeface="Arial"/>
              </a:rPr>
              <a:t>Motion to Approve the 2025-2026 Election Guide </a:t>
            </a:r>
            <a:endParaRPr lang="en-US">
              <a:solidFill>
                <a:schemeClr val="bg1"/>
              </a:solidFill>
            </a:endParaRPr>
          </a:p>
          <a:p>
            <a:endParaRPr lang="en-US" sz="3700">
              <a:cs typeface="Arial"/>
            </a:endParaRPr>
          </a:p>
        </p:txBody>
      </p:sp>
      <p:sp>
        <p:nvSpPr>
          <p:cNvPr id="4" name="Subtitle 3">
            <a:extLst>
              <a:ext uri="{FF2B5EF4-FFF2-40B4-BE49-F238E27FC236}">
                <a16:creationId xmlns:a16="http://schemas.microsoft.com/office/drawing/2014/main" id="{5C3993D2-9AAF-4F34-6752-9657CFFE6904}"/>
              </a:ext>
            </a:extLst>
          </p:cNvPr>
          <p:cNvSpPr>
            <a:spLocks noGrp="1"/>
          </p:cNvSpPr>
          <p:nvPr>
            <p:ph type="subTitle" idx="1"/>
          </p:nvPr>
        </p:nvSpPr>
        <p:spPr>
          <a:xfrm>
            <a:off x="3893" y="3895201"/>
            <a:ext cx="6093815" cy="17940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a:solidFill>
                  <a:schemeClr val="bg1"/>
                </a:solidFill>
              </a:rPr>
              <a:t>Please vote using this form (log in with UW account) </a:t>
            </a:r>
            <a:endParaRPr lang="en-US">
              <a:solidFill>
                <a:schemeClr val="bg1"/>
              </a:solidFill>
              <a:cs typeface="Arial"/>
            </a:endParaRPr>
          </a:p>
          <a:p>
            <a:pPr algn="ctr"/>
            <a:endParaRPr lang="en-US">
              <a:solidFill>
                <a:schemeClr val="bg1"/>
              </a:solidFill>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https://forms.office.com/r/iPitN4J3Ki</a:t>
            </a:r>
            <a:r>
              <a:rPr lang="en-US">
                <a:solidFill>
                  <a:schemeClr val="bg1"/>
                </a:solidFill>
                <a:ea typeface="+mn-lt"/>
                <a:cs typeface="+mn-lt"/>
              </a:rPr>
              <a:t>  </a:t>
            </a:r>
            <a:endParaRPr lang="en-US">
              <a:solidFill>
                <a:schemeClr val="bg1"/>
              </a:solidFill>
              <a:cs typeface="Arial"/>
            </a:endParaRPr>
          </a:p>
          <a:p>
            <a:endParaRPr lang="en-US">
              <a:cs typeface="Arial"/>
            </a:endParaRPr>
          </a:p>
          <a:p>
            <a:endParaRPr lang="en-US">
              <a:cs typeface="Arial"/>
            </a:endParaRPr>
          </a:p>
          <a:p>
            <a:endParaRPr lang="en-US">
              <a:cs typeface="Arial"/>
            </a:endParaRPr>
          </a:p>
        </p:txBody>
      </p:sp>
      <p:pic>
        <p:nvPicPr>
          <p:cNvPr id="5" name="Picture 4" descr="A qr code on a white background&#10;&#10;AI-generated content may be incorrect.">
            <a:extLst>
              <a:ext uri="{FF2B5EF4-FFF2-40B4-BE49-F238E27FC236}">
                <a16:creationId xmlns:a16="http://schemas.microsoft.com/office/drawing/2014/main" id="{4FD53278-3E0A-5EC7-7A08-9A5EEA60FD4B}"/>
              </a:ext>
            </a:extLst>
          </p:cNvPr>
          <p:cNvPicPr>
            <a:picLocks noChangeAspect="1"/>
          </p:cNvPicPr>
          <p:nvPr/>
        </p:nvPicPr>
        <p:blipFill>
          <a:blip r:embed="rId3"/>
          <a:stretch>
            <a:fillRect/>
          </a:stretch>
        </p:blipFill>
        <p:spPr>
          <a:xfrm>
            <a:off x="7758112" y="1508722"/>
            <a:ext cx="3256684" cy="3276476"/>
          </a:xfrm>
          <a:prstGeom prst="rect">
            <a:avLst/>
          </a:prstGeom>
        </p:spPr>
      </p:pic>
    </p:spTree>
    <p:extLst>
      <p:ext uri="{BB962C8B-B14F-4D97-AF65-F5344CB8AC3E}">
        <p14:creationId xmlns:p14="http://schemas.microsoft.com/office/powerpoint/2010/main" val="2994397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73F1A320-D98E-DA89-8A1A-9EFE93EC92D0}"/>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621EE44B-4796-D31C-4926-6484EDDCEF51}"/>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Senator of The Month </a:t>
            </a:r>
            <a:endParaRPr lang="en" sz="4000" b="1">
              <a:solidFill>
                <a:schemeClr val="bg1"/>
              </a:solidFill>
              <a:latin typeface="Encode Sans"/>
            </a:endParaRPr>
          </a:p>
        </p:txBody>
      </p:sp>
      <p:sp>
        <p:nvSpPr>
          <p:cNvPr id="535" name="Google Shape;535;p67">
            <a:extLst>
              <a:ext uri="{FF2B5EF4-FFF2-40B4-BE49-F238E27FC236}">
                <a16:creationId xmlns:a16="http://schemas.microsoft.com/office/drawing/2014/main" id="{42645A5C-4F0D-C0FD-6823-380E3A1B1C7B}"/>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F52E01EC-7256-ED9E-FD1A-EBECA97EC19D}"/>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27327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62A0-1E3E-ACF8-3880-96A01A1845DF}"/>
              </a:ext>
            </a:extLst>
          </p:cNvPr>
          <p:cNvSpPr>
            <a:spLocks noGrp="1"/>
          </p:cNvSpPr>
          <p:nvPr>
            <p:ph type="ctrTitle"/>
          </p:nvPr>
        </p:nvSpPr>
        <p:spPr>
          <a:xfrm>
            <a:off x="-2100" y="859067"/>
            <a:ext cx="12196783" cy="2812000"/>
          </a:xfrm>
        </p:spPr>
        <p:txBody>
          <a:bodyPr spcFirstLastPara="1" wrap="square" lIns="95050" tIns="95050" rIns="95050" bIns="95050"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8000">
                <a:solidFill>
                  <a:schemeClr val="bg1"/>
                </a:solidFill>
              </a:rPr>
              <a:t>Congratulations, Alexandros! </a:t>
            </a:r>
            <a:endParaRPr lang="en-US" sz="8000">
              <a:solidFill>
                <a:schemeClr val="bg1"/>
              </a:solidFill>
              <a:cs typeface="Arial"/>
            </a:endParaRPr>
          </a:p>
        </p:txBody>
      </p:sp>
      <p:sp>
        <p:nvSpPr>
          <p:cNvPr id="4" name="Subtitle 3">
            <a:extLst>
              <a:ext uri="{FF2B5EF4-FFF2-40B4-BE49-F238E27FC236}">
                <a16:creationId xmlns:a16="http://schemas.microsoft.com/office/drawing/2014/main" id="{A815ACC8-CF99-3D6E-5EBC-7382175DBA30}"/>
              </a:ext>
            </a:extLst>
          </p:cNvPr>
          <p:cNvSpPr>
            <a:spLocks noGrp="1"/>
          </p:cNvSpPr>
          <p:nvPr>
            <p:ph type="subTitle" idx="1"/>
          </p:nvPr>
        </p:nvSpPr>
        <p:spPr>
          <a:xfrm>
            <a:off x="-2100" y="4531000"/>
            <a:ext cx="12196783" cy="1680800"/>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4000">
                <a:solidFill>
                  <a:schemeClr val="accent6">
                    <a:lumMod val="49000"/>
                  </a:schemeClr>
                </a:solidFill>
              </a:rPr>
              <a:t>Thank you for your engagement! </a:t>
            </a:r>
            <a:endParaRPr lang="en-US" sz="4000">
              <a:solidFill>
                <a:schemeClr val="accent6">
                  <a:lumMod val="49000"/>
                </a:schemeClr>
              </a:solidFill>
              <a:cs typeface="Arial"/>
            </a:endParaRPr>
          </a:p>
        </p:txBody>
      </p:sp>
    </p:spTree>
    <p:extLst>
      <p:ext uri="{BB962C8B-B14F-4D97-AF65-F5344CB8AC3E}">
        <p14:creationId xmlns:p14="http://schemas.microsoft.com/office/powerpoint/2010/main" val="2982556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46A9492A-4247-BDFD-B03F-10ACCABA0450}"/>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AEAEFFFE-5AF9-8C93-BAE5-4E544FF33B61}"/>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Officer Updates </a:t>
            </a:r>
            <a:endParaRPr lang="en-US">
              <a:solidFill>
                <a:schemeClr val="bg1"/>
              </a:solidFill>
            </a:endParaRPr>
          </a:p>
        </p:txBody>
      </p:sp>
      <p:sp>
        <p:nvSpPr>
          <p:cNvPr id="535" name="Google Shape;535;p67">
            <a:extLst>
              <a:ext uri="{FF2B5EF4-FFF2-40B4-BE49-F238E27FC236}">
                <a16:creationId xmlns:a16="http://schemas.microsoft.com/office/drawing/2014/main" id="{49CEA75E-D7A4-7695-6EF5-BF4407BB184E}"/>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30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B5AD7514-1E69-3E6D-45B4-761B7263D63E}"/>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1433486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B5DF8154-B187-1817-A077-A5FE8A70A760}"/>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A93114BB-C2DE-C5F0-9925-B2749C5FC576}"/>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U-PASS</a:t>
            </a:r>
            <a:endParaRPr lang="en-US"/>
          </a:p>
        </p:txBody>
      </p:sp>
      <p:sp>
        <p:nvSpPr>
          <p:cNvPr id="535" name="Google Shape;535;p67">
            <a:extLst>
              <a:ext uri="{FF2B5EF4-FFF2-40B4-BE49-F238E27FC236}">
                <a16:creationId xmlns:a16="http://schemas.microsoft.com/office/drawing/2014/main" id="{8232386F-8C32-3574-4B2E-E873362777EA}"/>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5</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32DE2C5A-B6F7-2EE2-9127-914F4E5BA520}"/>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835205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779067" y="-139720"/>
            <a:ext cx="10635200" cy="1172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 sz="6000" b="1">
                <a:solidFill>
                  <a:srgbClr val="F2F2F2"/>
                </a:solidFill>
                <a:latin typeface="Encode Sans"/>
                <a:ea typeface="Encode Sans"/>
                <a:cs typeface="Encode Sans"/>
                <a:sym typeface="Encode Sans"/>
              </a:rPr>
              <a:t>Approval of Minutes </a:t>
            </a:r>
            <a:endParaRPr lang="en" sz="6000" b="1">
              <a:solidFill>
                <a:srgbClr val="F2F2F2"/>
              </a:solidFill>
              <a:latin typeface="Encode Sans"/>
              <a:ea typeface="Encode Sans"/>
              <a:cs typeface="Encode Sans"/>
            </a:endParaRPr>
          </a:p>
        </p:txBody>
      </p:sp>
      <p:cxnSp>
        <p:nvCxnSpPr>
          <p:cNvPr id="166" name="Google Shape;166;p34"/>
          <p:cNvCxnSpPr/>
          <p:nvPr/>
        </p:nvCxnSpPr>
        <p:spPr>
          <a:xfrm>
            <a:off x="0" y="987647"/>
            <a:ext cx="3384000" cy="108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3</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
        <p:nvSpPr>
          <p:cNvPr id="10" name="Google Shape;145;p32">
            <a:extLst>
              <a:ext uri="{FF2B5EF4-FFF2-40B4-BE49-F238E27FC236}">
                <a16:creationId xmlns:a16="http://schemas.microsoft.com/office/drawing/2014/main" id="{163D1A7E-A29A-F47F-8A52-A8E326F4BD70}"/>
              </a:ext>
            </a:extLst>
          </p:cNvPr>
          <p:cNvSpPr txBox="1"/>
          <p:nvPr/>
        </p:nvSpPr>
        <p:spPr>
          <a:xfrm>
            <a:off x="7946476" y="3591737"/>
            <a:ext cx="4250273" cy="1563279"/>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2100" b="1">
                <a:solidFill>
                  <a:schemeClr val="bg1"/>
                </a:solidFill>
                <a:latin typeface="Open Sans"/>
                <a:ea typeface="Open Sans"/>
                <a:cs typeface="Open Sans"/>
                <a:sym typeface="Open Sans"/>
              </a:rPr>
              <a:t>Attendance Form Link: </a:t>
            </a:r>
            <a:endParaRPr lang="en-US" sz="2100" b="1">
              <a:solidFill>
                <a:schemeClr val="bg1"/>
              </a:solidFill>
              <a:latin typeface="Open Sans"/>
              <a:ea typeface="Open Sans"/>
              <a:cs typeface="Open Sans"/>
            </a:endParaRPr>
          </a:p>
          <a:p>
            <a:pPr algn="ctr"/>
            <a:endParaRPr lang="en-US" sz="2133">
              <a:solidFill>
                <a:schemeClr val="bg1"/>
              </a:solidFill>
              <a:cs typeface="Arial"/>
            </a:endParaRPr>
          </a:p>
          <a:p>
            <a:pPr algn="ctr"/>
            <a:endParaRPr lang="en-US">
              <a:solidFill>
                <a:srgbClr val="7030A0"/>
              </a:solidFill>
              <a:cs typeface="Aria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972741" y="4496741"/>
              <a:ext cx="18815" cy="18815"/>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50491" y="-1147759"/>
                <a:ext cx="5644500" cy="11289000"/>
              </a:xfrm>
              <a:prstGeom prst="rect">
                <a:avLst/>
              </a:prstGeom>
            </p:spPr>
          </p:pic>
        </mc:Fallback>
      </mc:AlternateContent>
      <p:sp>
        <p:nvSpPr>
          <p:cNvPr id="4" name="Title 3">
            <a:extLst>
              <a:ext uri="{FF2B5EF4-FFF2-40B4-BE49-F238E27FC236}">
                <a16:creationId xmlns:a16="http://schemas.microsoft.com/office/drawing/2014/main" id="{C18806FD-E573-5D8E-8642-698F33AF0623}"/>
              </a:ext>
            </a:extLst>
          </p:cNvPr>
          <p:cNvSpPr>
            <a:spLocks noGrp="1"/>
          </p:cNvSpPr>
          <p:nvPr>
            <p:ph type="title"/>
          </p:nvPr>
        </p:nvSpPr>
        <p:spPr>
          <a:xfrm>
            <a:off x="323018" y="1194807"/>
            <a:ext cx="6656252" cy="5551629"/>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27965" indent="-227965">
              <a:buFont typeface="Calibri"/>
              <a:buChar char="-"/>
            </a:pPr>
            <a:r>
              <a:rPr lang="en-US" sz="1850" b="0">
                <a:solidFill>
                  <a:schemeClr val="bg1"/>
                </a:solidFill>
                <a:latin typeface="Aptos"/>
                <a:cs typeface="Segoe UI"/>
              </a:rPr>
              <a:t>Minutes from the GPSS Meeting </a:t>
            </a:r>
            <a:r>
              <a:rPr lang="en-US" sz="1850">
                <a:solidFill>
                  <a:schemeClr val="bg1"/>
                </a:solidFill>
                <a:latin typeface="Aptos"/>
                <a:cs typeface="Segoe UI"/>
              </a:rPr>
              <a:t>01/22</a:t>
            </a:r>
            <a:r>
              <a:rPr lang="en-US" sz="1850" b="0">
                <a:solidFill>
                  <a:schemeClr val="bg1"/>
                </a:solidFill>
                <a:latin typeface="Aptos"/>
                <a:cs typeface="Segoe UI"/>
              </a:rPr>
              <a:t>, as circulated by email by Senate Director Annika Peterson on </a:t>
            </a:r>
            <a:r>
              <a:rPr lang="en-US" sz="1850">
                <a:solidFill>
                  <a:schemeClr val="bg1"/>
                </a:solidFill>
                <a:latin typeface="Aptos"/>
                <a:cs typeface="Segoe UI"/>
              </a:rPr>
              <a:t>2/18</a:t>
            </a:r>
            <a:r>
              <a:rPr lang="en-US" sz="1850" b="0">
                <a:solidFill>
                  <a:schemeClr val="bg1"/>
                </a:solidFill>
                <a:latin typeface="Aptos"/>
                <a:cs typeface="Segoe UI"/>
              </a:rPr>
              <a:t>.</a:t>
            </a:r>
          </a:p>
        </p:txBody>
      </p:sp>
      <p:sp>
        <p:nvSpPr>
          <p:cNvPr id="3" name="TextBox 2">
            <a:extLst>
              <a:ext uri="{FF2B5EF4-FFF2-40B4-BE49-F238E27FC236}">
                <a16:creationId xmlns:a16="http://schemas.microsoft.com/office/drawing/2014/main" id="{E8936C4F-E3C9-2DC3-D99D-6652DD48DBC0}"/>
              </a:ext>
            </a:extLst>
          </p:cNvPr>
          <p:cNvSpPr txBox="1"/>
          <p:nvPr/>
        </p:nvSpPr>
        <p:spPr>
          <a:xfrm>
            <a:off x="7945582" y="3973946"/>
            <a:ext cx="405938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https://forms.office.com/r/d0cSuYLhtV</a:t>
            </a:r>
            <a:r>
              <a:rPr lang="en-US"/>
              <a:t> </a:t>
            </a:r>
          </a:p>
        </p:txBody>
      </p:sp>
      <p:pic>
        <p:nvPicPr>
          <p:cNvPr id="6" name="Picture 5" descr="A qr code with a few black squares&#10;&#10;AI-generated content may be incorrect.">
            <a:extLst>
              <a:ext uri="{FF2B5EF4-FFF2-40B4-BE49-F238E27FC236}">
                <a16:creationId xmlns:a16="http://schemas.microsoft.com/office/drawing/2014/main" id="{1BCCC7C9-FD1B-4DEC-A45A-5C43EA60379C}"/>
              </a:ext>
            </a:extLst>
          </p:cNvPr>
          <p:cNvPicPr>
            <a:picLocks noChangeAspect="1"/>
          </p:cNvPicPr>
          <p:nvPr/>
        </p:nvPicPr>
        <p:blipFill>
          <a:blip r:embed="rId4"/>
          <a:stretch>
            <a:fillRect/>
          </a:stretch>
        </p:blipFill>
        <p:spPr>
          <a:xfrm>
            <a:off x="9179503" y="4524664"/>
            <a:ext cx="1787813" cy="1826490"/>
          </a:xfrm>
          <a:prstGeom prst="rect">
            <a:avLst/>
          </a:prstGeom>
        </p:spPr>
      </p:pic>
      <p:sp>
        <p:nvSpPr>
          <p:cNvPr id="7" name="TextBox 6">
            <a:extLst>
              <a:ext uri="{FF2B5EF4-FFF2-40B4-BE49-F238E27FC236}">
                <a16:creationId xmlns:a16="http://schemas.microsoft.com/office/drawing/2014/main" id="{66DD870E-896E-CC51-41BB-C00826DF6AFC}"/>
              </a:ext>
            </a:extLst>
          </p:cNvPr>
          <p:cNvSpPr txBox="1"/>
          <p:nvPr/>
        </p:nvSpPr>
        <p:spPr>
          <a:xfrm>
            <a:off x="6985000" y="3198090"/>
            <a:ext cx="5426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bg1"/>
                </a:solidFill>
                <a:latin typeface="Open Sans"/>
                <a:ea typeface="Open Sans"/>
                <a:cs typeface="Open Sans"/>
              </a:rPr>
              <a:t>Word of the Day: Pulchritudinous</a:t>
            </a:r>
            <a:endParaRPr lang="en-US">
              <a:solidFill>
                <a:schemeClr val="bg1"/>
              </a:solidFill>
            </a:endParaRPr>
          </a:p>
        </p:txBody>
      </p:sp>
      <p:pic>
        <p:nvPicPr>
          <p:cNvPr id="5" name="Picture 4" descr="A qr code with black squares&#10;&#10;AI-generated content may be incorrect.">
            <a:extLst>
              <a:ext uri="{FF2B5EF4-FFF2-40B4-BE49-F238E27FC236}">
                <a16:creationId xmlns:a16="http://schemas.microsoft.com/office/drawing/2014/main" id="{B2E53397-2F57-5A07-A3EA-25A6B72197B3}"/>
              </a:ext>
            </a:extLst>
          </p:cNvPr>
          <p:cNvPicPr>
            <a:picLocks noChangeAspect="1"/>
          </p:cNvPicPr>
          <p:nvPr/>
        </p:nvPicPr>
        <p:blipFill>
          <a:blip r:embed="rId6"/>
          <a:stretch>
            <a:fillRect/>
          </a:stretch>
        </p:blipFill>
        <p:spPr>
          <a:xfrm>
            <a:off x="8936878" y="4489170"/>
            <a:ext cx="2266950" cy="2257425"/>
          </a:xfrm>
          <a:prstGeom prst="rect">
            <a:avLst/>
          </a:prstGeom>
        </p:spPr>
      </p:pic>
    </p:spTree>
    <p:extLst>
      <p:ext uri="{BB962C8B-B14F-4D97-AF65-F5344CB8AC3E}">
        <p14:creationId xmlns:p14="http://schemas.microsoft.com/office/powerpoint/2010/main" val="260893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6DAC098F-1E81-8053-A121-9329D8BDA51A}"/>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21EC8E3-7DE1-0EFB-9219-B9EAAC770EF7}"/>
              </a:ext>
            </a:extLst>
          </p:cNvPr>
          <p:cNvSpPr txBox="1">
            <a:spLocks noGrp="1"/>
          </p:cNvSpPr>
          <p:nvPr>
            <p:ph type="title"/>
          </p:nvPr>
        </p:nvSpPr>
        <p:spPr>
          <a:xfrm>
            <a:off x="426" y="2519600"/>
            <a:ext cx="12191148"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4000" b="1">
                <a:solidFill>
                  <a:schemeClr val="bg1"/>
                </a:solidFill>
                <a:latin typeface="Encode Sans"/>
                <a:sym typeface="Encode Sans"/>
              </a:rPr>
              <a:t>Adjournment </a:t>
            </a:r>
            <a:endParaRPr lang="en" sz="4000" b="1">
              <a:solidFill>
                <a:schemeClr val="bg1"/>
              </a:solidFill>
              <a:latin typeface="Encode Sans"/>
            </a:endParaRPr>
          </a:p>
        </p:txBody>
      </p:sp>
      <p:sp>
        <p:nvSpPr>
          <p:cNvPr id="535" name="Google Shape;535;p67">
            <a:extLst>
              <a:ext uri="{FF2B5EF4-FFF2-40B4-BE49-F238E27FC236}">
                <a16:creationId xmlns:a16="http://schemas.microsoft.com/office/drawing/2014/main" id="{8E91FA8F-6FD0-6E5E-C460-C8E463F16027}"/>
              </a:ext>
            </a:extLst>
          </p:cNvPr>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b="1">
                <a:solidFill>
                  <a:schemeClr val="lt1"/>
                </a:solidFill>
                <a:latin typeface="Encode Sans"/>
                <a:ea typeface="Encode Sans"/>
                <a:cs typeface="Encode Sans"/>
                <a:sym typeface="Encode Sans"/>
              </a:rPr>
              <a:t>1</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spTree>
    <p:extLst>
      <p:ext uri="{BB962C8B-B14F-4D97-AF65-F5344CB8AC3E}">
        <p14:creationId xmlns:p14="http://schemas.microsoft.com/office/powerpoint/2010/main" val="1051476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lvl="0" indent="0" algn="ctr" rtl="0">
              <a:spcBef>
                <a:spcPts val="0"/>
              </a:spcBef>
              <a:spcAft>
                <a:spcPts val="0"/>
              </a:spcAft>
              <a:buNone/>
            </a:pPr>
            <a:r>
              <a:rPr lang="en" sz="6400" b="1">
                <a:solidFill>
                  <a:schemeClr val="bg1"/>
                </a:solidFill>
                <a:latin typeface="Encode Sans"/>
                <a:ea typeface="Encode Sans"/>
                <a:cs typeface="Encode Sans"/>
                <a:sym typeface="Encode Sans"/>
              </a:rPr>
              <a:t>Land Acknowledgement</a:t>
            </a:r>
            <a:endParaRPr lang="en-US" sz="4800" b="1">
              <a:solidFill>
                <a:schemeClr val="bg1"/>
              </a:solidFill>
              <a:latin typeface="Encode Sans"/>
              <a:ea typeface="Encode Sans"/>
              <a:cs typeface="Encode Sans"/>
            </a:endParaRPr>
          </a:p>
        </p:txBody>
      </p:sp>
      <p:sp>
        <p:nvSpPr>
          <p:cNvPr id="177" name="Google Shape;177;p35"/>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2400" b="1">
                <a:solidFill>
                  <a:schemeClr val="lt1"/>
                </a:solidFill>
                <a:latin typeface="Encode Sans"/>
                <a:ea typeface="Encode Sans"/>
                <a:cs typeface="Encode Sans"/>
                <a:sym typeface="Encode Sans"/>
              </a:rPr>
              <a:t>2 min</a:t>
            </a:r>
            <a:endParaRPr sz="2400">
              <a:latin typeface="Source Code Pro"/>
              <a:ea typeface="Source Code Pro"/>
              <a:cs typeface="Source Code Pro"/>
              <a:sym typeface="Source Code Pro"/>
            </a:endParaRPr>
          </a:p>
        </p:txBody>
      </p:sp>
      <p:pic>
        <p:nvPicPr>
          <p:cNvPr id="2" name="Picture 1" descr="A close-up of a logo&#10;&#10;AI-generated content may be incorrect.">
            <a:extLst>
              <a:ext uri="{FF2B5EF4-FFF2-40B4-BE49-F238E27FC236}">
                <a16:creationId xmlns:a16="http://schemas.microsoft.com/office/drawing/2014/main" id="{ECC20304-A8E0-D301-300F-CB15CF15BE40}"/>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4214535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163790" y="1148200"/>
            <a:ext cx="11836244" cy="5709800"/>
          </a:xfrm>
          <a:prstGeom prst="rect">
            <a:avLst/>
          </a:prstGeom>
          <a:noFill/>
          <a:ln>
            <a:noFill/>
          </a:ln>
        </p:spPr>
        <p:txBody>
          <a:bodyPr spcFirstLastPara="1" wrap="square" lIns="126733" tIns="126733" rIns="126733" bIns="126733"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nSpc>
                <a:spcPct val="114999"/>
              </a:lnSpc>
            </a:pPr>
            <a:r>
              <a:rPr lang="en-US" sz="1600" u="sng">
                <a:solidFill>
                  <a:srgbClr val="F2F2F2"/>
                </a:solidFill>
                <a:latin typeface="Open Sans"/>
                <a:ea typeface="Open Sans"/>
                <a:cs typeface="Open Sans"/>
                <a:sym typeface="Open Sans"/>
              </a:rPr>
              <a:t>Within UW: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rgbClr val="F2F2F2"/>
                </a:solidFill>
                <a:latin typeface="Open Sans"/>
                <a:ea typeface="Open Sans"/>
                <a:cs typeface="Open Sans"/>
                <a:sym typeface="Open Sans"/>
              </a:rPr>
              <a:t>- Get involved with LAB and the WSA! GPSS has advocated for a tuition waiver program for Native American students!</a:t>
            </a:r>
            <a:endParaRPr lang="en-US">
              <a:sym typeface="Open Sans"/>
            </a:endParaRPr>
          </a:p>
          <a:p>
            <a:pPr>
              <a:lnSpc>
                <a:spcPct val="114999"/>
              </a:lnSpc>
            </a:pPr>
            <a:r>
              <a:rPr lang="en-US" sz="1600">
                <a:solidFill>
                  <a:srgbClr val="F2F2F2"/>
                </a:solidFill>
                <a:latin typeface="Open Sans"/>
                <a:ea typeface="Open Sans"/>
                <a:cs typeface="Open Sans"/>
                <a:sym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chemeClr val="bg1"/>
                </a:solidFill>
                <a:latin typeface="Open Sans"/>
                <a:ea typeface="Open Sans"/>
                <a:cs typeface="Open Sans"/>
                <a:sym typeface="Open Sans"/>
              </a:rPr>
              <a:t>- </a:t>
            </a:r>
            <a:r>
              <a:rPr lang="en-US" sz="1600" i="0" u="none" strike="noStrike" err="1">
                <a:solidFill>
                  <a:schemeClr val="bg1"/>
                </a:solidFill>
                <a:effectLst/>
                <a:latin typeface="Open Sans"/>
                <a:ea typeface="Open Sans"/>
                <a:cs typeface="Open Sans"/>
              </a:rPr>
              <a:t>wǝɫǝbʔaltxʷ</a:t>
            </a:r>
            <a:r>
              <a:rPr lang="en-US" sz="1600" i="0" u="none" strike="noStrike">
                <a:solidFill>
                  <a:schemeClr val="bg1"/>
                </a:solidFill>
                <a:effectLst/>
                <a:latin typeface="Open Sans"/>
                <a:ea typeface="Open Sans"/>
                <a:cs typeface="Open Sans"/>
              </a:rPr>
              <a:t> - UW Intellectual House - </a:t>
            </a:r>
            <a:r>
              <a:rPr lang="en-US" sz="160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r>
              <a:rPr lang="en-US" sz="1600" i="0" u="none" strike="noStrike">
                <a:solidFill>
                  <a:schemeClr val="bg1"/>
                </a:solidFill>
                <a:effectLst/>
                <a:latin typeface="Open Sans"/>
                <a:ea typeface="Open Sans"/>
                <a:cs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chemeClr val="bg1"/>
                </a:solidFill>
                <a:latin typeface="Open Sans"/>
                <a:ea typeface="Open Sans"/>
                <a:cs typeface="Open Sans"/>
                <a:sym typeface="Open Sans"/>
              </a:rPr>
              <a:t>- ASUW American Indian Student Commission (AISC): </a:t>
            </a:r>
            <a:r>
              <a:rPr lang="en-US" sz="160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600">
                <a:solidFill>
                  <a:srgbClr val="00B0F0"/>
                </a:solidFill>
                <a:latin typeface="Open Sans"/>
                <a:ea typeface="Open Sans"/>
                <a:cs typeface="Open Sans"/>
                <a:sym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u="sng">
                <a:solidFill>
                  <a:schemeClr val="bg1"/>
                </a:solidFill>
                <a:latin typeface="Open Sans"/>
                <a:ea typeface="Open Sans"/>
                <a:cs typeface="Open Sans"/>
                <a:sym typeface="Open Sans"/>
              </a:rPr>
              <a:t>Community: </a:t>
            </a: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chemeClr val="bg1"/>
                </a:solidFill>
                <a:latin typeface="Open Sans"/>
                <a:ea typeface="Open Sans"/>
                <a:cs typeface="Open Sans"/>
                <a:sym typeface="Open Sans"/>
              </a:rPr>
              <a:t>-  Native and Strong Lifeline – 988 (option 4)</a:t>
            </a:r>
            <a:br>
              <a:rPr lang="en-US" sz="1600">
                <a:latin typeface="Open Sans" panose="020B0606030504020204" pitchFamily="34" charset="0"/>
                <a:ea typeface="Open Sans" panose="020B0606030504020204" pitchFamily="34" charset="0"/>
                <a:cs typeface="Open Sans" panose="020B0606030504020204" pitchFamily="34" charset="0"/>
              </a:rPr>
            </a:br>
            <a:r>
              <a:rPr lang="en-US" sz="1067"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panose="020B0606030504020204" pitchFamily="34" charset="0"/>
                <a:ea typeface="Open Sans" panose="020B0606030504020204" pitchFamily="34" charset="0"/>
                <a:cs typeface="Open Sans" panose="020B0606030504020204" pitchFamily="34" charset="0"/>
              </a:rPr>
            </a:br>
            <a:r>
              <a:rPr lang="en-US" sz="1600">
                <a:solidFill>
                  <a:srgbClr val="F2F2F2"/>
                </a:solidFill>
                <a:latin typeface="Open Sans"/>
                <a:ea typeface="Open Sans"/>
                <a:cs typeface="Open Sans"/>
                <a:sym typeface="Open Sans"/>
              </a:rPr>
              <a:t>- Stand with the Duwamish: </a:t>
            </a:r>
            <a:r>
              <a:rPr lang="en-US" sz="1600">
                <a:solidFill>
                  <a:srgbClr val="F2F2F2"/>
                </a:solidFill>
                <a:latin typeface="Open Sans"/>
                <a:ea typeface="Open Sans"/>
                <a:cs typeface="Open Sans"/>
                <a:sym typeface="Open Sans"/>
                <a:hlinkClick r:id="rId5"/>
              </a:rPr>
              <a:t>https://www.duwamishtribe.org/stand-with-the-duwamish</a:t>
            </a:r>
            <a:r>
              <a:rPr lang="en-US" sz="1600">
                <a:solidFill>
                  <a:srgbClr val="F2F2F2"/>
                </a:solidFill>
                <a:latin typeface="Open Sans"/>
                <a:ea typeface="Open Sans"/>
                <a:cs typeface="Open Sans"/>
                <a:sym typeface="Open Sans"/>
              </a:rPr>
              <a:t> </a:t>
            </a:r>
            <a:br>
              <a:rPr lang="en-US" sz="1600">
                <a:latin typeface="Open Sans" panose="020B0606030504020204" pitchFamily="34" charset="0"/>
                <a:ea typeface="Open Sans" panose="020B0606030504020204" pitchFamily="34" charset="0"/>
                <a:cs typeface="Open Sans" panose="020B0606030504020204" pitchFamily="34" charset="0"/>
              </a:rPr>
            </a:br>
            <a:br>
              <a:rPr lang="en-US" sz="1600">
                <a:latin typeface="Open Sans"/>
                <a:ea typeface="Open Sans"/>
                <a:cs typeface="Open Sans"/>
              </a:rPr>
            </a:br>
            <a:r>
              <a:rPr lang="en-US" sz="1600">
                <a:solidFill>
                  <a:srgbClr val="F2F2F2"/>
                </a:solidFill>
                <a:latin typeface="Open Sans"/>
                <a:ea typeface="Open Sans"/>
                <a:cs typeface="Open Sans"/>
                <a:sym typeface="Open Sans"/>
              </a:rPr>
              <a:t>- Real Rent Duwamish: </a:t>
            </a:r>
            <a:r>
              <a:rPr lang="en-US" sz="1600">
                <a:solidFill>
                  <a:srgbClr val="F2F2F2"/>
                </a:solidFill>
                <a:latin typeface="Open Sans"/>
                <a:ea typeface="Open Sans"/>
                <a:cs typeface="Open Sans"/>
                <a:sym typeface="Open Sans"/>
                <a:hlinkClick r:id="rId6"/>
              </a:rPr>
              <a:t>https://www.realrentduwamish.org</a:t>
            </a:r>
            <a:br>
              <a:rPr lang="en-US" sz="1600">
                <a:latin typeface="Open Sans"/>
                <a:ea typeface="Open Sans"/>
                <a:cs typeface="Open Sans"/>
              </a:rPr>
            </a:br>
            <a:br>
              <a:rPr lang="en-US" sz="1600">
                <a:latin typeface="Open Sans"/>
                <a:ea typeface="Open Sans"/>
                <a:cs typeface="Open Sans"/>
              </a:rPr>
            </a:br>
            <a:br>
              <a:rPr lang="en-US" sz="1600">
                <a:latin typeface="Open Sans"/>
                <a:ea typeface="Open Sans"/>
                <a:cs typeface="Open Sans"/>
              </a:rPr>
            </a:br>
            <a:br>
              <a:rPr lang="en-US" sz="1600">
                <a:latin typeface="Open Sans"/>
                <a:ea typeface="Open Sans"/>
                <a:cs typeface="Open Sans"/>
              </a:rPr>
            </a:br>
            <a:endParaRPr lang="en-US" sz="1600">
              <a:solidFill>
                <a:srgbClr val="F2F2F2"/>
              </a:solidFill>
              <a:latin typeface="Open Sans"/>
              <a:ea typeface="Open Sans"/>
              <a:cs typeface="Open Sans"/>
            </a:endParaRPr>
          </a:p>
        </p:txBody>
      </p:sp>
      <p:sp>
        <p:nvSpPr>
          <p:cNvPr id="554" name="Google Shape;554;p69"/>
          <p:cNvSpPr txBox="1"/>
          <p:nvPr/>
        </p:nvSpPr>
        <p:spPr>
          <a:xfrm>
            <a:off x="362433" y="142200"/>
            <a:ext cx="11637600" cy="10060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4500"/>
              <a:buFont typeface="Arial"/>
              <a:buNone/>
            </a:pPr>
            <a:r>
              <a:rPr lang="en" sz="4667" b="1">
                <a:solidFill>
                  <a:schemeClr val="lt1"/>
                </a:solidFill>
                <a:latin typeface="Encode Sans"/>
                <a:ea typeface="Encode Sans"/>
                <a:cs typeface="Encode Sans"/>
                <a:sym typeface="Encode Sans"/>
              </a:rPr>
              <a:t>Resources for Action</a:t>
            </a:r>
            <a:endParaRPr sz="4667"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1148200"/>
            <a:ext cx="52612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endParaRPr sz="2400">
              <a:latin typeface="Source Code Pro"/>
              <a:ea typeface="Source Code Pro"/>
              <a:cs typeface="Source Code Pro"/>
              <a:sym typeface="Source Code Pro"/>
            </a:endParaRPr>
          </a:p>
        </p:txBody>
      </p:sp>
    </p:spTree>
    <p:extLst>
      <p:ext uri="{BB962C8B-B14F-4D97-AF65-F5344CB8AC3E}">
        <p14:creationId xmlns:p14="http://schemas.microsoft.com/office/powerpoint/2010/main" val="28148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574400" y="2519600"/>
            <a:ext cx="11043200" cy="2022000"/>
          </a:xfrm>
          <a:prstGeom prst="rect">
            <a:avLst/>
          </a:prstGeom>
        </p:spPr>
        <p:txBody>
          <a:bodyPr spcFirstLastPara="1" wrap="square" lIns="126733" tIns="126733" rIns="126733" bIns="126733"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 sz="6400" b="1">
                <a:solidFill>
                  <a:schemeClr val="bg1"/>
                </a:solidFill>
                <a:latin typeface="Encode Sans"/>
                <a:ea typeface="Encode Sans"/>
                <a:cs typeface="Encode Sans"/>
                <a:sym typeface="Encode Sans"/>
              </a:rPr>
              <a:t>Announcements/ Public Comments</a:t>
            </a:r>
            <a:endParaRPr lang="en-US" sz="6400" b="1">
              <a:solidFill>
                <a:schemeClr val="bg1"/>
              </a:solidFill>
              <a:latin typeface="Encode Sans"/>
              <a:ea typeface="Encode Sans"/>
              <a:cs typeface="Encode Sans"/>
            </a:endParaRPr>
          </a:p>
        </p:txBody>
      </p:sp>
      <p:sp>
        <p:nvSpPr>
          <p:cNvPr id="535" name="Google Shape;535;p67"/>
          <p:cNvSpPr txBox="1"/>
          <p:nvPr/>
        </p:nvSpPr>
        <p:spPr>
          <a:xfrm>
            <a:off x="10864400" y="0"/>
            <a:ext cx="1327600" cy="649600"/>
          </a:xfrm>
          <a:prstGeom prst="rect">
            <a:avLst/>
          </a:prstGeom>
          <a:noFill/>
          <a:ln>
            <a:noFill/>
          </a:ln>
        </p:spPr>
        <p:txBody>
          <a:bodyPr spcFirstLastPara="1" wrap="square" lIns="121900" tIns="121900" rIns="121900" bIns="121900" anchor="t"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3200" b="1">
                <a:solidFill>
                  <a:schemeClr val="lt1"/>
                </a:solidFill>
                <a:latin typeface="Encode Sans"/>
                <a:ea typeface="Encode Sans"/>
                <a:cs typeface="Encode Sans"/>
                <a:sym typeface="Encode Sans"/>
              </a:rPr>
              <a:t>10</a:t>
            </a:r>
            <a:r>
              <a:rPr lang="en" sz="2400" b="1">
                <a:solidFill>
                  <a:schemeClr val="lt1"/>
                </a:solidFill>
                <a:latin typeface="Encode Sans"/>
                <a:ea typeface="Encode Sans"/>
                <a:cs typeface="Encode Sans"/>
                <a:sym typeface="Encode Sans"/>
              </a:rPr>
              <a:t> min</a:t>
            </a:r>
            <a:endParaRPr sz="2400">
              <a:solidFill>
                <a:schemeClr val="lt1"/>
              </a:solidFill>
              <a:latin typeface="Source Code Pro"/>
              <a:ea typeface="Source Code Pro"/>
              <a:cs typeface="Source Code Pro"/>
              <a:sym typeface="Source Code Pro"/>
            </a:endParaRPr>
          </a:p>
        </p:txBody>
      </p:sp>
      <p:pic>
        <p:nvPicPr>
          <p:cNvPr id="3" name="Picture 2" descr="A close-up of a logo&#10;&#10;AI-generated content may be incorrect.">
            <a:extLst>
              <a:ext uri="{FF2B5EF4-FFF2-40B4-BE49-F238E27FC236}">
                <a16:creationId xmlns:a16="http://schemas.microsoft.com/office/drawing/2014/main" id="{3B16D27D-C185-A40E-03ED-8602C1FB7394}"/>
              </a:ext>
            </a:extLst>
          </p:cNvPr>
          <p:cNvPicPr>
            <a:picLocks noChangeAspect="1"/>
          </p:cNvPicPr>
          <p:nvPr/>
        </p:nvPicPr>
        <p:blipFill>
          <a:blip r:embed="rId3"/>
          <a:stretch>
            <a:fillRect/>
          </a:stretch>
        </p:blipFill>
        <p:spPr>
          <a:xfrm>
            <a:off x="1568739" y="4756149"/>
            <a:ext cx="9677979" cy="2102428"/>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1A1B-0016-20B7-E60C-040765E96028}"/>
              </a:ext>
            </a:extLst>
          </p:cNvPr>
          <p:cNvSpPr>
            <a:spLocks noGrp="1"/>
          </p:cNvSpPr>
          <p:nvPr>
            <p:ph type="ctrTitle"/>
          </p:nvPr>
        </p:nvSpPr>
        <p:spPr/>
        <p:txBody>
          <a:bodyPr/>
          <a:lstStyle/>
          <a:p>
            <a:r>
              <a:rPr lang="en-US" sz="4800"/>
              <a:t>Application Open: Graduate Student Labor Research Grant 25/26AY</a:t>
            </a:r>
          </a:p>
          <a:p>
            <a:endParaRPr lang="en-US" sz="8250"/>
          </a:p>
        </p:txBody>
      </p:sp>
      <p:sp>
        <p:nvSpPr>
          <p:cNvPr id="5" name="Subtitle 4">
            <a:extLst>
              <a:ext uri="{FF2B5EF4-FFF2-40B4-BE49-F238E27FC236}">
                <a16:creationId xmlns:a16="http://schemas.microsoft.com/office/drawing/2014/main" id="{EBE80F49-30A8-57FE-26BD-1E9A3205836C}"/>
              </a:ext>
            </a:extLst>
          </p:cNvPr>
          <p:cNvSpPr>
            <a:spLocks noGrp="1"/>
          </p:cNvSpPr>
          <p:nvPr>
            <p:ph type="subTitle" idx="1"/>
          </p:nvPr>
        </p:nvSpPr>
        <p:spPr/>
        <p:txBody>
          <a:bodyPr/>
          <a:lstStyle/>
          <a:p>
            <a:r>
              <a:rPr lang="en-US" sz="1600">
                <a:solidFill>
                  <a:srgbClr val="3D3D3D"/>
                </a:solidFill>
                <a:latin typeface="Open Sans"/>
                <a:ea typeface="Open Sans"/>
                <a:cs typeface="Open Sans"/>
              </a:rPr>
              <a:t>Grants of up to $5,000 are available to graduate students, from all UW campuses, whose proposed research is significant to the interdisciplinary field of labor studies. Applicants must plan on being active in the 2025-2026 academic year.</a:t>
            </a:r>
            <a:endParaRPr lang="en-US" sz="1600"/>
          </a:p>
          <a:p>
            <a:r>
              <a:rPr lang="en-US" sz="1600">
                <a:solidFill>
                  <a:srgbClr val="800000"/>
                </a:solidFill>
                <a:latin typeface="Open Sans"/>
                <a:ea typeface="Open Sans"/>
                <a:cs typeface="Open Sans"/>
              </a:rPr>
              <a:t>The deadline for all application materials is </a:t>
            </a:r>
            <a:r>
              <a:rPr lang="en-US" sz="1600" b="1">
                <a:solidFill>
                  <a:srgbClr val="800000"/>
                </a:solidFill>
                <a:latin typeface="Open Sans"/>
                <a:ea typeface="Open Sans"/>
                <a:cs typeface="Open Sans"/>
              </a:rPr>
              <a:t>February 27th, 2025.</a:t>
            </a:r>
            <a:r>
              <a:rPr lang="en-US" sz="1600" b="1">
                <a:solidFill>
                  <a:srgbClr val="3D3D3D"/>
                </a:solidFill>
                <a:latin typeface="Open Sans"/>
                <a:ea typeface="Open Sans"/>
                <a:cs typeface="Open Sans"/>
              </a:rPr>
              <a:t> </a:t>
            </a:r>
            <a:r>
              <a:rPr lang="en-US" sz="1600">
                <a:solidFill>
                  <a:srgbClr val="3D3D3D"/>
                </a:solidFill>
                <a:latin typeface="Open Sans"/>
                <a:ea typeface="Open Sans"/>
                <a:cs typeface="Open Sans"/>
              </a:rPr>
              <a:t>Please send all materials, including the letter of support, to Rachel Erstad at </a:t>
            </a:r>
            <a:r>
              <a:rPr lang="en-US" sz="1600" u="sng">
                <a:solidFill>
                  <a:srgbClr val="0074BB"/>
                </a:solidFill>
                <a:latin typeface="Open Sans"/>
                <a:ea typeface="Open Sans"/>
                <a:cs typeface="Open Sans"/>
                <a:hlinkClick r:id="rId2"/>
              </a:rPr>
              <a:t>rerstad@uw.edu</a:t>
            </a:r>
            <a:r>
              <a:rPr lang="en-US" sz="1600">
                <a:solidFill>
                  <a:srgbClr val="3D3D3D"/>
                </a:solidFill>
                <a:latin typeface="Open Sans"/>
                <a:ea typeface="Open Sans"/>
                <a:cs typeface="Open Sans"/>
              </a:rPr>
              <a:t> by 11:59 p.m. on February 27th.</a:t>
            </a:r>
          </a:p>
          <a:p>
            <a:endParaRPr lang="en-US" sz="1600">
              <a:solidFill>
                <a:srgbClr val="3D3D3D"/>
              </a:solidFill>
              <a:latin typeface="Open Sans"/>
              <a:ea typeface="Open Sans"/>
              <a:cs typeface="Open Sans"/>
            </a:endParaRPr>
          </a:p>
          <a:p>
            <a:r>
              <a:rPr lang="en-US" sz="1600">
                <a:solidFill>
                  <a:srgbClr val="3D3D3D"/>
                </a:solidFill>
                <a:ea typeface="Open Sans"/>
                <a:cs typeface="Open Sans"/>
                <a:hlinkClick r:id="rId3"/>
              </a:rPr>
              <a:t>https://shorturl.at/10KCa</a:t>
            </a:r>
            <a:r>
              <a:rPr lang="en-US" sz="1600">
                <a:solidFill>
                  <a:srgbClr val="3D3D3D"/>
                </a:solidFill>
                <a:ea typeface="Open Sans"/>
                <a:cs typeface="Open Sans"/>
              </a:rPr>
              <a:t> </a:t>
            </a:r>
            <a:endParaRPr lang="en-US"/>
          </a:p>
          <a:p>
            <a:endParaRPr lang="en-US" sz="1600">
              <a:solidFill>
                <a:srgbClr val="3D3D3D"/>
              </a:solidFill>
              <a:ea typeface="Open Sans"/>
              <a:cs typeface="Open Sans"/>
            </a:endParaRPr>
          </a:p>
        </p:txBody>
      </p:sp>
      <p:sp>
        <p:nvSpPr>
          <p:cNvPr id="3" name="Slide Number Placeholder 2">
            <a:extLst>
              <a:ext uri="{FF2B5EF4-FFF2-40B4-BE49-F238E27FC236}">
                <a16:creationId xmlns:a16="http://schemas.microsoft.com/office/drawing/2014/main" id="{1140C127-86C2-308E-53E7-3661C74CD9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a:t>
            </a:fld>
            <a:endParaRPr lang="en"/>
          </a:p>
        </p:txBody>
      </p:sp>
      <p:pic>
        <p:nvPicPr>
          <p:cNvPr id="6" name="Picture 5" descr="A qr code with a black background&#10;&#10;AI-generated content may be incorrect.">
            <a:extLst>
              <a:ext uri="{FF2B5EF4-FFF2-40B4-BE49-F238E27FC236}">
                <a16:creationId xmlns:a16="http://schemas.microsoft.com/office/drawing/2014/main" id="{90F058D0-0470-48DC-FD1B-7DBA3030CCAF}"/>
              </a:ext>
            </a:extLst>
          </p:cNvPr>
          <p:cNvPicPr>
            <a:picLocks noChangeAspect="1"/>
          </p:cNvPicPr>
          <p:nvPr/>
        </p:nvPicPr>
        <p:blipFill>
          <a:blip r:embed="rId4"/>
          <a:stretch>
            <a:fillRect/>
          </a:stretch>
        </p:blipFill>
        <p:spPr>
          <a:xfrm>
            <a:off x="5157561" y="2372630"/>
            <a:ext cx="1885951" cy="1885951"/>
          </a:xfrm>
          <a:prstGeom prst="rect">
            <a:avLst/>
          </a:prstGeom>
        </p:spPr>
      </p:pic>
    </p:spTree>
    <p:extLst>
      <p:ext uri="{BB962C8B-B14F-4D97-AF65-F5344CB8AC3E}">
        <p14:creationId xmlns:p14="http://schemas.microsoft.com/office/powerpoint/2010/main" val="1721851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87106D-2E15-AA8E-22E8-4F4CBFC53BC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5A45AB-9F2F-B768-4ECE-417E7DACA1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a:t>
            </a:fld>
            <a:endParaRPr lang="en"/>
          </a:p>
        </p:txBody>
      </p:sp>
      <p:sp>
        <p:nvSpPr>
          <p:cNvPr id="14" name="TextBox 13">
            <a:extLst>
              <a:ext uri="{FF2B5EF4-FFF2-40B4-BE49-F238E27FC236}">
                <a16:creationId xmlns:a16="http://schemas.microsoft.com/office/drawing/2014/main" id="{7C57979D-64A8-8230-F3E7-C70CCA2A898A}"/>
              </a:ext>
            </a:extLst>
          </p:cNvPr>
          <p:cNvSpPr txBox="1"/>
          <p:nvPr/>
        </p:nvSpPr>
        <p:spPr>
          <a:xfrm>
            <a:off x="838782" y="86397"/>
            <a:ext cx="1072781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Verdana"/>
                <a:ea typeface="+mn-lt"/>
                <a:cs typeface="+mn-lt"/>
              </a:rPr>
              <a:t>Cultural Cooking &amp; Family Gathering for International Graduate Students</a:t>
            </a:r>
            <a:endParaRPr lang="en-US" sz="3200">
              <a:solidFill>
                <a:schemeClr val="bg1"/>
              </a:solidFill>
              <a:latin typeface="Verdana"/>
              <a:ea typeface="+mn-lt"/>
              <a:cs typeface="+mn-lt"/>
            </a:endParaRPr>
          </a:p>
        </p:txBody>
      </p:sp>
      <p:sp>
        <p:nvSpPr>
          <p:cNvPr id="18" name="TextBox 17">
            <a:extLst>
              <a:ext uri="{FF2B5EF4-FFF2-40B4-BE49-F238E27FC236}">
                <a16:creationId xmlns:a16="http://schemas.microsoft.com/office/drawing/2014/main" id="{B7EB8883-8B99-6332-916B-819202FDE6A4}"/>
              </a:ext>
            </a:extLst>
          </p:cNvPr>
          <p:cNvSpPr txBox="1"/>
          <p:nvPr/>
        </p:nvSpPr>
        <p:spPr>
          <a:xfrm>
            <a:off x="842543" y="924283"/>
            <a:ext cx="10450807"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latin typeface="Verdana"/>
              </a:rPr>
            </a:br>
            <a:r>
              <a:rPr lang="en-US">
                <a:solidFill>
                  <a:schemeClr val="bg1"/>
                </a:solidFill>
                <a:latin typeface="Verdana"/>
                <a:ea typeface="Verdana"/>
              </a:rPr>
              <a:t>Saturday, February 22, 11:00 am - 1:00 pm</a:t>
            </a:r>
            <a:br>
              <a:rPr lang="en-US">
                <a:latin typeface="Verdana"/>
              </a:rPr>
            </a:br>
            <a:r>
              <a:rPr lang="en-US">
                <a:solidFill>
                  <a:schemeClr val="bg1"/>
                </a:solidFill>
                <a:latin typeface="Verdana"/>
                <a:ea typeface="Verdana"/>
              </a:rPr>
              <a:t>Schmitz Hall, Room 250</a:t>
            </a:r>
            <a:br>
              <a:rPr lang="en-US">
                <a:latin typeface="Verdana"/>
              </a:rPr>
            </a:br>
            <a:r>
              <a:rPr lang="en-US">
                <a:solidFill>
                  <a:schemeClr val="bg1"/>
                </a:solidFill>
                <a:latin typeface="Verdana"/>
                <a:ea typeface="Verdana"/>
              </a:rPr>
              <a:t>Google Map: </a:t>
            </a:r>
            <a:r>
              <a:rPr lang="en-US">
                <a:solidFill>
                  <a:schemeClr val="bg1"/>
                </a:solidFill>
                <a:latin typeface="Verdana"/>
                <a:ea typeface="Verdana"/>
                <a:hlinkClick r:id="rId3">
                  <a:extLst>
                    <a:ext uri="{A12FA001-AC4F-418D-AE19-62706E023703}">
                      <ahyp:hlinkClr xmlns:ahyp="http://schemas.microsoft.com/office/drawing/2018/hyperlinkcolor" val="tx"/>
                    </a:ext>
                  </a:extLst>
                </a:hlinkClick>
              </a:rPr>
              <a:t>https://maps.app.goo.gl/qeiQfHi1osNQNCgo7</a:t>
            </a:r>
            <a:br>
              <a:rPr lang="en-US">
                <a:latin typeface="Verdana"/>
              </a:rPr>
            </a:br>
            <a:r>
              <a:rPr lang="en-US">
                <a:solidFill>
                  <a:schemeClr val="bg1"/>
                </a:solidFill>
                <a:latin typeface="Verdana"/>
                <a:ea typeface="Verdana"/>
              </a:rPr>
              <a:t>Campus Map: </a:t>
            </a:r>
            <a:r>
              <a:rPr lang="en-US">
                <a:solidFill>
                  <a:schemeClr val="bg1"/>
                </a:solidFill>
                <a:latin typeface="Verdana"/>
                <a:ea typeface="Verdana"/>
                <a:hlinkClick r:id="rId4">
                  <a:extLst>
                    <a:ext uri="{A12FA001-AC4F-418D-AE19-62706E023703}">
                      <ahyp:hlinkClr xmlns:ahyp="http://schemas.microsoft.com/office/drawing/2018/hyperlinkcolor" val="tx"/>
                    </a:ext>
                  </a:extLst>
                </a:hlinkClick>
              </a:rPr>
              <a:t>https://www.washington.edu/maps/#!/smz</a:t>
            </a:r>
            <a:endParaRPr lang="en-US">
              <a:solidFill>
                <a:schemeClr val="bg1"/>
              </a:solidFill>
              <a:latin typeface="Verdana"/>
              <a:ea typeface="Verdana"/>
              <a:cs typeface="Arial"/>
            </a:endParaRPr>
          </a:p>
          <a:p>
            <a:r>
              <a:rPr lang="en-US">
                <a:solidFill>
                  <a:schemeClr val="bg1"/>
                </a:solidFill>
                <a:latin typeface="Verdana"/>
                <a:ea typeface="Verdana"/>
              </a:rPr>
              <a:t>Space is limited. </a:t>
            </a:r>
            <a:endParaRPr lang="en-US">
              <a:solidFill>
                <a:schemeClr val="bg1"/>
              </a:solidFill>
              <a:latin typeface="Verdana"/>
              <a:ea typeface="Verdana"/>
              <a:cs typeface="Arial"/>
            </a:endParaRPr>
          </a:p>
          <a:p>
            <a:pPr algn="l"/>
            <a:r>
              <a:rPr lang="en-US">
                <a:solidFill>
                  <a:schemeClr val="bg1"/>
                </a:solidFill>
                <a:latin typeface="Verdana"/>
                <a:ea typeface="Verdana"/>
              </a:rPr>
              <a:t>RSVP is required: </a:t>
            </a:r>
            <a:r>
              <a:rPr lang="en-US">
                <a:solidFill>
                  <a:schemeClr val="bg1"/>
                </a:solidFill>
                <a:latin typeface="Verdana"/>
                <a:ea typeface="Verdana"/>
                <a:hlinkClick r:id="rId5">
                  <a:extLst>
                    <a:ext uri="{A12FA001-AC4F-418D-AE19-62706E023703}">
                      <ahyp:hlinkClr xmlns:ahyp="http://schemas.microsoft.com/office/drawing/2018/hyperlinkcolor" val="tx"/>
                    </a:ext>
                  </a:extLst>
                </a:hlinkClick>
              </a:rPr>
              <a:t>https://forms.office.com/r/RfCS9dUbxd</a:t>
            </a:r>
            <a:br>
              <a:rPr lang="en-US">
                <a:latin typeface="Verdana"/>
              </a:rPr>
            </a:br>
            <a:br>
              <a:rPr lang="en-US">
                <a:latin typeface="Verdana"/>
              </a:rPr>
            </a:br>
            <a:r>
              <a:rPr lang="en-US">
                <a:solidFill>
                  <a:schemeClr val="bg1"/>
                </a:solidFill>
                <a:latin typeface="Verdana"/>
                <a:ea typeface="Verdana"/>
              </a:rPr>
              <a:t>If you are a UW international graduate student parent with kids and/or spouse from your home country, CIRCLE invites you and your families to join us for a day of delicious food, a heartwarming movie, and hands-on crafts! We welcome you to bring a dish from your culture (if you’re able!) and share its story—what makes it special! This is a wonderful opportunity to celebrate flavors from around the world, so come hungry—not just for food, but for new experiences and connections! Also, get creative with your little ones to craft your favorite meal with colored paper and art supplies! Make a paper pizza, color in a sushi roll, or paint a homecooked meal. A perfect opportunity to unwind, recharge, and connect with other families while celebrating culture, community, and creativity. We can’t wait to see you there!</a:t>
            </a:r>
            <a:br>
              <a:rPr lang="en-US">
                <a:latin typeface="Verdana"/>
              </a:rPr>
            </a:br>
            <a:br>
              <a:rPr lang="en-US">
                <a:latin typeface="Verdana"/>
              </a:rPr>
            </a:br>
            <a:r>
              <a:rPr lang="en-US">
                <a:solidFill>
                  <a:schemeClr val="bg1"/>
                </a:solidFill>
                <a:latin typeface="Verdana"/>
                <a:ea typeface="Verdana"/>
              </a:rPr>
              <a:t>This event is sponsored for the Center for International Relations and Cultural Leadership Exchange (CIRCLE). Send questions to Ziyan Bai at </a:t>
            </a:r>
            <a:r>
              <a:rPr lang="en-US">
                <a:solidFill>
                  <a:schemeClr val="bg1"/>
                </a:solidFill>
                <a:latin typeface="Verdana"/>
                <a:ea typeface="Verdana"/>
                <a:hlinkClick r:id="rId6">
                  <a:extLst>
                    <a:ext uri="{A12FA001-AC4F-418D-AE19-62706E023703}">
                      <ahyp:hlinkClr xmlns:ahyp="http://schemas.microsoft.com/office/drawing/2018/hyperlinkcolor" val="tx"/>
                    </a:ext>
                  </a:extLst>
                </a:hlinkClick>
              </a:rPr>
              <a:t>baiziyan@uw.edu</a:t>
            </a:r>
            <a:r>
              <a:rPr lang="en-US">
                <a:solidFill>
                  <a:schemeClr val="bg1"/>
                </a:solidFill>
                <a:latin typeface="Verdana"/>
                <a:ea typeface="Verdana"/>
              </a:rPr>
              <a:t>.</a:t>
            </a:r>
            <a:br>
              <a:rPr lang="en-US">
                <a:latin typeface="Verdana"/>
              </a:rPr>
            </a:br>
            <a:br>
              <a:rPr lang="en-US">
                <a:latin typeface="Verdana"/>
              </a:rPr>
            </a:br>
            <a:endParaRPr lang="en-US">
              <a:solidFill>
                <a:schemeClr val="bg1"/>
              </a:solidFill>
              <a:latin typeface="Verdana"/>
              <a:ea typeface="Verdana"/>
              <a:cs typeface="Arial"/>
            </a:endParaRPr>
          </a:p>
        </p:txBody>
      </p:sp>
    </p:spTree>
    <p:extLst>
      <p:ext uri="{BB962C8B-B14F-4D97-AF65-F5344CB8AC3E}">
        <p14:creationId xmlns:p14="http://schemas.microsoft.com/office/powerpoint/2010/main" val="869195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40</Slides>
  <Notes>21</Notes>
  <HiddenSlides>3</HiddenSlide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Modern Writer</vt:lpstr>
      <vt:lpstr>PowerPoint Presentation</vt:lpstr>
      <vt:lpstr>Call To Order</vt:lpstr>
      <vt:lpstr>1. Call to Order (Sponsor: Richard Schure, Time: 1 min.) [ACTION]  2. Approval of Agenda (Sponsor: Richard Schure, Time: 1 min.) [ACTION]  3. Approval of Minutes (Sponsor: Richard Schure, Time: 3 min.) [ACTION] 4. Land Acknowledgement (Sponsor: Edith Dale Time: 2 min.) [INFORMATION]  5. Announcements/ Public Comments (Sponsor: Richard Schure, Time: 10 min.) [INFORMATION]  6. HB-1485 (Sponsor: Joe Rogge, Time: 5 min) [INFORMATION] 7. Resolution on Supporting the Installation of Sanitary Bins and Menstrual Product Dispensers in Male Restrooms for Greater Accessibility and Inclusion (Second/ Third Reading) (Sponsor: Edith Dale, Héctor Delgado Díaz, Time: 25 minutes) [ACTION] 8. Resolution For the Expansion of Class Accessibility (First Reading) (Sponsor: Autumn Yi, Time: 5 min) [INFORMATION] 9. Resolution in Support of the Washington Yacht Club (Second/ Third Reading) (Sponsor: Hannah Shipman, Time: 25 minutes) [ACTION] 9. Resolution on the Fatal Stabbing of King County Metro Bus Driver Shawn Yim (First Reading) (Sponsor: Emilio Castañeda, Time: 5 min) [INFORMATION] 10. GPSS Election Guide (Sponsor: Hannah Shipman, Alec Solemslie, Time: 20 min.) [ACTION] 11. Senator of the Month (Sponsor: Edith Dale, Time: 5 min) [INFORMATION]  12. Officer Updates (Sponsor: Richard Schure, Time: 30 min) [INFORMATION] 13. U-PASS (Sponsor: Richard Schure, Time: 5 min.) [INFORMATION] 14. Adjournment (Sponsor: Richard Schure, Time: 1 min.)  [ACTION]  </vt:lpstr>
      <vt:lpstr>Minutes from the GPSS Meeting 01/22, as circulated by email by Senate Director Annika Peterson on 2/18.</vt:lpstr>
      <vt:lpstr>Land Acknowledgement</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 Real Rent Duwamish: https://www.realrentduwamish.org    </vt:lpstr>
      <vt:lpstr>Announcements/ Public Comments</vt:lpstr>
      <vt:lpstr>Application Open: Graduate Student Labor Research Grant 25/26AY </vt:lpstr>
      <vt:lpstr>PowerPoint Presentation</vt:lpstr>
      <vt:lpstr>PowerPoint Presentation</vt:lpstr>
      <vt:lpstr>PowerPoint Presentation</vt:lpstr>
      <vt:lpstr>File your taxes before April 15!  https://iss.washington.edu/campus-spotlight-uw-vita/ Where to go: UW Dempsey Hall in Room 212  When to visit: Tuesdays, Thursdays, and Fridays 11:00 am – 2:30 pm  What to bring:  A government issued photo-ID Social Security Card or International Taxpayer Number All your tax forms!  UW VITA will be closed during Finals Week and Spring Break. </vt:lpstr>
      <vt:lpstr>PowerPoint Presentation</vt:lpstr>
      <vt:lpstr>PowerPoint Presentation</vt:lpstr>
      <vt:lpstr>PowerPoint Presentation</vt:lpstr>
      <vt:lpstr>PowerPoint Presentation</vt:lpstr>
      <vt:lpstr>PowerPoint Presentation</vt:lpstr>
      <vt:lpstr>GPSS New Website </vt:lpstr>
      <vt:lpstr>PowerPoint Presentation</vt:lpstr>
      <vt:lpstr>PowerPoint Presentation</vt:lpstr>
      <vt:lpstr>PowerPoint Presentation</vt:lpstr>
      <vt:lpstr>PowerPoint Presentation</vt:lpstr>
      <vt:lpstr>PowerPoint Presentation</vt:lpstr>
      <vt:lpstr>HB-1485</vt:lpstr>
      <vt:lpstr>Resolution on Supporting the Installation of Sanitary Bins and Menstrual Product Dispensers in Male Restrooms for Greater Accessibility and Inclusion</vt:lpstr>
      <vt:lpstr>Resolution on Supporting the Installation of Sanitary Bins and Menstrual Product Dispensers in Male Restrooms for Greater Accessibility and Inclusion</vt:lpstr>
      <vt:lpstr>Resolution on Supporting the Installation of Sanitary Bins and Menstrual Product Dispensers in Male Restrooms for Greater Accessibility and Inclusion </vt:lpstr>
      <vt:lpstr>Resolution For the Expansion of Class Accessibility</vt:lpstr>
      <vt:lpstr>Resolution For the Expansion of Class Accessibility</vt:lpstr>
      <vt:lpstr>Resolution in Support of the Washington Yacht Club</vt:lpstr>
      <vt:lpstr>Resolution in Support of the Washington Yacht Club</vt:lpstr>
      <vt:lpstr>Resolution in Support of the Washington Yacht Club </vt:lpstr>
      <vt:lpstr>GPSS Election Guide</vt:lpstr>
      <vt:lpstr>GPSS 2025-2026 Election Guide  </vt:lpstr>
      <vt:lpstr>Motion to Approve the 2025-2026 Election Guide  </vt:lpstr>
      <vt:lpstr>Senator of The Month </vt:lpstr>
      <vt:lpstr>Congratulations, Alexandros! </vt:lpstr>
      <vt:lpstr>Officer Updates </vt:lpstr>
      <vt:lpstr>U-PASS</vt:lpstr>
      <vt:lpstr>Adjournment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2025-02-11T19:05:44Z</dcterms:created>
  <dcterms:modified xsi:type="dcterms:W3CDTF">2025-02-20T01:56:14Z</dcterms:modified>
</cp:coreProperties>
</file>