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8" r:id="rId1"/>
    <p:sldMasterId id="2147483719" r:id="rId2"/>
    <p:sldMasterId id="2147483717" r:id="rId3"/>
    <p:sldMasterId id="2147483703" r:id="rId4"/>
    <p:sldMasterId id="2147483665" r:id="rId5"/>
  </p:sldMasterIdLst>
  <p:notesMasterIdLst>
    <p:notesMasterId r:id="rId73"/>
  </p:notesMasterIdLst>
  <p:sldIdLst>
    <p:sldId id="256" r:id="rId6"/>
    <p:sldId id="257" r:id="rId7"/>
    <p:sldId id="258" r:id="rId8"/>
    <p:sldId id="259" r:id="rId9"/>
    <p:sldId id="334" r:id="rId10"/>
    <p:sldId id="454" r:id="rId11"/>
    <p:sldId id="495" r:id="rId12"/>
    <p:sldId id="532" r:id="rId13"/>
    <p:sldId id="275" r:id="rId14"/>
    <p:sldId id="493" r:id="rId15"/>
    <p:sldId id="531" r:id="rId16"/>
    <p:sldId id="501" r:id="rId17"/>
    <p:sldId id="498" r:id="rId18"/>
    <p:sldId id="497" r:id="rId19"/>
    <p:sldId id="496" r:id="rId20"/>
    <p:sldId id="473" r:id="rId21"/>
    <p:sldId id="499" r:id="rId22"/>
    <p:sldId id="500" r:id="rId23"/>
    <p:sldId id="479" r:id="rId24"/>
    <p:sldId id="524" r:id="rId25"/>
    <p:sldId id="528" r:id="rId26"/>
    <p:sldId id="478" r:id="rId27"/>
    <p:sldId id="480" r:id="rId28"/>
    <p:sldId id="481" r:id="rId29"/>
    <p:sldId id="483" r:id="rId30"/>
    <p:sldId id="503" r:id="rId31"/>
    <p:sldId id="264" r:id="rId32"/>
    <p:sldId id="265" r:id="rId33"/>
    <p:sldId id="504" r:id="rId34"/>
    <p:sldId id="505" r:id="rId35"/>
    <p:sldId id="484" r:id="rId36"/>
    <p:sldId id="507" r:id="rId37"/>
    <p:sldId id="506" r:id="rId38"/>
    <p:sldId id="508" r:id="rId39"/>
    <p:sldId id="509" r:id="rId40"/>
    <p:sldId id="510" r:id="rId41"/>
    <p:sldId id="511" r:id="rId42"/>
    <p:sldId id="512" r:id="rId43"/>
    <p:sldId id="485" r:id="rId44"/>
    <p:sldId id="486" r:id="rId45"/>
    <p:sldId id="526" r:id="rId46"/>
    <p:sldId id="487" r:id="rId47"/>
    <p:sldId id="488" r:id="rId48"/>
    <p:sldId id="529" r:id="rId49"/>
    <p:sldId id="530" r:id="rId50"/>
    <p:sldId id="489" r:id="rId51"/>
    <p:sldId id="490" r:id="rId52"/>
    <p:sldId id="465" r:id="rId53"/>
    <p:sldId id="513" r:id="rId54"/>
    <p:sldId id="514" r:id="rId55"/>
    <p:sldId id="515" r:id="rId56"/>
    <p:sldId id="516" r:id="rId57"/>
    <p:sldId id="517" r:id="rId58"/>
    <p:sldId id="287" r:id="rId59"/>
    <p:sldId id="518" r:id="rId60"/>
    <p:sldId id="520" r:id="rId61"/>
    <p:sldId id="521" r:id="rId62"/>
    <p:sldId id="519" r:id="rId63"/>
    <p:sldId id="525" r:id="rId64"/>
    <p:sldId id="523" r:id="rId65"/>
    <p:sldId id="502" r:id="rId66"/>
    <p:sldId id="491" r:id="rId67"/>
    <p:sldId id="469" r:id="rId68"/>
    <p:sldId id="470" r:id="rId69"/>
    <p:sldId id="527" r:id="rId70"/>
    <p:sldId id="492" r:id="rId71"/>
    <p:sldId id="522" r:id="rId72"/>
  </p:sldIdLst>
  <p:sldSz cx="9144000" cy="5143500" type="screen16x9"/>
  <p:notesSz cx="6858000" cy="9144000"/>
  <p:embeddedFontLst>
    <p:embeddedFont>
      <p:font typeface="Encode Sans" panose="020B0604020202020204" charset="0"/>
      <p:regular r:id="rId74"/>
      <p:bold r:id="rId75"/>
    </p:embeddedFont>
    <p:embeddedFont>
      <p:font typeface="Encode Sans Black" panose="020B0604020202020204" charset="0"/>
      <p:bold r:id="rId76"/>
    </p:embeddedFont>
    <p:embeddedFont>
      <p:font typeface="Helvetica" panose="020B0604020202020204" pitchFamily="34"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Open Sans Light" panose="020B0306030504020204" pitchFamily="34" charset="0"/>
      <p:regular r:id="rId85"/>
      <p:italic r:id="rId86"/>
    </p:embeddedFont>
    <p:embeddedFont>
      <p:font typeface="Open Sans SemiBold" panose="020B0706030804020204" pitchFamily="34" charset="0"/>
      <p:bold r:id="rId87"/>
      <p:boldItalic r:id="rId88"/>
    </p:embeddedFont>
    <p:embeddedFont>
      <p:font typeface="Segoe UI" panose="020B0502040204020203" pitchFamily="34" charset="0"/>
      <p:regular r:id="rId89"/>
      <p:bold r:id="rId90"/>
      <p:italic r:id="rId91"/>
      <p:boldItalic r:id="rId92"/>
    </p:embeddedFont>
    <p:embeddedFont>
      <p:font typeface="Source Code Pro" panose="020B0509030403020204" pitchFamily="49" charset="0"/>
      <p:regular r:id="rId93"/>
      <p:bold r:id="rId94"/>
      <p:italic r:id="rId95"/>
      <p:boldItalic r:id="rId96"/>
    </p:embeddedFont>
    <p:embeddedFont>
      <p:font typeface="Trebuchet MS" panose="020B0603020202020204" pitchFamily="34" charset="0"/>
      <p:regular r:id="rId97"/>
      <p:bold r:id="rId98"/>
      <p:italic r:id="rId99"/>
      <p:boldItalic r:id="rId100"/>
    </p:embeddedFont>
    <p:embeddedFont>
      <p:font typeface="Verdana" panose="020B0604030504040204" pitchFamily="34" charset="0"/>
      <p:regular r:id="rId101"/>
      <p:bold r:id="rId102"/>
      <p:italic r:id="rId103"/>
      <p:boldItalic r:id="rId104"/>
    </p:embeddedFont>
    <p:embeddedFont>
      <p:font typeface="Verdana" panose="020B0604030504040204"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5" Type="http://schemas.openxmlformats.org/officeDocument/2006/relationships/slideMaster" Target="slideMasters/slideMaster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30.fntdata"/><Relationship Id="rId108"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6/11/relationships/changesInfo" Target="changesInfos/changesInfo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4.fntdata"/><Relationship Id="rId61" Type="http://schemas.openxmlformats.org/officeDocument/2006/relationships/slide" Target="slides/slide56.xml"/><Relationship Id="rId82"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10.fntdata"/><Relationship Id="rId88"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ith Dale" userId="S::edith74@uw.edu::2757a536-2a22-419c-9959-f43d537fa82e" providerId="AD" clId="Web-{53256969-AE6C-BC79-AB39-D5350FCA68A4}"/>
    <pc:docChg chg="delSld modSld">
      <pc:chgData name="Edith Dale" userId="S::edith74@uw.edu::2757a536-2a22-419c-9959-f43d537fa82e" providerId="AD" clId="Web-{53256969-AE6C-BC79-AB39-D5350FCA68A4}" dt="2024-10-17T00:36:00.956" v="77"/>
      <pc:docMkLst>
        <pc:docMk/>
      </pc:docMkLst>
      <pc:sldChg chg="modNotes">
        <pc:chgData name="Edith Dale" userId="S::edith74@uw.edu::2757a536-2a22-419c-9959-f43d537fa82e" providerId="AD" clId="Web-{53256969-AE6C-BC79-AB39-D5350FCA68A4}" dt="2024-10-16T20:41:35.087" v="33"/>
        <pc:sldMkLst>
          <pc:docMk/>
          <pc:sldMk cId="281484619" sldId="334"/>
        </pc:sldMkLst>
      </pc:sldChg>
      <pc:sldChg chg="modSp modNotes">
        <pc:chgData name="Edith Dale" userId="S::edith74@uw.edu::2757a536-2a22-419c-9959-f43d537fa82e" providerId="AD" clId="Web-{53256969-AE6C-BC79-AB39-D5350FCA68A4}" dt="2024-10-17T00:36:00.956" v="77"/>
        <pc:sldMkLst>
          <pc:docMk/>
          <pc:sldMk cId="1777740909" sldId="518"/>
        </pc:sldMkLst>
        <pc:spChg chg="mod">
          <ac:chgData name="Edith Dale" userId="S::edith74@uw.edu::2757a536-2a22-419c-9959-f43d537fa82e" providerId="AD" clId="Web-{53256969-AE6C-BC79-AB39-D5350FCA68A4}" dt="2024-10-17T00:13:37.764" v="61" actId="20577"/>
          <ac:spMkLst>
            <pc:docMk/>
            <pc:sldMk cId="1777740909" sldId="518"/>
            <ac:spMk id="4" creationId="{AEFBF247-35B2-C8C6-2925-9B8C47D30DDE}"/>
          </ac:spMkLst>
        </pc:spChg>
      </pc:sldChg>
      <pc:sldChg chg="del">
        <pc:chgData name="Edith Dale" userId="S::edith74@uw.edu::2757a536-2a22-419c-9959-f43d537fa82e" providerId="AD" clId="Web-{53256969-AE6C-BC79-AB39-D5350FCA68A4}" dt="2024-10-16T20:43:25.356" v="34"/>
        <pc:sldMkLst>
          <pc:docMk/>
          <pc:sldMk cId="1855526773" sldId="526"/>
        </pc:sldMkLst>
      </pc:sldChg>
    </pc:docChg>
  </pc:docChgLst>
  <pc:docChgLst>
    <pc:chgData name="GPSS Communications Director" userId="S::gpsscomo@uw.edu::62d1c613-1027-4e73-8669-bb0eedc62e3b" providerId="AD" clId="Web-{42CE4DC2-1AD1-9CCE-2658-3239FA0725C8}"/>
    <pc:docChg chg="delSld modSld">
      <pc:chgData name="GPSS Communications Director" userId="S::gpsscomo@uw.edu::62d1c613-1027-4e73-8669-bb0eedc62e3b" providerId="AD" clId="Web-{42CE4DC2-1AD1-9CCE-2658-3239FA0725C8}" dt="2024-10-15T03:46:42.825" v="79" actId="14100"/>
      <pc:docMkLst>
        <pc:docMk/>
      </pc:docMkLst>
      <pc:sldChg chg="addSp modSp">
        <pc:chgData name="GPSS Communications Director" userId="S::gpsscomo@uw.edu::62d1c613-1027-4e73-8669-bb0eedc62e3b" providerId="AD" clId="Web-{42CE4DC2-1AD1-9CCE-2658-3239FA0725C8}" dt="2024-10-15T03:43:13.755" v="71" actId="1076"/>
        <pc:sldMkLst>
          <pc:docMk/>
          <pc:sldMk cId="2984419293" sldId="478"/>
        </pc:sldMkLst>
        <pc:spChg chg="mod">
          <ac:chgData name="GPSS Communications Director" userId="S::gpsscomo@uw.edu::62d1c613-1027-4e73-8669-bb0eedc62e3b" providerId="AD" clId="Web-{42CE4DC2-1AD1-9CCE-2658-3239FA0725C8}" dt="2024-10-15T03:29:26.460" v="21" actId="1076"/>
          <ac:spMkLst>
            <pc:docMk/>
            <pc:sldMk cId="2984419293" sldId="478"/>
            <ac:spMk id="3" creationId="{00000000-0000-0000-0000-000000000000}"/>
          </ac:spMkLst>
        </pc:spChg>
        <pc:spChg chg="mod">
          <ac:chgData name="GPSS Communications Director" userId="S::gpsscomo@uw.edu::62d1c613-1027-4e73-8669-bb0eedc62e3b" providerId="AD" clId="Web-{42CE4DC2-1AD1-9CCE-2658-3239FA0725C8}" dt="2024-10-15T03:42:56.286" v="67" actId="1076"/>
          <ac:spMkLst>
            <pc:docMk/>
            <pc:sldMk cId="2984419293" sldId="478"/>
            <ac:spMk id="12" creationId="{00000000-0000-0000-0000-000000000000}"/>
          </ac:spMkLst>
        </pc:spChg>
        <pc:spChg chg="mod">
          <ac:chgData name="GPSS Communications Director" userId="S::gpsscomo@uw.edu::62d1c613-1027-4e73-8669-bb0eedc62e3b" providerId="AD" clId="Web-{42CE4DC2-1AD1-9CCE-2658-3239FA0725C8}" dt="2024-10-15T03:31:59.528" v="51" actId="1076"/>
          <ac:spMkLst>
            <pc:docMk/>
            <pc:sldMk cId="2984419293" sldId="478"/>
            <ac:spMk id="14" creationId="{49CA2C3D-5DAD-6536-E3BF-5BF56F05C846}"/>
          </ac:spMkLst>
        </pc:spChg>
        <pc:spChg chg="add mod">
          <ac:chgData name="GPSS Communications Director" userId="S::gpsscomo@uw.edu::62d1c613-1027-4e73-8669-bb0eedc62e3b" providerId="AD" clId="Web-{42CE4DC2-1AD1-9CCE-2658-3239FA0725C8}" dt="2024-10-15T03:43:13.755" v="71" actId="1076"/>
          <ac:spMkLst>
            <pc:docMk/>
            <pc:sldMk cId="2984419293" sldId="478"/>
            <ac:spMk id="15" creationId="{46202E3A-D062-3E6F-22A3-7F4B6C62763B}"/>
          </ac:spMkLst>
        </pc:spChg>
        <pc:picChg chg="add mod">
          <ac:chgData name="GPSS Communications Director" userId="S::gpsscomo@uw.edu::62d1c613-1027-4e73-8669-bb0eedc62e3b" providerId="AD" clId="Web-{42CE4DC2-1AD1-9CCE-2658-3239FA0725C8}" dt="2024-10-15T03:42:57.661" v="68" actId="1076"/>
          <ac:picMkLst>
            <pc:docMk/>
            <pc:sldMk cId="2984419293" sldId="478"/>
            <ac:picMk id="17" creationId="{961CDA8A-D23F-5103-B88A-6C6E73CE6E70}"/>
          </ac:picMkLst>
        </pc:picChg>
      </pc:sldChg>
      <pc:sldChg chg="addSp delSp modSp mod modClrScheme chgLayout">
        <pc:chgData name="GPSS Communications Director" userId="S::gpsscomo@uw.edu::62d1c613-1027-4e73-8669-bb0eedc62e3b" providerId="AD" clId="Web-{42CE4DC2-1AD1-9CCE-2658-3239FA0725C8}" dt="2024-10-15T03:46:42.825" v="79" actId="14100"/>
        <pc:sldMkLst>
          <pc:docMk/>
          <pc:sldMk cId="673672359" sldId="479"/>
        </pc:sldMkLst>
        <pc:spChg chg="mod ord">
          <ac:chgData name="GPSS Communications Director" userId="S::gpsscomo@uw.edu::62d1c613-1027-4e73-8669-bb0eedc62e3b" providerId="AD" clId="Web-{42CE4DC2-1AD1-9CCE-2658-3239FA0725C8}" dt="2024-10-15T03:25:02.904" v="8" actId="14100"/>
          <ac:spMkLst>
            <pc:docMk/>
            <pc:sldMk cId="673672359" sldId="479"/>
            <ac:spMk id="2" creationId="{AD58E5C9-1DA1-B520-6052-76ADDD7C07F7}"/>
          </ac:spMkLst>
        </pc:spChg>
        <pc:spChg chg="mod ord">
          <ac:chgData name="GPSS Communications Director" userId="S::gpsscomo@uw.edu::62d1c613-1027-4e73-8669-bb0eedc62e3b" providerId="AD" clId="Web-{42CE4DC2-1AD1-9CCE-2658-3239FA0725C8}" dt="2024-10-15T03:24:42.325" v="6"/>
          <ac:spMkLst>
            <pc:docMk/>
            <pc:sldMk cId="673672359" sldId="479"/>
            <ac:spMk id="3" creationId="{154E2240-DD79-4B52-13E3-7EE26E4FB0A3}"/>
          </ac:spMkLst>
        </pc:spChg>
        <pc:spChg chg="add del mod ord">
          <ac:chgData name="GPSS Communications Director" userId="S::gpsscomo@uw.edu::62d1c613-1027-4e73-8669-bb0eedc62e3b" providerId="AD" clId="Web-{42CE4DC2-1AD1-9CCE-2658-3239FA0725C8}" dt="2024-10-15T03:25:05.794" v="9"/>
          <ac:spMkLst>
            <pc:docMk/>
            <pc:sldMk cId="673672359" sldId="479"/>
            <ac:spMk id="5" creationId="{4CB36641-C36F-4706-3713-BF99B0AD2DFC}"/>
          </ac:spMkLst>
        </pc:spChg>
        <pc:spChg chg="add del mod ord">
          <ac:chgData name="GPSS Communications Director" userId="S::gpsscomo@uw.edu::62d1c613-1027-4e73-8669-bb0eedc62e3b" providerId="AD" clId="Web-{42CE4DC2-1AD1-9CCE-2658-3239FA0725C8}" dt="2024-10-15T03:25:20.389" v="12"/>
          <ac:spMkLst>
            <pc:docMk/>
            <pc:sldMk cId="673672359" sldId="479"/>
            <ac:spMk id="6" creationId="{3512EEDA-AFD7-33E8-6199-C9C9491CF117}"/>
          </ac:spMkLst>
        </pc:spChg>
        <pc:picChg chg="del mod">
          <ac:chgData name="GPSS Communications Director" userId="S::gpsscomo@uw.edu::62d1c613-1027-4e73-8669-bb0eedc62e3b" providerId="AD" clId="Web-{42CE4DC2-1AD1-9CCE-2658-3239FA0725C8}" dt="2024-10-15T03:41:09.219" v="54"/>
          <ac:picMkLst>
            <pc:docMk/>
            <pc:sldMk cId="673672359" sldId="479"/>
            <ac:picMk id="4" creationId="{CF5FE7CD-5346-68DB-60BB-CEE7B978207E}"/>
          </ac:picMkLst>
        </pc:picChg>
        <pc:picChg chg="add del mod">
          <ac:chgData name="GPSS Communications Director" userId="S::gpsscomo@uw.edu::62d1c613-1027-4e73-8669-bb0eedc62e3b" providerId="AD" clId="Web-{42CE4DC2-1AD1-9CCE-2658-3239FA0725C8}" dt="2024-10-15T03:41:28.673" v="59"/>
          <ac:picMkLst>
            <pc:docMk/>
            <pc:sldMk cId="673672359" sldId="479"/>
            <ac:picMk id="7" creationId="{906DAB11-9F9C-70D3-C03A-D86A5963B518}"/>
          </ac:picMkLst>
        </pc:picChg>
        <pc:picChg chg="add del mod">
          <ac:chgData name="GPSS Communications Director" userId="S::gpsscomo@uw.edu::62d1c613-1027-4e73-8669-bb0eedc62e3b" providerId="AD" clId="Web-{42CE4DC2-1AD1-9CCE-2658-3239FA0725C8}" dt="2024-10-15T03:44:17.960" v="72"/>
          <ac:picMkLst>
            <pc:docMk/>
            <pc:sldMk cId="673672359" sldId="479"/>
            <ac:picMk id="8" creationId="{C4B1DC72-573D-61DC-26C7-CCBADC92D2F5}"/>
          </ac:picMkLst>
        </pc:picChg>
        <pc:picChg chg="add del mod">
          <ac:chgData name="GPSS Communications Director" userId="S::gpsscomo@uw.edu::62d1c613-1027-4e73-8669-bb0eedc62e3b" providerId="AD" clId="Web-{42CE4DC2-1AD1-9CCE-2658-3239FA0725C8}" dt="2024-10-15T03:45:54.433" v="76"/>
          <ac:picMkLst>
            <pc:docMk/>
            <pc:sldMk cId="673672359" sldId="479"/>
            <ac:picMk id="9" creationId="{2650E3E8-87CE-4D83-4836-17BA400CD8B8}"/>
          </ac:picMkLst>
        </pc:picChg>
        <pc:picChg chg="add mod">
          <ac:chgData name="GPSS Communications Director" userId="S::gpsscomo@uw.edu::62d1c613-1027-4e73-8669-bb0eedc62e3b" providerId="AD" clId="Web-{42CE4DC2-1AD1-9CCE-2658-3239FA0725C8}" dt="2024-10-15T03:46:42.825" v="79" actId="14100"/>
          <ac:picMkLst>
            <pc:docMk/>
            <pc:sldMk cId="673672359" sldId="479"/>
            <ac:picMk id="10" creationId="{2F01A0C2-6C81-5A83-71E2-67BCFAA9ECC6}"/>
          </ac:picMkLst>
        </pc:picChg>
      </pc:sldChg>
      <pc:sldChg chg="del">
        <pc:chgData name="GPSS Communications Director" userId="S::gpsscomo@uw.edu::62d1c613-1027-4e73-8669-bb0eedc62e3b" providerId="AD" clId="Web-{42CE4DC2-1AD1-9CCE-2658-3239FA0725C8}" dt="2024-10-15T03:31:10.167" v="38"/>
        <pc:sldMkLst>
          <pc:docMk/>
          <pc:sldMk cId="2984000482" sldId="482"/>
        </pc:sldMkLst>
      </pc:sldChg>
    </pc:docChg>
  </pc:docChgLst>
  <pc:docChgLst>
    <pc:chgData name="Edith Dale, GPSS Vice President Equity and Inclusion" userId="S::gpssvpei@uw.edu::aa8ed126-f4b6-4897-a007-2fe23cb6b068" providerId="AD" clId="Web-{E6B4199A-8B3F-0C88-B8F5-1460971CBD94}"/>
    <pc:docChg chg="addSld delSld modSld sldOrd">
      <pc:chgData name="Edith Dale, GPSS Vice President Equity and Inclusion" userId="S::gpssvpei@uw.edu::aa8ed126-f4b6-4897-a007-2fe23cb6b068" providerId="AD" clId="Web-{E6B4199A-8B3F-0C88-B8F5-1460971CBD94}" dt="2024-10-14T21:55:05.088" v="63" actId="20577"/>
      <pc:docMkLst>
        <pc:docMk/>
      </pc:docMkLst>
      <pc:sldChg chg="modNotes">
        <pc:chgData name="Edith Dale, GPSS Vice President Equity and Inclusion" userId="S::gpssvpei@uw.edu::aa8ed126-f4b6-4897-a007-2fe23cb6b068" providerId="AD" clId="Web-{E6B4199A-8B3F-0C88-B8F5-1460971CBD94}" dt="2024-10-14T21:54:00.211" v="59"/>
        <pc:sldMkLst>
          <pc:docMk/>
          <pc:sldMk cId="0" sldId="259"/>
        </pc:sldMkLst>
      </pc:sldChg>
      <pc:sldChg chg="addSp delSp modSp add ord">
        <pc:chgData name="Edith Dale, GPSS Vice President Equity and Inclusion" userId="S::gpssvpei@uw.edu::aa8ed126-f4b6-4897-a007-2fe23cb6b068" providerId="AD" clId="Web-{E6B4199A-8B3F-0C88-B8F5-1460971CBD94}" dt="2024-10-14T21:55:05.088" v="63" actId="20577"/>
        <pc:sldMkLst>
          <pc:docMk/>
          <pc:sldMk cId="1996354632" sldId="275"/>
        </pc:sldMkLst>
        <pc:spChg chg="del">
          <ac:chgData name="Edith Dale, GPSS Vice President Equity and Inclusion" userId="S::gpssvpei@uw.edu::aa8ed126-f4b6-4897-a007-2fe23cb6b068" providerId="AD" clId="Web-{E6B4199A-8B3F-0C88-B8F5-1460971CBD94}" dt="2024-10-14T21:14:41.145" v="4"/>
          <ac:spMkLst>
            <pc:docMk/>
            <pc:sldMk cId="1996354632" sldId="275"/>
            <ac:spMk id="2" creationId="{D3589894-5450-32A2-392E-6E48B3565AFB}"/>
          </ac:spMkLst>
        </pc:spChg>
        <pc:spChg chg="del mod">
          <ac:chgData name="Edith Dale, GPSS Vice President Equity and Inclusion" userId="S::gpssvpei@uw.edu::aa8ed126-f4b6-4897-a007-2fe23cb6b068" providerId="AD" clId="Web-{E6B4199A-8B3F-0C88-B8F5-1460971CBD94}" dt="2024-10-14T21:17:24.127" v="29"/>
          <ac:spMkLst>
            <pc:docMk/>
            <pc:sldMk cId="1996354632" sldId="275"/>
            <ac:spMk id="4" creationId="{19EA1667-BF1E-B66A-E5FE-198E161A606E}"/>
          </ac:spMkLst>
        </pc:spChg>
        <pc:spChg chg="add mod">
          <ac:chgData name="Edith Dale, GPSS Vice President Equity and Inclusion" userId="S::gpssvpei@uw.edu::aa8ed126-f4b6-4897-a007-2fe23cb6b068" providerId="AD" clId="Web-{E6B4199A-8B3F-0C88-B8F5-1460971CBD94}" dt="2024-10-14T21:55:05.088" v="63" actId="20577"/>
          <ac:spMkLst>
            <pc:docMk/>
            <pc:sldMk cId="1996354632" sldId="275"/>
            <ac:spMk id="5" creationId="{47ACD19F-5D67-7E37-E695-74C2A5DC3E15}"/>
          </ac:spMkLst>
        </pc:spChg>
        <pc:spChg chg="add mod">
          <ac:chgData name="Edith Dale, GPSS Vice President Equity and Inclusion" userId="S::gpssvpei@uw.edu::aa8ed126-f4b6-4897-a007-2fe23cb6b068" providerId="AD" clId="Web-{E6B4199A-8B3F-0C88-B8F5-1460971CBD94}" dt="2024-10-14T21:16:24.810" v="24" actId="20577"/>
          <ac:spMkLst>
            <pc:docMk/>
            <pc:sldMk cId="1996354632" sldId="275"/>
            <ac:spMk id="6" creationId="{8E664275-B690-60F1-9E37-A5B27D623010}"/>
          </ac:spMkLst>
        </pc:spChg>
        <pc:spChg chg="add del">
          <ac:chgData name="Edith Dale, GPSS Vice President Equity and Inclusion" userId="S::gpssvpei@uw.edu::aa8ed126-f4b6-4897-a007-2fe23cb6b068" providerId="AD" clId="Web-{E6B4199A-8B3F-0C88-B8F5-1460971CBD94}" dt="2024-10-14T21:18:54.024" v="38"/>
          <ac:spMkLst>
            <pc:docMk/>
            <pc:sldMk cId="1996354632" sldId="275"/>
            <ac:spMk id="8" creationId="{1F48088A-8C63-FDBA-2688-91C2DAEBA61D}"/>
          </ac:spMkLst>
        </pc:spChg>
        <pc:spChg chg="del mod">
          <ac:chgData name="Edith Dale, GPSS Vice President Equity and Inclusion" userId="S::gpssvpei@uw.edu::aa8ed126-f4b6-4897-a007-2fe23cb6b068" providerId="AD" clId="Web-{E6B4199A-8B3F-0C88-B8F5-1460971CBD94}" dt="2024-10-14T21:14:38.458" v="3"/>
          <ac:spMkLst>
            <pc:docMk/>
            <pc:sldMk cId="1996354632" sldId="275"/>
            <ac:spMk id="10" creationId="{C298F0BC-CD9C-9C8C-42B7-51647F5F9BBB}"/>
          </ac:spMkLst>
        </pc:spChg>
        <pc:picChg chg="add del mod">
          <ac:chgData name="Edith Dale, GPSS Vice President Equity and Inclusion" userId="S::gpssvpei@uw.edu::aa8ed126-f4b6-4897-a007-2fe23cb6b068" providerId="AD" clId="Web-{E6B4199A-8B3F-0C88-B8F5-1460971CBD94}" dt="2024-10-14T21:18:15.099" v="30"/>
          <ac:picMkLst>
            <pc:docMk/>
            <pc:sldMk cId="1996354632" sldId="275"/>
            <ac:picMk id="7" creationId="{1E260027-192C-7AED-DC89-189DDD2E6C1A}"/>
          </ac:picMkLst>
        </pc:picChg>
        <pc:picChg chg="add del mod">
          <ac:chgData name="Edith Dale, GPSS Vice President Equity and Inclusion" userId="S::gpssvpei@uw.edu::aa8ed126-f4b6-4897-a007-2fe23cb6b068" providerId="AD" clId="Web-{E6B4199A-8B3F-0C88-B8F5-1460971CBD94}" dt="2024-10-14T21:18:58.009" v="40"/>
          <ac:picMkLst>
            <pc:docMk/>
            <pc:sldMk cId="1996354632" sldId="275"/>
            <ac:picMk id="9" creationId="{1254A380-6AFD-65E9-22AE-619B90CEEDE0}"/>
          </ac:picMkLst>
        </pc:picChg>
        <pc:picChg chg="add del mod">
          <ac:chgData name="Edith Dale, GPSS Vice President Equity and Inclusion" userId="S::gpssvpei@uw.edu::aa8ed126-f4b6-4897-a007-2fe23cb6b068" providerId="AD" clId="Web-{E6B4199A-8B3F-0C88-B8F5-1460971CBD94}" dt="2024-10-14T21:20:59.003" v="48"/>
          <ac:picMkLst>
            <pc:docMk/>
            <pc:sldMk cId="1996354632" sldId="275"/>
            <ac:picMk id="11" creationId="{F45ED3BF-0B8E-8F27-4B5C-781E730B5D2C}"/>
          </ac:picMkLst>
        </pc:picChg>
        <pc:picChg chg="add mod">
          <ac:chgData name="Edith Dale, GPSS Vice President Equity and Inclusion" userId="S::gpssvpei@uw.edu::aa8ed126-f4b6-4897-a007-2fe23cb6b068" providerId="AD" clId="Web-{E6B4199A-8B3F-0C88-B8F5-1460971CBD94}" dt="2024-10-14T21:21:23.848" v="53" actId="14100"/>
          <ac:picMkLst>
            <pc:docMk/>
            <pc:sldMk cId="1996354632" sldId="275"/>
            <ac:picMk id="12" creationId="{C3D552B5-6466-5DDD-2B3B-F0068F79854B}"/>
          </ac:picMkLst>
        </pc:picChg>
        <pc:picChg chg="add mod">
          <ac:chgData name="Edith Dale, GPSS Vice President Equity and Inclusion" userId="S::gpssvpei@uw.edu::aa8ed126-f4b6-4897-a007-2fe23cb6b068" providerId="AD" clId="Web-{E6B4199A-8B3F-0C88-B8F5-1460971CBD94}" dt="2024-10-14T21:21:14.910" v="52" actId="14100"/>
          <ac:picMkLst>
            <pc:docMk/>
            <pc:sldMk cId="1996354632" sldId="275"/>
            <ac:picMk id="13" creationId="{ABDCF320-D7BE-D2CD-9002-F7F13ECF7667}"/>
          </ac:picMkLst>
        </pc:picChg>
      </pc:sldChg>
      <pc:sldChg chg="add del replId">
        <pc:chgData name="Edith Dale, GPSS Vice President Equity and Inclusion" userId="S::gpssvpei@uw.edu::aa8ed126-f4b6-4897-a007-2fe23cb6b068" providerId="AD" clId="Web-{E6B4199A-8B3F-0C88-B8F5-1460971CBD94}" dt="2024-10-14T21:18:21.694" v="34"/>
        <pc:sldMkLst>
          <pc:docMk/>
          <pc:sldMk cId="2459603780" sldId="480"/>
        </pc:sldMkLst>
      </pc:sldChg>
      <pc:sldChg chg="add del replId">
        <pc:chgData name="Edith Dale, GPSS Vice President Equity and Inclusion" userId="S::gpssvpei@uw.edu::aa8ed126-f4b6-4897-a007-2fe23cb6b068" providerId="AD" clId="Web-{E6B4199A-8B3F-0C88-B8F5-1460971CBD94}" dt="2024-10-14T21:18:25.366" v="36"/>
        <pc:sldMkLst>
          <pc:docMk/>
          <pc:sldMk cId="3301199111" sldId="480"/>
        </pc:sldMkLst>
      </pc:sldChg>
      <pc:sldChg chg="add del replId">
        <pc:chgData name="Edith Dale, GPSS Vice President Equity and Inclusion" userId="S::gpssvpei@uw.edu::aa8ed126-f4b6-4897-a007-2fe23cb6b068" providerId="AD" clId="Web-{E6B4199A-8B3F-0C88-B8F5-1460971CBD94}" dt="2024-10-14T21:18:20.959" v="33"/>
        <pc:sldMkLst>
          <pc:docMk/>
          <pc:sldMk cId="1972701738" sldId="481"/>
        </pc:sldMkLst>
      </pc:sldChg>
    </pc:docChg>
  </pc:docChgLst>
  <pc:docChgLst>
    <pc:chgData name="Edith Dale, GPSS Vice President Equity and Inclusion" userId="S::gpssvpei@uw.edu::aa8ed126-f4b6-4897-a007-2fe23cb6b068" providerId="AD" clId="Web-{E8D77A20-8A0E-FD05-956B-369610DFEA38}"/>
    <pc:docChg chg="modSld">
      <pc:chgData name="Edith Dale, GPSS Vice President Equity and Inclusion" userId="S::gpssvpei@uw.edu::aa8ed126-f4b6-4897-a007-2fe23cb6b068" providerId="AD" clId="Web-{E8D77A20-8A0E-FD05-956B-369610DFEA38}" dt="2024-10-15T19:27:25.576" v="1" actId="1076"/>
      <pc:docMkLst>
        <pc:docMk/>
      </pc:docMkLst>
      <pc:sldChg chg="modSp">
        <pc:chgData name="Edith Dale, GPSS Vice President Equity and Inclusion" userId="S::gpssvpei@uw.edu::aa8ed126-f4b6-4897-a007-2fe23cb6b068" providerId="AD" clId="Web-{E8D77A20-8A0E-FD05-956B-369610DFEA38}" dt="2024-10-15T19:27:25.576" v="1" actId="1076"/>
        <pc:sldMkLst>
          <pc:docMk/>
          <pc:sldMk cId="0" sldId="259"/>
        </pc:sldMkLst>
        <pc:picChg chg="mod">
          <ac:chgData name="Edith Dale, GPSS Vice President Equity and Inclusion" userId="S::gpssvpei@uw.edu::aa8ed126-f4b6-4897-a007-2fe23cb6b068" providerId="AD" clId="Web-{E8D77A20-8A0E-FD05-956B-369610DFEA38}" dt="2024-10-15T19:27:25.576" v="1" actId="1076"/>
          <ac:picMkLst>
            <pc:docMk/>
            <pc:sldMk cId="0" sldId="259"/>
            <ac:picMk id="2" creationId="{200960B0-261B-9186-2577-7B7CDA0D1429}"/>
          </ac:picMkLst>
        </pc:picChg>
      </pc:sldChg>
    </pc:docChg>
  </pc:docChgLst>
  <pc:docChgLst>
    <pc:chgData name="Noah N. Hough, GPSS Vice President of Administration" userId="S::gpssvpadmin@uw.edu::1ae2dabc-bfe4-47f9-9b76-3dc81f32d6da" providerId="AD" clId="Web-{F1D7FC2B-17DB-4CF2-8D8F-BC767044DC84}"/>
    <pc:docChg chg="modSld">
      <pc:chgData name="Noah N. Hough, GPSS Vice President of Administration" userId="S::gpssvpadmin@uw.edu::1ae2dabc-bfe4-47f9-9b76-3dc81f32d6da" providerId="AD" clId="Web-{F1D7FC2B-17DB-4CF2-8D8F-BC767044DC84}" dt="2024-10-16T17:23:46.460" v="42"/>
      <pc:docMkLst>
        <pc:docMk/>
      </pc:docMkLst>
      <pc:sldChg chg="modNotes">
        <pc:chgData name="Noah N. Hough, GPSS Vice President of Administration" userId="S::gpssvpadmin@uw.edu::1ae2dabc-bfe4-47f9-9b76-3dc81f32d6da" providerId="AD" clId="Web-{F1D7FC2B-17DB-4CF2-8D8F-BC767044DC84}" dt="2024-10-16T16:33:39.779" v="12"/>
        <pc:sldMkLst>
          <pc:docMk/>
          <pc:sldMk cId="0" sldId="257"/>
        </pc:sldMkLst>
      </pc:sldChg>
      <pc:sldChg chg="modNotes">
        <pc:chgData name="Noah N. Hough, GPSS Vice President of Administration" userId="S::gpssvpadmin@uw.edu::1ae2dabc-bfe4-47f9-9b76-3dc81f32d6da" providerId="AD" clId="Web-{F1D7FC2B-17DB-4CF2-8D8F-BC767044DC84}" dt="2024-10-16T16:32:03.010" v="0"/>
        <pc:sldMkLst>
          <pc:docMk/>
          <pc:sldMk cId="0" sldId="258"/>
        </pc:sldMkLst>
      </pc:sldChg>
      <pc:sldChg chg="modSp">
        <pc:chgData name="Noah N. Hough, GPSS Vice President of Administration" userId="S::gpssvpadmin@uw.edu::1ae2dabc-bfe4-47f9-9b76-3dc81f32d6da" providerId="AD" clId="Web-{F1D7FC2B-17DB-4CF2-8D8F-BC767044DC84}" dt="2024-10-16T16:35:46.704" v="24" actId="20577"/>
        <pc:sldMkLst>
          <pc:docMk/>
          <pc:sldMk cId="281484619" sldId="334"/>
        </pc:sldMkLst>
        <pc:spChg chg="mod">
          <ac:chgData name="Noah N. Hough, GPSS Vice President of Administration" userId="S::gpssvpadmin@uw.edu::1ae2dabc-bfe4-47f9-9b76-3dc81f32d6da" providerId="AD" clId="Web-{F1D7FC2B-17DB-4CF2-8D8F-BC767044DC84}" dt="2024-10-16T16:35:46.704" v="24" actId="20577"/>
          <ac:spMkLst>
            <pc:docMk/>
            <pc:sldMk cId="281484619" sldId="334"/>
            <ac:spMk id="553" creationId="{00000000-0000-0000-0000-000000000000}"/>
          </ac:spMkLst>
        </pc:spChg>
      </pc:sldChg>
      <pc:sldChg chg="modNotes">
        <pc:chgData name="Noah N. Hough, GPSS Vice President of Administration" userId="S::gpssvpadmin@uw.edu::1ae2dabc-bfe4-47f9-9b76-3dc81f32d6da" providerId="AD" clId="Web-{F1D7FC2B-17DB-4CF2-8D8F-BC767044DC84}" dt="2024-10-16T16:37:17.426" v="30"/>
        <pc:sldMkLst>
          <pc:docMk/>
          <pc:sldMk cId="3220274851" sldId="483"/>
        </pc:sldMkLst>
      </pc:sldChg>
      <pc:sldChg chg="modNotes">
        <pc:chgData name="Noah N. Hough, GPSS Vice President of Administration" userId="S::gpssvpadmin@uw.edu::1ae2dabc-bfe4-47f9-9b76-3dc81f32d6da" providerId="AD" clId="Web-{F1D7FC2B-17DB-4CF2-8D8F-BC767044DC84}" dt="2024-10-16T16:38:43.428" v="33"/>
        <pc:sldMkLst>
          <pc:docMk/>
          <pc:sldMk cId="3317350701" sldId="484"/>
        </pc:sldMkLst>
      </pc:sldChg>
      <pc:sldChg chg="modNotes">
        <pc:chgData name="Noah N. Hough, GPSS Vice President of Administration" userId="S::gpssvpadmin@uw.edu::1ae2dabc-bfe4-47f9-9b76-3dc81f32d6da" providerId="AD" clId="Web-{F1D7FC2B-17DB-4CF2-8D8F-BC767044DC84}" dt="2024-10-16T17:23:46.460" v="42"/>
        <pc:sldMkLst>
          <pc:docMk/>
          <pc:sldMk cId="3326135012" sldId="485"/>
        </pc:sldMkLst>
      </pc:sldChg>
      <pc:sldChg chg="modNotes">
        <pc:chgData name="Noah N. Hough, GPSS Vice President of Administration" userId="S::gpssvpadmin@uw.edu::1ae2dabc-bfe4-47f9-9b76-3dc81f32d6da" providerId="AD" clId="Web-{F1D7FC2B-17DB-4CF2-8D8F-BC767044DC84}" dt="2024-10-16T16:42:35.857" v="40"/>
        <pc:sldMkLst>
          <pc:docMk/>
          <pc:sldMk cId="2880380489" sldId="506"/>
        </pc:sldMkLst>
      </pc:sldChg>
    </pc:docChg>
  </pc:docChgLst>
  <pc:docChgLst>
    <pc:chgData name="Kana Saarni, GPSS Vice President Internal Affairs" userId="S::gpssvpin@uw.edu::f43add8f-db69-457b-86c1-14e3f43960d0" providerId="AD" clId="Web-{E7EC348A-766E-2D7E-2616-BDD8D85F42B1}"/>
    <pc:docChg chg="modSld">
      <pc:chgData name="Kana Saarni, GPSS Vice President Internal Affairs" userId="S::gpssvpin@uw.edu::f43add8f-db69-457b-86c1-14e3f43960d0" providerId="AD" clId="Web-{E7EC348A-766E-2D7E-2616-BDD8D85F42B1}" dt="2024-10-17T00:08:46.563" v="2" actId="1076"/>
      <pc:docMkLst>
        <pc:docMk/>
      </pc:docMkLst>
      <pc:sldChg chg="addSp modSp">
        <pc:chgData name="Kana Saarni, GPSS Vice President Internal Affairs" userId="S::gpssvpin@uw.edu::f43add8f-db69-457b-86c1-14e3f43960d0" providerId="AD" clId="Web-{E7EC348A-766E-2D7E-2616-BDD8D85F42B1}" dt="2024-10-17T00:08:46.563" v="2" actId="1076"/>
        <pc:sldMkLst>
          <pc:docMk/>
          <pc:sldMk cId="673672359" sldId="479"/>
        </pc:sldMkLst>
        <pc:picChg chg="add mod">
          <ac:chgData name="Kana Saarni, GPSS Vice President Internal Affairs" userId="S::gpssvpin@uw.edu::f43add8f-db69-457b-86c1-14e3f43960d0" providerId="AD" clId="Web-{E7EC348A-766E-2D7E-2616-BDD8D85F42B1}" dt="2024-10-17T00:08:46.563" v="2" actId="1076"/>
          <ac:picMkLst>
            <pc:docMk/>
            <pc:sldMk cId="673672359" sldId="479"/>
            <ac:picMk id="4" creationId="{DCB64E95-9D5A-C6D5-C69E-F676965D7304}"/>
          </ac:picMkLst>
        </pc:picChg>
      </pc:sldChg>
    </pc:docChg>
  </pc:docChgLst>
  <pc:docChgLst>
    <pc:chgData name="Noah N. Hough, GPSS Vice President of Administration" userId="S::gpssvpadmin@uw.edu::1ae2dabc-bfe4-47f9-9b76-3dc81f32d6da" providerId="AD" clId="Web-{C90A64FE-3610-A3D6-F7CF-51F45EF963FF}"/>
    <pc:docChg chg="addSld delSld modSld sldOrd addMainMaster">
      <pc:chgData name="Noah N. Hough, GPSS Vice President of Administration" userId="S::gpssvpadmin@uw.edu::1ae2dabc-bfe4-47f9-9b76-3dc81f32d6da" providerId="AD" clId="Web-{C90A64FE-3610-A3D6-F7CF-51F45EF963FF}" dt="2024-10-15T21:07:18.885" v="978" actId="14100"/>
      <pc:docMkLst>
        <pc:docMk/>
      </pc:docMkLst>
      <pc:sldChg chg="modSp add">
        <pc:chgData name="Noah N. Hough, GPSS Vice President of Administration" userId="S::gpssvpadmin@uw.edu::1ae2dabc-bfe4-47f9-9b76-3dc81f32d6da" providerId="AD" clId="Web-{C90A64FE-3610-A3D6-F7CF-51F45EF963FF}" dt="2024-10-15T19:47:35.070" v="567" actId="14100"/>
        <pc:sldMkLst>
          <pc:docMk/>
          <pc:sldMk cId="1841821149" sldId="264"/>
        </pc:sldMkLst>
        <pc:spChg chg="mod">
          <ac:chgData name="Noah N. Hough, GPSS Vice President of Administration" userId="S::gpssvpadmin@uw.edu::1ae2dabc-bfe4-47f9-9b76-3dc81f32d6da" providerId="AD" clId="Web-{C90A64FE-3610-A3D6-F7CF-51F45EF963FF}" dt="2024-10-15T19:47:09.272" v="559" actId="20577"/>
          <ac:spMkLst>
            <pc:docMk/>
            <pc:sldMk cId="1841821149" sldId="264"/>
            <ac:spMk id="2" creationId="{6B7CFD91-BE25-5052-A213-CFBBB8E3427A}"/>
          </ac:spMkLst>
        </pc:spChg>
        <pc:spChg chg="mod">
          <ac:chgData name="Noah N. Hough, GPSS Vice President of Administration" userId="S::gpssvpadmin@uw.edu::1ae2dabc-bfe4-47f9-9b76-3dc81f32d6da" providerId="AD" clId="Web-{C90A64FE-3610-A3D6-F7CF-51F45EF963FF}" dt="2024-10-15T19:47:28.039" v="566" actId="20577"/>
          <ac:spMkLst>
            <pc:docMk/>
            <pc:sldMk cId="1841821149" sldId="264"/>
            <ac:spMk id="4" creationId="{AE3CB8D1-CAF3-DC53-9ECD-432F60E75C53}"/>
          </ac:spMkLst>
        </pc:spChg>
        <pc:picChg chg="mod">
          <ac:chgData name="Noah N. Hough, GPSS Vice President of Administration" userId="S::gpssvpadmin@uw.edu::1ae2dabc-bfe4-47f9-9b76-3dc81f32d6da" providerId="AD" clId="Web-{C90A64FE-3610-A3D6-F7CF-51F45EF963FF}" dt="2024-10-15T19:47:35.070" v="567" actId="14100"/>
          <ac:picMkLst>
            <pc:docMk/>
            <pc:sldMk cId="1841821149" sldId="264"/>
            <ac:picMk id="8" creationId="{AA31099B-6BDA-2C56-62E6-6E639BF7371C}"/>
          </ac:picMkLst>
        </pc:picChg>
      </pc:sldChg>
      <pc:sldChg chg="add ord">
        <pc:chgData name="Noah N. Hough, GPSS Vice President of Administration" userId="S::gpssvpadmin@uw.edu::1ae2dabc-bfe4-47f9-9b76-3dc81f32d6da" providerId="AD" clId="Web-{C90A64FE-3610-A3D6-F7CF-51F45EF963FF}" dt="2024-10-15T19:51:06.031" v="572"/>
        <pc:sldMkLst>
          <pc:docMk/>
          <pc:sldMk cId="1923505120" sldId="265"/>
        </pc:sldMkLst>
      </pc:sldChg>
      <pc:sldChg chg="add del">
        <pc:chgData name="Noah N. Hough, GPSS Vice President of Administration" userId="S::gpssvpadmin@uw.edu::1ae2dabc-bfe4-47f9-9b76-3dc81f32d6da" providerId="AD" clId="Web-{C90A64FE-3610-A3D6-F7CF-51F45EF963FF}" dt="2024-10-15T20:44:12.443" v="755"/>
        <pc:sldMkLst>
          <pc:docMk/>
          <pc:sldMk cId="3260188501" sldId="282"/>
        </pc:sldMkLst>
      </pc:sldChg>
      <pc:sldChg chg="modSp add">
        <pc:chgData name="Noah N. Hough, GPSS Vice President of Administration" userId="S::gpssvpadmin@uw.edu::1ae2dabc-bfe4-47f9-9b76-3dc81f32d6da" providerId="AD" clId="Web-{C90A64FE-3610-A3D6-F7CF-51F45EF963FF}" dt="2024-10-15T20:51:19.289" v="834" actId="20577"/>
        <pc:sldMkLst>
          <pc:docMk/>
          <pc:sldMk cId="1443185246" sldId="287"/>
        </pc:sldMkLst>
        <pc:spChg chg="mod">
          <ac:chgData name="Noah N. Hough, GPSS Vice President of Administration" userId="S::gpssvpadmin@uw.edu::1ae2dabc-bfe4-47f9-9b76-3dc81f32d6da" providerId="AD" clId="Web-{C90A64FE-3610-A3D6-F7CF-51F45EF963FF}" dt="2024-10-15T20:51:11.101" v="830"/>
          <ac:spMkLst>
            <pc:docMk/>
            <pc:sldMk cId="1443185246" sldId="287"/>
            <ac:spMk id="2" creationId="{19C97A9A-E7B7-F970-0100-E63C9567B8DB}"/>
          </ac:spMkLst>
        </pc:spChg>
        <pc:spChg chg="mod">
          <ac:chgData name="Noah N. Hough, GPSS Vice President of Administration" userId="S::gpssvpadmin@uw.edu::1ae2dabc-bfe4-47f9-9b76-3dc81f32d6da" providerId="AD" clId="Web-{C90A64FE-3610-A3D6-F7CF-51F45EF963FF}" dt="2024-10-15T20:51:19.289" v="834" actId="20577"/>
          <ac:spMkLst>
            <pc:docMk/>
            <pc:sldMk cId="1443185246" sldId="287"/>
            <ac:spMk id="3" creationId="{D5264BDB-E75D-B6E6-D81F-69C26E413A0C}"/>
          </ac:spMkLst>
        </pc:spChg>
      </pc:sldChg>
      <pc:sldChg chg="modSp add">
        <pc:chgData name="Noah N. Hough, GPSS Vice President of Administration" userId="S::gpssvpadmin@uw.edu::1ae2dabc-bfe4-47f9-9b76-3dc81f32d6da" providerId="AD" clId="Web-{C90A64FE-3610-A3D6-F7CF-51F45EF963FF}" dt="2024-10-15T20:48:28.580" v="819" actId="20577"/>
        <pc:sldMkLst>
          <pc:docMk/>
          <pc:sldMk cId="1023411654" sldId="465"/>
        </pc:sldMkLst>
        <pc:spChg chg="mod">
          <ac:chgData name="Noah N. Hough, GPSS Vice President of Administration" userId="S::gpssvpadmin@uw.edu::1ae2dabc-bfe4-47f9-9b76-3dc81f32d6da" providerId="AD" clId="Web-{C90A64FE-3610-A3D6-F7CF-51F45EF963FF}" dt="2024-10-15T20:48:28.580" v="819" actId="20577"/>
          <ac:spMkLst>
            <pc:docMk/>
            <pc:sldMk cId="1023411654" sldId="465"/>
            <ac:spMk id="212" creationId="{00000000-0000-0000-0000-000000000000}"/>
          </ac:spMkLst>
        </pc:spChg>
      </pc:sldChg>
      <pc:sldChg chg="modSp add">
        <pc:chgData name="Noah N. Hough, GPSS Vice President of Administration" userId="S::gpssvpadmin@uw.edu::1ae2dabc-bfe4-47f9-9b76-3dc81f32d6da" providerId="AD" clId="Web-{C90A64FE-3610-A3D6-F7CF-51F45EF963FF}" dt="2024-10-15T20:54:27.905" v="896" actId="20577"/>
        <pc:sldMkLst>
          <pc:docMk/>
          <pc:sldMk cId="3874636799" sldId="469"/>
        </pc:sldMkLst>
        <pc:spChg chg="mod">
          <ac:chgData name="Noah N. Hough, GPSS Vice President of Administration" userId="S::gpssvpadmin@uw.edu::1ae2dabc-bfe4-47f9-9b76-3dc81f32d6da" providerId="AD" clId="Web-{C90A64FE-3610-A3D6-F7CF-51F45EF963FF}" dt="2024-10-15T20:54:27.905" v="896" actId="20577"/>
          <ac:spMkLst>
            <pc:docMk/>
            <pc:sldMk cId="3874636799" sldId="469"/>
            <ac:spMk id="212" creationId="{00000000-0000-0000-0000-000000000000}"/>
          </ac:spMkLst>
        </pc:spChg>
        <pc:spChg chg="mod">
          <ac:chgData name="Noah N. Hough, GPSS Vice President of Administration" userId="S::gpssvpadmin@uw.edu::1ae2dabc-bfe4-47f9-9b76-3dc81f32d6da" providerId="AD" clId="Web-{C90A64FE-3610-A3D6-F7CF-51F45EF963FF}" dt="2024-10-15T20:54:20.295" v="895" actId="20577"/>
          <ac:spMkLst>
            <pc:docMk/>
            <pc:sldMk cId="3874636799" sldId="469"/>
            <ac:spMk id="213" creationId="{00000000-0000-0000-0000-000000000000}"/>
          </ac:spMkLst>
        </pc:spChg>
      </pc:sldChg>
      <pc:sldChg chg="modSp add">
        <pc:chgData name="Noah N. Hough, GPSS Vice President of Administration" userId="S::gpssvpadmin@uw.edu::1ae2dabc-bfe4-47f9-9b76-3dc81f32d6da" providerId="AD" clId="Web-{C90A64FE-3610-A3D6-F7CF-51F45EF963FF}" dt="2024-10-15T20:55:08.906" v="902" actId="14100"/>
        <pc:sldMkLst>
          <pc:docMk/>
          <pc:sldMk cId="2437502453" sldId="470"/>
        </pc:sldMkLst>
        <pc:spChg chg="mod">
          <ac:chgData name="Noah N. Hough, GPSS Vice President of Administration" userId="S::gpssvpadmin@uw.edu::1ae2dabc-bfe4-47f9-9b76-3dc81f32d6da" providerId="AD" clId="Web-{C90A64FE-3610-A3D6-F7CF-51F45EF963FF}" dt="2024-10-15T20:55:08.906" v="902" actId="14100"/>
          <ac:spMkLst>
            <pc:docMk/>
            <pc:sldMk cId="2437502453" sldId="470"/>
            <ac:spMk id="212" creationId="{00000000-0000-0000-0000-000000000000}"/>
          </ac:spMkLst>
        </pc:spChg>
      </pc:sldChg>
      <pc:sldChg chg="addSp delSp modSp add">
        <pc:chgData name="Noah N. Hough, GPSS Vice President of Administration" userId="S::gpssvpadmin@uw.edu::1ae2dabc-bfe4-47f9-9b76-3dc81f32d6da" providerId="AD" clId="Web-{C90A64FE-3610-A3D6-F7CF-51F45EF963FF}" dt="2024-10-15T17:49:49.371" v="331" actId="1076"/>
        <pc:sldMkLst>
          <pc:docMk/>
          <pc:sldMk cId="1227179666" sldId="473"/>
        </pc:sldMkLst>
        <pc:spChg chg="mod">
          <ac:chgData name="Noah N. Hough, GPSS Vice President of Administration" userId="S::gpssvpadmin@uw.edu::1ae2dabc-bfe4-47f9-9b76-3dc81f32d6da" providerId="AD" clId="Web-{C90A64FE-3610-A3D6-F7CF-51F45EF963FF}" dt="2024-10-15T17:47:10.272" v="325" actId="20577"/>
          <ac:spMkLst>
            <pc:docMk/>
            <pc:sldMk cId="1227179666" sldId="473"/>
            <ac:spMk id="7" creationId="{3746D8E4-FF3C-D5FF-71B9-FDF443019F44}"/>
          </ac:spMkLst>
        </pc:spChg>
        <pc:picChg chg="add mod">
          <ac:chgData name="Noah N. Hough, GPSS Vice President of Administration" userId="S::gpssvpadmin@uw.edu::1ae2dabc-bfe4-47f9-9b76-3dc81f32d6da" providerId="AD" clId="Web-{C90A64FE-3610-A3D6-F7CF-51F45EF963FF}" dt="2024-10-15T17:49:49.371" v="331" actId="1076"/>
          <ac:picMkLst>
            <pc:docMk/>
            <pc:sldMk cId="1227179666" sldId="473"/>
            <ac:picMk id="2" creationId="{5026535A-14BC-61A2-7869-9F499897CE7F}"/>
          </ac:picMkLst>
        </pc:picChg>
        <pc:picChg chg="del">
          <ac:chgData name="Noah N. Hough, GPSS Vice President of Administration" userId="S::gpssvpadmin@uw.edu::1ae2dabc-bfe4-47f9-9b76-3dc81f32d6da" providerId="AD" clId="Web-{C90A64FE-3610-A3D6-F7CF-51F45EF963FF}" dt="2024-10-15T17:48:45.634" v="326"/>
          <ac:picMkLst>
            <pc:docMk/>
            <pc:sldMk cId="1227179666" sldId="473"/>
            <ac:picMk id="8" creationId="{469B0D21-D5F2-2E05-AD5F-F6CDFF837A79}"/>
          </ac:picMkLst>
        </pc:picChg>
      </pc:sldChg>
      <pc:sldChg chg="ord">
        <pc:chgData name="Noah N. Hough, GPSS Vice President of Administration" userId="S::gpssvpadmin@uw.edu::1ae2dabc-bfe4-47f9-9b76-3dc81f32d6da" providerId="AD" clId="Web-{C90A64FE-3610-A3D6-F7CF-51F45EF963FF}" dt="2024-10-15T20:56:07.580" v="915"/>
        <pc:sldMkLst>
          <pc:docMk/>
          <pc:sldMk cId="2984419293" sldId="478"/>
        </pc:sldMkLst>
      </pc:sldChg>
      <pc:sldChg chg="modSp">
        <pc:chgData name="Noah N. Hough, GPSS Vice President of Administration" userId="S::gpssvpadmin@uw.edu::1ae2dabc-bfe4-47f9-9b76-3dc81f32d6da" providerId="AD" clId="Web-{C90A64FE-3610-A3D6-F7CF-51F45EF963FF}" dt="2024-10-15T19:38:16.347" v="504" actId="20577"/>
        <pc:sldMkLst>
          <pc:docMk/>
          <pc:sldMk cId="3326135012" sldId="485"/>
        </pc:sldMkLst>
        <pc:spChg chg="mod">
          <ac:chgData name="Noah N. Hough, GPSS Vice President of Administration" userId="S::gpssvpadmin@uw.edu::1ae2dabc-bfe4-47f9-9b76-3dc81f32d6da" providerId="AD" clId="Web-{C90A64FE-3610-A3D6-F7CF-51F45EF963FF}" dt="2024-10-15T19:38:16.347" v="504" actId="20577"/>
          <ac:spMkLst>
            <pc:docMk/>
            <pc:sldMk cId="3326135012" sldId="485"/>
            <ac:spMk id="534" creationId="{00000000-0000-0000-0000-000000000000}"/>
          </ac:spMkLst>
        </pc:spChg>
      </pc:sldChg>
      <pc:sldChg chg="addSp delSp modSp">
        <pc:chgData name="Noah N. Hough, GPSS Vice President of Administration" userId="S::gpssvpadmin@uw.edu::1ae2dabc-bfe4-47f9-9b76-3dc81f32d6da" providerId="AD" clId="Web-{C90A64FE-3610-A3D6-F7CF-51F45EF963FF}" dt="2024-10-15T19:43:56.547" v="544" actId="20577"/>
        <pc:sldMkLst>
          <pc:docMk/>
          <pc:sldMk cId="366078470" sldId="486"/>
        </pc:sldMkLst>
        <pc:spChg chg="mod">
          <ac:chgData name="Noah N. Hough, GPSS Vice President of Administration" userId="S::gpssvpadmin@uw.edu::1ae2dabc-bfe4-47f9-9b76-3dc81f32d6da" providerId="AD" clId="Web-{C90A64FE-3610-A3D6-F7CF-51F45EF963FF}" dt="2024-10-15T19:43:56.547" v="544" actId="20577"/>
          <ac:spMkLst>
            <pc:docMk/>
            <pc:sldMk cId="366078470" sldId="486"/>
            <ac:spMk id="2" creationId="{8DA69BD6-8036-2AB0-A046-1DCC8F60C0D9}"/>
          </ac:spMkLst>
        </pc:spChg>
        <pc:spChg chg="mod">
          <ac:chgData name="Noah N. Hough, GPSS Vice President of Administration" userId="S::gpssvpadmin@uw.edu::1ae2dabc-bfe4-47f9-9b76-3dc81f32d6da" providerId="AD" clId="Web-{C90A64FE-3610-A3D6-F7CF-51F45EF963FF}" dt="2024-10-15T19:41:43.183" v="543" actId="20577"/>
          <ac:spMkLst>
            <pc:docMk/>
            <pc:sldMk cId="366078470" sldId="486"/>
            <ac:spMk id="4" creationId="{89686335-6C2F-C191-89F6-8FA4E8897977}"/>
          </ac:spMkLst>
        </pc:spChg>
        <pc:spChg chg="del">
          <ac:chgData name="Noah N. Hough, GPSS Vice President of Administration" userId="S::gpssvpadmin@uw.edu::1ae2dabc-bfe4-47f9-9b76-3dc81f32d6da" providerId="AD" clId="Web-{C90A64FE-3610-A3D6-F7CF-51F45EF963FF}" dt="2024-10-15T19:19:51.121" v="423"/>
          <ac:spMkLst>
            <pc:docMk/>
            <pc:sldMk cId="366078470" sldId="486"/>
            <ac:spMk id="5" creationId="{FDD3235B-2A9C-1433-A196-E31971008ABE}"/>
          </ac:spMkLst>
        </pc:spChg>
        <pc:picChg chg="add mod">
          <ac:chgData name="Noah N. Hough, GPSS Vice President of Administration" userId="S::gpssvpadmin@uw.edu::1ae2dabc-bfe4-47f9-9b76-3dc81f32d6da" providerId="AD" clId="Web-{C90A64FE-3610-A3D6-F7CF-51F45EF963FF}" dt="2024-10-15T19:19:54.011" v="425" actId="1076"/>
          <ac:picMkLst>
            <pc:docMk/>
            <pc:sldMk cId="366078470" sldId="486"/>
            <ac:picMk id="6" creationId="{6B240245-CCF5-D75C-0901-1C241A60F8CD}"/>
          </ac:picMkLst>
        </pc:picChg>
      </pc:sldChg>
      <pc:sldChg chg="addSp delSp modSp">
        <pc:chgData name="Noah N. Hough, GPSS Vice President of Administration" userId="S::gpssvpadmin@uw.edu::1ae2dabc-bfe4-47f9-9b76-3dc81f32d6da" providerId="AD" clId="Web-{C90A64FE-3610-A3D6-F7CF-51F45EF963FF}" dt="2024-10-15T19:41:14.557" v="540" actId="1076"/>
        <pc:sldMkLst>
          <pc:docMk/>
          <pc:sldMk cId="3781767196" sldId="487"/>
        </pc:sldMkLst>
        <pc:spChg chg="mod">
          <ac:chgData name="Noah N. Hough, GPSS Vice President of Administration" userId="S::gpssvpadmin@uw.edu::1ae2dabc-bfe4-47f9-9b76-3dc81f32d6da" providerId="AD" clId="Web-{C90A64FE-3610-A3D6-F7CF-51F45EF963FF}" dt="2024-10-15T19:38:05.003" v="492" actId="20577"/>
          <ac:spMkLst>
            <pc:docMk/>
            <pc:sldMk cId="3781767196" sldId="487"/>
            <ac:spMk id="2" creationId="{8DA69BD6-8036-2AB0-A046-1DCC8F60C0D9}"/>
          </ac:spMkLst>
        </pc:spChg>
        <pc:spChg chg="mod">
          <ac:chgData name="Noah N. Hough, GPSS Vice President of Administration" userId="S::gpssvpadmin@uw.edu::1ae2dabc-bfe4-47f9-9b76-3dc81f32d6da" providerId="AD" clId="Web-{C90A64FE-3610-A3D6-F7CF-51F45EF963FF}" dt="2024-10-15T19:40:54.384" v="536" actId="20577"/>
          <ac:spMkLst>
            <pc:docMk/>
            <pc:sldMk cId="3781767196" sldId="487"/>
            <ac:spMk id="4" creationId="{89686335-6C2F-C191-89F6-8FA4E8897977}"/>
          </ac:spMkLst>
        </pc:spChg>
        <pc:spChg chg="del">
          <ac:chgData name="Noah N. Hough, GPSS Vice President of Administration" userId="S::gpssvpadmin@uw.edu::1ae2dabc-bfe4-47f9-9b76-3dc81f32d6da" providerId="AD" clId="Web-{C90A64FE-3610-A3D6-F7CF-51F45EF963FF}" dt="2024-10-15T19:40:58.712" v="537"/>
          <ac:spMkLst>
            <pc:docMk/>
            <pc:sldMk cId="3781767196" sldId="487"/>
            <ac:spMk id="5" creationId="{FDD3235B-2A9C-1433-A196-E31971008ABE}"/>
          </ac:spMkLst>
        </pc:spChg>
        <pc:picChg chg="add mod">
          <ac:chgData name="Noah N. Hough, GPSS Vice President of Administration" userId="S::gpssvpadmin@uw.edu::1ae2dabc-bfe4-47f9-9b76-3dc81f32d6da" providerId="AD" clId="Web-{C90A64FE-3610-A3D6-F7CF-51F45EF963FF}" dt="2024-10-15T19:41:14.557" v="540" actId="1076"/>
          <ac:picMkLst>
            <pc:docMk/>
            <pc:sldMk cId="3781767196" sldId="487"/>
            <ac:picMk id="6" creationId="{6D42234C-5325-27D5-878A-E1FD057FF6F4}"/>
          </ac:picMkLst>
        </pc:picChg>
      </pc:sldChg>
      <pc:sldChg chg="addSp delSp modSp add ord replId">
        <pc:chgData name="Noah N. Hough, GPSS Vice President of Administration" userId="S::gpssvpadmin@uw.edu::1ae2dabc-bfe4-47f9-9b76-3dc81f32d6da" providerId="AD" clId="Web-{C90A64FE-3610-A3D6-F7CF-51F45EF963FF}" dt="2024-10-15T17:38:18.426" v="310"/>
        <pc:sldMkLst>
          <pc:docMk/>
          <pc:sldMk cId="3005604185" sldId="496"/>
        </pc:sldMkLst>
        <pc:spChg chg="mod">
          <ac:chgData name="Noah N. Hough, GPSS Vice President of Administration" userId="S::gpssvpadmin@uw.edu::1ae2dabc-bfe4-47f9-9b76-3dc81f32d6da" providerId="AD" clId="Web-{C90A64FE-3610-A3D6-F7CF-51F45EF963FF}" dt="2024-10-15T17:20:47.330" v="44" actId="1076"/>
          <ac:spMkLst>
            <pc:docMk/>
            <pc:sldMk cId="3005604185" sldId="496"/>
            <ac:spMk id="5" creationId="{47ACD19F-5D67-7E37-E695-74C2A5DC3E15}"/>
          </ac:spMkLst>
        </pc:spChg>
        <pc:spChg chg="mod">
          <ac:chgData name="Noah N. Hough, GPSS Vice President of Administration" userId="S::gpssvpadmin@uw.edu::1ae2dabc-bfe4-47f9-9b76-3dc81f32d6da" providerId="AD" clId="Web-{C90A64FE-3610-A3D6-F7CF-51F45EF963FF}" dt="2024-10-15T17:20:28.876" v="32" actId="20577"/>
          <ac:spMkLst>
            <pc:docMk/>
            <pc:sldMk cId="3005604185" sldId="496"/>
            <ac:spMk id="6" creationId="{8E664275-B690-60F1-9E37-A5B27D623010}"/>
          </ac:spMkLst>
        </pc:spChg>
        <pc:picChg chg="add mod">
          <ac:chgData name="Noah N. Hough, GPSS Vice President of Administration" userId="S::gpssvpadmin@uw.edu::1ae2dabc-bfe4-47f9-9b76-3dc81f32d6da" providerId="AD" clId="Web-{C90A64FE-3610-A3D6-F7CF-51F45EF963FF}" dt="2024-10-15T17:21:17.206" v="47" actId="1076"/>
          <ac:picMkLst>
            <pc:docMk/>
            <pc:sldMk cId="3005604185" sldId="496"/>
            <ac:picMk id="2" creationId="{1F8A0125-7C93-589A-4DB8-E20374590D2C}"/>
          </ac:picMkLst>
        </pc:picChg>
        <pc:picChg chg="del">
          <ac:chgData name="Noah N. Hough, GPSS Vice President of Administration" userId="S::gpssvpadmin@uw.edu::1ae2dabc-bfe4-47f9-9b76-3dc81f32d6da" providerId="AD" clId="Web-{C90A64FE-3610-A3D6-F7CF-51F45EF963FF}" dt="2024-10-15T17:21:12.159" v="45"/>
          <ac:picMkLst>
            <pc:docMk/>
            <pc:sldMk cId="3005604185" sldId="496"/>
            <ac:picMk id="3" creationId="{99CE86B9-F6E5-0AD1-DB4F-7485796322EB}"/>
          </ac:picMkLst>
        </pc:picChg>
        <pc:picChg chg="del">
          <ac:chgData name="Noah N. Hough, GPSS Vice President of Administration" userId="S::gpssvpadmin@uw.edu::1ae2dabc-bfe4-47f9-9b76-3dc81f32d6da" providerId="AD" clId="Web-{C90A64FE-3610-A3D6-F7CF-51F45EF963FF}" dt="2024-10-15T17:21:19.034" v="48"/>
          <ac:picMkLst>
            <pc:docMk/>
            <pc:sldMk cId="3005604185" sldId="496"/>
            <ac:picMk id="4" creationId="{F56ABF04-6F63-EC52-091A-3DF1E2F18089}"/>
          </ac:picMkLst>
        </pc:picChg>
        <pc:picChg chg="add mod">
          <ac:chgData name="Noah N. Hough, GPSS Vice President of Administration" userId="S::gpssvpadmin@uw.edu::1ae2dabc-bfe4-47f9-9b76-3dc81f32d6da" providerId="AD" clId="Web-{C90A64FE-3610-A3D6-F7CF-51F45EF963FF}" dt="2024-10-15T17:22:38.521" v="57" actId="1076"/>
          <ac:picMkLst>
            <pc:docMk/>
            <pc:sldMk cId="3005604185" sldId="496"/>
            <ac:picMk id="7" creationId="{5D502D2C-E113-2F59-8A90-74EFE1BE9EC7}"/>
          </ac:picMkLst>
        </pc:picChg>
        <pc:picChg chg="add mod">
          <ac:chgData name="Noah N. Hough, GPSS Vice President of Administration" userId="S::gpssvpadmin@uw.edu::1ae2dabc-bfe4-47f9-9b76-3dc81f32d6da" providerId="AD" clId="Web-{C90A64FE-3610-A3D6-F7CF-51F45EF963FF}" dt="2024-10-15T17:22:36.459" v="56" actId="1076"/>
          <ac:picMkLst>
            <pc:docMk/>
            <pc:sldMk cId="3005604185" sldId="496"/>
            <ac:picMk id="8" creationId="{99ED8B19-DE13-08C2-152C-286A7CC31D7F}"/>
          </ac:picMkLst>
        </pc:picChg>
      </pc:sldChg>
      <pc:sldChg chg="addSp delSp modSp add ord replId">
        <pc:chgData name="Noah N. Hough, GPSS Vice President of Administration" userId="S::gpssvpadmin@uw.edu::1ae2dabc-bfe4-47f9-9b76-3dc81f32d6da" providerId="AD" clId="Web-{C90A64FE-3610-A3D6-F7CF-51F45EF963FF}" dt="2024-10-15T17:38:11.708" v="308"/>
        <pc:sldMkLst>
          <pc:docMk/>
          <pc:sldMk cId="3858505812" sldId="497"/>
        </pc:sldMkLst>
        <pc:spChg chg="add mod">
          <ac:chgData name="Noah N. Hough, GPSS Vice President of Administration" userId="S::gpssvpadmin@uw.edu::1ae2dabc-bfe4-47f9-9b76-3dc81f32d6da" providerId="AD" clId="Web-{C90A64FE-3610-A3D6-F7CF-51F45EF963FF}" dt="2024-10-15T17:32:33.197" v="249" actId="14100"/>
          <ac:spMkLst>
            <pc:docMk/>
            <pc:sldMk cId="3858505812" sldId="497"/>
            <ac:spMk id="3" creationId="{4CBE5F8A-9B88-95CE-B9E3-56B3F5C276F8}"/>
          </ac:spMkLst>
        </pc:spChg>
        <pc:spChg chg="mod">
          <ac:chgData name="Noah N. Hough, GPSS Vice President of Administration" userId="S::gpssvpadmin@uw.edu::1ae2dabc-bfe4-47f9-9b76-3dc81f32d6da" providerId="AD" clId="Web-{C90A64FE-3610-A3D6-F7CF-51F45EF963FF}" dt="2024-10-15T17:32:46.634" v="251" actId="14100"/>
          <ac:spMkLst>
            <pc:docMk/>
            <pc:sldMk cId="3858505812" sldId="497"/>
            <ac:spMk id="5" creationId="{47ACD19F-5D67-7E37-E695-74C2A5DC3E15}"/>
          </ac:spMkLst>
        </pc:spChg>
        <pc:spChg chg="mod">
          <ac:chgData name="Noah N. Hough, GPSS Vice President of Administration" userId="S::gpssvpadmin@uw.edu::1ae2dabc-bfe4-47f9-9b76-3dc81f32d6da" providerId="AD" clId="Web-{C90A64FE-3610-A3D6-F7CF-51F45EF963FF}" dt="2024-10-15T17:32:52.807" v="254" actId="1076"/>
          <ac:spMkLst>
            <pc:docMk/>
            <pc:sldMk cId="3858505812" sldId="497"/>
            <ac:spMk id="6" creationId="{8E664275-B690-60F1-9E37-A5B27D623010}"/>
          </ac:spMkLst>
        </pc:spChg>
        <pc:picChg chg="add mod">
          <ac:chgData name="Noah N. Hough, GPSS Vice President of Administration" userId="S::gpssvpadmin@uw.edu::1ae2dabc-bfe4-47f9-9b76-3dc81f32d6da" providerId="AD" clId="Web-{C90A64FE-3610-A3D6-F7CF-51F45EF963FF}" dt="2024-10-15T17:29:03.096" v="128" actId="14100"/>
          <ac:picMkLst>
            <pc:docMk/>
            <pc:sldMk cId="3858505812" sldId="497"/>
            <ac:picMk id="2" creationId="{16569DC4-641E-556A-1A16-B6226AF4B83A}"/>
          </ac:picMkLst>
        </pc:picChg>
        <pc:picChg chg="add mod">
          <ac:chgData name="Noah N. Hough, GPSS Vice President of Administration" userId="S::gpssvpadmin@uw.edu::1ae2dabc-bfe4-47f9-9b76-3dc81f32d6da" providerId="AD" clId="Web-{C90A64FE-3610-A3D6-F7CF-51F45EF963FF}" dt="2024-10-15T17:32:36.290" v="250" actId="1076"/>
          <ac:picMkLst>
            <pc:docMk/>
            <pc:sldMk cId="3858505812" sldId="497"/>
            <ac:picMk id="4" creationId="{12275F37-DE36-9E55-7E8D-BCD36E1FAD18}"/>
          </ac:picMkLst>
        </pc:picChg>
        <pc:picChg chg="del">
          <ac:chgData name="Noah N. Hough, GPSS Vice President of Administration" userId="S::gpssvpadmin@uw.edu::1ae2dabc-bfe4-47f9-9b76-3dc81f32d6da" providerId="AD" clId="Web-{C90A64FE-3610-A3D6-F7CF-51F45EF963FF}" dt="2024-10-15T17:26:12.060" v="60"/>
          <ac:picMkLst>
            <pc:docMk/>
            <pc:sldMk cId="3858505812" sldId="497"/>
            <ac:picMk id="12" creationId="{C3D552B5-6466-5DDD-2B3B-F0068F79854B}"/>
          </ac:picMkLst>
        </pc:picChg>
        <pc:picChg chg="del">
          <ac:chgData name="Noah N. Hough, GPSS Vice President of Administration" userId="S::gpssvpadmin@uw.edu::1ae2dabc-bfe4-47f9-9b76-3dc81f32d6da" providerId="AD" clId="Web-{C90A64FE-3610-A3D6-F7CF-51F45EF963FF}" dt="2024-10-15T17:26:11.559" v="59"/>
          <ac:picMkLst>
            <pc:docMk/>
            <pc:sldMk cId="3858505812" sldId="497"/>
            <ac:picMk id="13" creationId="{ABDCF320-D7BE-D2CD-9002-F7F13ECF7667}"/>
          </ac:picMkLst>
        </pc:picChg>
      </pc:sldChg>
      <pc:sldChg chg="addSp delSp modSp add ord replId">
        <pc:chgData name="Noah N. Hough, GPSS Vice President of Administration" userId="S::gpssvpadmin@uw.edu::1ae2dabc-bfe4-47f9-9b76-3dc81f32d6da" providerId="AD" clId="Web-{C90A64FE-3610-A3D6-F7CF-51F45EF963FF}" dt="2024-10-15T17:38:15.442" v="309"/>
        <pc:sldMkLst>
          <pc:docMk/>
          <pc:sldMk cId="552756950" sldId="498"/>
        </pc:sldMkLst>
        <pc:spChg chg="mod">
          <ac:chgData name="Noah N. Hough, GPSS Vice President of Administration" userId="S::gpssvpadmin@uw.edu::1ae2dabc-bfe4-47f9-9b76-3dc81f32d6da" providerId="AD" clId="Web-{C90A64FE-3610-A3D6-F7CF-51F45EF963FF}" dt="2024-10-15T17:36:40.705" v="291" actId="20577"/>
          <ac:spMkLst>
            <pc:docMk/>
            <pc:sldMk cId="552756950" sldId="498"/>
            <ac:spMk id="3" creationId="{4CBE5F8A-9B88-95CE-B9E3-56B3F5C276F8}"/>
          </ac:spMkLst>
        </pc:spChg>
        <pc:spChg chg="mod">
          <ac:chgData name="Noah N. Hough, GPSS Vice President of Administration" userId="S::gpssvpadmin@uw.edu::1ae2dabc-bfe4-47f9-9b76-3dc81f32d6da" providerId="AD" clId="Web-{C90A64FE-3610-A3D6-F7CF-51F45EF963FF}" dt="2024-10-15T17:35:59.500" v="286" actId="1076"/>
          <ac:spMkLst>
            <pc:docMk/>
            <pc:sldMk cId="552756950" sldId="498"/>
            <ac:spMk id="5" creationId="{47ACD19F-5D67-7E37-E695-74C2A5DC3E15}"/>
          </ac:spMkLst>
        </pc:spChg>
        <pc:spChg chg="mod">
          <ac:chgData name="Noah N. Hough, GPSS Vice President of Administration" userId="S::gpssvpadmin@uw.edu::1ae2dabc-bfe4-47f9-9b76-3dc81f32d6da" providerId="AD" clId="Web-{C90A64FE-3610-A3D6-F7CF-51F45EF963FF}" dt="2024-10-15T17:35:56.156" v="285" actId="1076"/>
          <ac:spMkLst>
            <pc:docMk/>
            <pc:sldMk cId="552756950" sldId="498"/>
            <ac:spMk id="6" creationId="{8E664275-B690-60F1-9E37-A5B27D623010}"/>
          </ac:spMkLst>
        </pc:spChg>
        <pc:picChg chg="del">
          <ac:chgData name="Noah N. Hough, GPSS Vice President of Administration" userId="S::gpssvpadmin@uw.edu::1ae2dabc-bfe4-47f9-9b76-3dc81f32d6da" providerId="AD" clId="Web-{C90A64FE-3610-A3D6-F7CF-51F45EF963FF}" dt="2024-10-15T17:37:13.659" v="296"/>
          <ac:picMkLst>
            <pc:docMk/>
            <pc:sldMk cId="552756950" sldId="498"/>
            <ac:picMk id="2" creationId="{16569DC4-641E-556A-1A16-B6226AF4B83A}"/>
          </ac:picMkLst>
        </pc:picChg>
        <pc:picChg chg="del">
          <ac:chgData name="Noah N. Hough, GPSS Vice President of Administration" userId="S::gpssvpadmin@uw.edu::1ae2dabc-bfe4-47f9-9b76-3dc81f32d6da" providerId="AD" clId="Web-{C90A64FE-3610-A3D6-F7CF-51F45EF963FF}" dt="2024-10-15T17:36:41.517" v="292"/>
          <ac:picMkLst>
            <pc:docMk/>
            <pc:sldMk cId="552756950" sldId="498"/>
            <ac:picMk id="4" creationId="{12275F37-DE36-9E55-7E8D-BCD36E1FAD18}"/>
          </ac:picMkLst>
        </pc:picChg>
        <pc:picChg chg="add mod">
          <ac:chgData name="Noah N. Hough, GPSS Vice President of Administration" userId="S::gpssvpadmin@uw.edu::1ae2dabc-bfe4-47f9-9b76-3dc81f32d6da" providerId="AD" clId="Web-{C90A64FE-3610-A3D6-F7CF-51F45EF963FF}" dt="2024-10-15T17:36:47.142" v="295" actId="1076"/>
          <ac:picMkLst>
            <pc:docMk/>
            <pc:sldMk cId="552756950" sldId="498"/>
            <ac:picMk id="7" creationId="{A38D49CB-4C78-5401-FA74-FB077FFB408A}"/>
          </ac:picMkLst>
        </pc:picChg>
        <pc:picChg chg="add mod">
          <ac:chgData name="Noah N. Hough, GPSS Vice President of Administration" userId="S::gpssvpadmin@uw.edu::1ae2dabc-bfe4-47f9-9b76-3dc81f32d6da" providerId="AD" clId="Web-{C90A64FE-3610-A3D6-F7CF-51F45EF963FF}" dt="2024-10-15T17:37:19.440" v="300" actId="1076"/>
          <ac:picMkLst>
            <pc:docMk/>
            <pc:sldMk cId="552756950" sldId="498"/>
            <ac:picMk id="8" creationId="{69DEA7C6-980A-F29C-9087-D3CB34896932}"/>
          </ac:picMkLst>
        </pc:picChg>
        <pc:picChg chg="add mod">
          <ac:chgData name="Noah N. Hough, GPSS Vice President of Administration" userId="S::gpssvpadmin@uw.edu::1ae2dabc-bfe4-47f9-9b76-3dc81f32d6da" providerId="AD" clId="Web-{C90A64FE-3610-A3D6-F7CF-51F45EF963FF}" dt="2024-10-15T17:38:00.582" v="307" actId="14100"/>
          <ac:picMkLst>
            <pc:docMk/>
            <pc:sldMk cId="552756950" sldId="498"/>
            <ac:picMk id="9" creationId="{5F165704-ED89-D863-5881-77172C229203}"/>
          </ac:picMkLst>
        </pc:picChg>
      </pc:sldChg>
      <pc:sldChg chg="new del">
        <pc:chgData name="Noah N. Hough, GPSS Vice President of Administration" userId="S::gpssvpadmin@uw.edu::1ae2dabc-bfe4-47f9-9b76-3dc81f32d6da" providerId="AD" clId="Web-{C90A64FE-3610-A3D6-F7CF-51F45EF963FF}" dt="2024-10-15T17:46:20.208" v="313"/>
        <pc:sldMkLst>
          <pc:docMk/>
          <pc:sldMk cId="1525828286" sldId="499"/>
        </pc:sldMkLst>
      </pc:sldChg>
      <pc:sldChg chg="addSp delSp modSp new mod modClrScheme chgLayout">
        <pc:chgData name="Noah N. Hough, GPSS Vice President of Administration" userId="S::gpssvpadmin@uw.edu::1ae2dabc-bfe4-47f9-9b76-3dc81f32d6da" providerId="AD" clId="Web-{C90A64FE-3610-A3D6-F7CF-51F45EF963FF}" dt="2024-10-15T17:52:07.141" v="335" actId="14100"/>
        <pc:sldMkLst>
          <pc:docMk/>
          <pc:sldMk cId="4047665848" sldId="499"/>
        </pc:sldMkLst>
        <pc:spChg chg="del">
          <ac:chgData name="Noah N. Hough, GPSS Vice President of Administration" userId="S::gpssvpadmin@uw.edu::1ae2dabc-bfe4-47f9-9b76-3dc81f32d6da" providerId="AD" clId="Web-{C90A64FE-3610-A3D6-F7CF-51F45EF963FF}" dt="2024-10-15T17:51:59.594" v="333"/>
          <ac:spMkLst>
            <pc:docMk/>
            <pc:sldMk cId="4047665848" sldId="499"/>
            <ac:spMk id="2" creationId="{FA988613-D5E1-3701-FC63-E206A15BEA45}"/>
          </ac:spMkLst>
        </pc:spChg>
        <pc:spChg chg="mod ord">
          <ac:chgData name="Noah N. Hough, GPSS Vice President of Administration" userId="S::gpssvpadmin@uw.edu::1ae2dabc-bfe4-47f9-9b76-3dc81f32d6da" providerId="AD" clId="Web-{C90A64FE-3610-A3D6-F7CF-51F45EF963FF}" dt="2024-10-15T17:51:59.594" v="333"/>
          <ac:spMkLst>
            <pc:docMk/>
            <pc:sldMk cId="4047665848" sldId="499"/>
            <ac:spMk id="3" creationId="{33A708DF-E7FA-4C11-1A67-12AC4001F5A3}"/>
          </ac:spMkLst>
        </pc:spChg>
        <pc:picChg chg="add mod">
          <ac:chgData name="Noah N. Hough, GPSS Vice President of Administration" userId="S::gpssvpadmin@uw.edu::1ae2dabc-bfe4-47f9-9b76-3dc81f32d6da" providerId="AD" clId="Web-{C90A64FE-3610-A3D6-F7CF-51F45EF963FF}" dt="2024-10-15T17:52:07.141" v="335" actId="14100"/>
          <ac:picMkLst>
            <pc:docMk/>
            <pc:sldMk cId="4047665848" sldId="499"/>
            <ac:picMk id="4" creationId="{E878C11E-E770-7CFC-F98C-1BBDE4EF8C62}"/>
          </ac:picMkLst>
        </pc:picChg>
      </pc:sldChg>
      <pc:sldChg chg="addSp delSp modSp add">
        <pc:chgData name="Noah N. Hough, GPSS Vice President of Administration" userId="S::gpssvpadmin@uw.edu::1ae2dabc-bfe4-47f9-9b76-3dc81f32d6da" providerId="AD" clId="Web-{C90A64FE-3610-A3D6-F7CF-51F45EF963FF}" dt="2024-10-15T19:08:26.112" v="373" actId="14100"/>
        <pc:sldMkLst>
          <pc:docMk/>
          <pc:sldMk cId="1243217432" sldId="500"/>
        </pc:sldMkLst>
        <pc:spChg chg="mod">
          <ac:chgData name="Noah N. Hough, GPSS Vice President of Administration" userId="S::gpssvpadmin@uw.edu::1ae2dabc-bfe4-47f9-9b76-3dc81f32d6da" providerId="AD" clId="Web-{C90A64FE-3610-A3D6-F7CF-51F45EF963FF}" dt="2024-10-15T19:06:43.046" v="356" actId="14100"/>
          <ac:spMkLst>
            <pc:docMk/>
            <pc:sldMk cId="1243217432" sldId="500"/>
            <ac:spMk id="9" creationId="{C6AE48C7-6CAD-F3A5-F5A8-249FF552BF5A}"/>
          </ac:spMkLst>
        </pc:spChg>
        <pc:picChg chg="add del mod">
          <ac:chgData name="Noah N. Hough, GPSS Vice President of Administration" userId="S::gpssvpadmin@uw.edu::1ae2dabc-bfe4-47f9-9b76-3dc81f32d6da" providerId="AD" clId="Web-{C90A64FE-3610-A3D6-F7CF-51F45EF963FF}" dt="2024-10-15T19:06:38.218" v="355"/>
          <ac:picMkLst>
            <pc:docMk/>
            <pc:sldMk cId="1243217432" sldId="500"/>
            <ac:picMk id="2" creationId="{B6F038B0-CCE2-9836-DD3C-EDC9CA98A06A}"/>
          </ac:picMkLst>
        </pc:picChg>
        <pc:picChg chg="del">
          <ac:chgData name="Noah N. Hough, GPSS Vice President of Administration" userId="S::gpssvpadmin@uw.edu::1ae2dabc-bfe4-47f9-9b76-3dc81f32d6da" providerId="AD" clId="Web-{C90A64FE-3610-A3D6-F7CF-51F45EF963FF}" dt="2024-10-15T19:05:46.606" v="341"/>
          <ac:picMkLst>
            <pc:docMk/>
            <pc:sldMk cId="1243217432" sldId="500"/>
            <ac:picMk id="3" creationId="{4EC236E8-17F3-0BBB-676C-92924D396662}"/>
          </ac:picMkLst>
        </pc:picChg>
        <pc:picChg chg="add del mod">
          <ac:chgData name="Noah N. Hough, GPSS Vice President of Administration" userId="S::gpssvpadmin@uw.edu::1ae2dabc-bfe4-47f9-9b76-3dc81f32d6da" providerId="AD" clId="Web-{C90A64FE-3610-A3D6-F7CF-51F45EF963FF}" dt="2024-10-15T19:06:37.546" v="354"/>
          <ac:picMkLst>
            <pc:docMk/>
            <pc:sldMk cId="1243217432" sldId="500"/>
            <ac:picMk id="4" creationId="{8955CDF3-BDE5-DA25-B26A-390EE37B44BD}"/>
          </ac:picMkLst>
        </pc:picChg>
        <pc:picChg chg="del">
          <ac:chgData name="Noah N. Hough, GPSS Vice President of Administration" userId="S::gpssvpadmin@uw.edu::1ae2dabc-bfe4-47f9-9b76-3dc81f32d6da" providerId="AD" clId="Web-{C90A64FE-3610-A3D6-F7CF-51F45EF963FF}" dt="2024-10-15T19:05:48.091" v="343"/>
          <ac:picMkLst>
            <pc:docMk/>
            <pc:sldMk cId="1243217432" sldId="500"/>
            <ac:picMk id="5" creationId="{82A853F4-E992-F942-518C-201D40F559EE}"/>
          </ac:picMkLst>
        </pc:picChg>
        <pc:picChg chg="del">
          <ac:chgData name="Noah N. Hough, GPSS Vice President of Administration" userId="S::gpssvpadmin@uw.edu::1ae2dabc-bfe4-47f9-9b76-3dc81f32d6da" providerId="AD" clId="Web-{C90A64FE-3610-A3D6-F7CF-51F45EF963FF}" dt="2024-10-15T19:05:47.450" v="342"/>
          <ac:picMkLst>
            <pc:docMk/>
            <pc:sldMk cId="1243217432" sldId="500"/>
            <ac:picMk id="6" creationId="{1FA37B77-0ECB-11E8-9965-58B76B44EAD4}"/>
          </ac:picMkLst>
        </pc:picChg>
        <pc:picChg chg="add mod">
          <ac:chgData name="Noah N. Hough, GPSS Vice President of Administration" userId="S::gpssvpadmin@uw.edu::1ae2dabc-bfe4-47f9-9b76-3dc81f32d6da" providerId="AD" clId="Web-{C90A64FE-3610-A3D6-F7CF-51F45EF963FF}" dt="2024-10-15T19:07:06.953" v="361" actId="14100"/>
          <ac:picMkLst>
            <pc:docMk/>
            <pc:sldMk cId="1243217432" sldId="500"/>
            <ac:picMk id="8" creationId="{2698792A-1EA8-6DD9-B835-E41B0472E1CE}"/>
          </ac:picMkLst>
        </pc:picChg>
        <pc:picChg chg="add mod">
          <ac:chgData name="Noah N. Hough, GPSS Vice President of Administration" userId="S::gpssvpadmin@uw.edu::1ae2dabc-bfe4-47f9-9b76-3dc81f32d6da" providerId="AD" clId="Web-{C90A64FE-3610-A3D6-F7CF-51F45EF963FF}" dt="2024-10-15T19:07:25.016" v="365" actId="14100"/>
          <ac:picMkLst>
            <pc:docMk/>
            <pc:sldMk cId="1243217432" sldId="500"/>
            <ac:picMk id="10" creationId="{478E2CDE-8850-31A2-68FF-9B3BF4A22D17}"/>
          </ac:picMkLst>
        </pc:picChg>
        <pc:picChg chg="add mod">
          <ac:chgData name="Noah N. Hough, GPSS Vice President of Administration" userId="S::gpssvpadmin@uw.edu::1ae2dabc-bfe4-47f9-9b76-3dc81f32d6da" providerId="AD" clId="Web-{C90A64FE-3610-A3D6-F7CF-51F45EF963FF}" dt="2024-10-15T19:08:26.112" v="373" actId="14100"/>
          <ac:picMkLst>
            <pc:docMk/>
            <pc:sldMk cId="1243217432" sldId="500"/>
            <ac:picMk id="11" creationId="{2E23684A-4C22-C830-5ED8-BE83563484EF}"/>
          </ac:picMkLst>
        </pc:picChg>
      </pc:sldChg>
      <pc:sldChg chg="addSp delSp modSp new mod ord modClrScheme chgLayout">
        <pc:chgData name="Noah N. Hough, GPSS Vice President of Administration" userId="S::gpssvpadmin@uw.edu::1ae2dabc-bfe4-47f9-9b76-3dc81f32d6da" providerId="AD" clId="Web-{C90A64FE-3610-A3D6-F7CF-51F45EF963FF}" dt="2024-10-15T20:56:12.362" v="916"/>
        <pc:sldMkLst>
          <pc:docMk/>
          <pc:sldMk cId="3984508758" sldId="501"/>
        </pc:sldMkLst>
        <pc:spChg chg="del">
          <ac:chgData name="Noah N. Hough, GPSS Vice President of Administration" userId="S::gpssvpadmin@uw.edu::1ae2dabc-bfe4-47f9-9b76-3dc81f32d6da" providerId="AD" clId="Web-{C90A64FE-3610-A3D6-F7CF-51F45EF963FF}" dt="2024-10-15T19:09:42.521" v="375"/>
          <ac:spMkLst>
            <pc:docMk/>
            <pc:sldMk cId="3984508758" sldId="501"/>
            <ac:spMk id="2" creationId="{FAC07796-587C-AF93-271E-1D54321E1316}"/>
          </ac:spMkLst>
        </pc:spChg>
        <pc:spChg chg="del">
          <ac:chgData name="Noah N. Hough, GPSS Vice President of Administration" userId="S::gpssvpadmin@uw.edu::1ae2dabc-bfe4-47f9-9b76-3dc81f32d6da" providerId="AD" clId="Web-{C90A64FE-3610-A3D6-F7CF-51F45EF963FF}" dt="2024-10-15T19:09:42.521" v="375"/>
          <ac:spMkLst>
            <pc:docMk/>
            <pc:sldMk cId="3984508758" sldId="501"/>
            <ac:spMk id="3" creationId="{11EA1A26-6CF9-5E7F-721D-751F3B6D61ED}"/>
          </ac:spMkLst>
        </pc:spChg>
        <pc:spChg chg="del">
          <ac:chgData name="Noah N. Hough, GPSS Vice President of Administration" userId="S::gpssvpadmin@uw.edu::1ae2dabc-bfe4-47f9-9b76-3dc81f32d6da" providerId="AD" clId="Web-{C90A64FE-3610-A3D6-F7CF-51F45EF963FF}" dt="2024-10-15T19:09:42.521" v="375"/>
          <ac:spMkLst>
            <pc:docMk/>
            <pc:sldMk cId="3984508758" sldId="501"/>
            <ac:spMk id="4" creationId="{46918750-67FA-39D9-4755-BD6CCADBA527}"/>
          </ac:spMkLst>
        </pc:spChg>
        <pc:spChg chg="mod ord">
          <ac:chgData name="Noah N. Hough, GPSS Vice President of Administration" userId="S::gpssvpadmin@uw.edu::1ae2dabc-bfe4-47f9-9b76-3dc81f32d6da" providerId="AD" clId="Web-{C90A64FE-3610-A3D6-F7CF-51F45EF963FF}" dt="2024-10-15T19:09:42.521" v="375"/>
          <ac:spMkLst>
            <pc:docMk/>
            <pc:sldMk cId="3984508758" sldId="501"/>
            <ac:spMk id="5" creationId="{4B958776-419A-CE95-7F01-6396A5C06D47}"/>
          </ac:spMkLst>
        </pc:spChg>
        <pc:picChg chg="add mod">
          <ac:chgData name="Noah N. Hough, GPSS Vice President of Administration" userId="S::gpssvpadmin@uw.edu::1ae2dabc-bfe4-47f9-9b76-3dc81f32d6da" providerId="AD" clId="Web-{C90A64FE-3610-A3D6-F7CF-51F45EF963FF}" dt="2024-10-15T19:09:51.631" v="376"/>
          <ac:picMkLst>
            <pc:docMk/>
            <pc:sldMk cId="3984508758" sldId="501"/>
            <ac:picMk id="6" creationId="{5DC7DC9A-3AF3-49A4-C41A-8951F5034E6E}"/>
          </ac:picMkLst>
        </pc:picChg>
      </pc:sldChg>
      <pc:sldChg chg="addSp modSp new mod modClrScheme chgLayout">
        <pc:chgData name="Noah N. Hough, GPSS Vice President of Administration" userId="S::gpssvpadmin@uw.edu::1ae2dabc-bfe4-47f9-9b76-3dc81f32d6da" providerId="AD" clId="Web-{C90A64FE-3610-A3D6-F7CF-51F45EF963FF}" dt="2024-10-15T19:17:33.460" v="420" actId="1076"/>
        <pc:sldMkLst>
          <pc:docMk/>
          <pc:sldMk cId="74431870" sldId="502"/>
        </pc:sldMkLst>
        <pc:spChg chg="mod ord">
          <ac:chgData name="Noah N. Hough, GPSS Vice President of Administration" userId="S::gpssvpadmin@uw.edu::1ae2dabc-bfe4-47f9-9b76-3dc81f32d6da" providerId="AD" clId="Web-{C90A64FE-3610-A3D6-F7CF-51F45EF963FF}" dt="2024-10-15T19:17:05.349" v="418" actId="20577"/>
          <ac:spMkLst>
            <pc:docMk/>
            <pc:sldMk cId="74431870" sldId="502"/>
            <ac:spMk id="2" creationId="{9CA114DE-C7ED-82C6-7016-5C939A67DB68}"/>
          </ac:spMkLst>
        </pc:spChg>
        <pc:spChg chg="mod ord">
          <ac:chgData name="Noah N. Hough, GPSS Vice President of Administration" userId="S::gpssvpadmin@uw.edu::1ae2dabc-bfe4-47f9-9b76-3dc81f32d6da" providerId="AD" clId="Web-{C90A64FE-3610-A3D6-F7CF-51F45EF963FF}" dt="2024-10-15T19:14:54.720" v="378"/>
          <ac:spMkLst>
            <pc:docMk/>
            <pc:sldMk cId="74431870" sldId="502"/>
            <ac:spMk id="3" creationId="{195E8E6E-3A0A-2BD1-95F1-AC928AB5D797}"/>
          </ac:spMkLst>
        </pc:spChg>
        <pc:picChg chg="add mod">
          <ac:chgData name="Noah N. Hough, GPSS Vice President of Administration" userId="S::gpssvpadmin@uw.edu::1ae2dabc-bfe4-47f9-9b76-3dc81f32d6da" providerId="AD" clId="Web-{C90A64FE-3610-A3D6-F7CF-51F45EF963FF}" dt="2024-10-15T19:17:33.460" v="420" actId="1076"/>
          <ac:picMkLst>
            <pc:docMk/>
            <pc:sldMk cId="74431870" sldId="502"/>
            <ac:picMk id="4" creationId="{9E6DC92F-865F-6809-C3C2-E283CF1E5A71}"/>
          </ac:picMkLst>
        </pc:picChg>
      </pc:sldChg>
      <pc:sldChg chg="add">
        <pc:chgData name="Noah N. Hough, GPSS Vice President of Administration" userId="S::gpssvpadmin@uw.edu::1ae2dabc-bfe4-47f9-9b76-3dc81f32d6da" providerId="AD" clId="Web-{C90A64FE-3610-A3D6-F7CF-51F45EF963FF}" dt="2024-10-15T19:45:09.299" v="545"/>
        <pc:sldMkLst>
          <pc:docMk/>
          <pc:sldMk cId="1158125672" sldId="503"/>
        </pc:sldMkLst>
      </pc:sldChg>
      <pc:sldChg chg="add">
        <pc:chgData name="Noah N. Hough, GPSS Vice President of Administration" userId="S::gpssvpadmin@uw.edu::1ae2dabc-bfe4-47f9-9b76-3dc81f32d6da" providerId="AD" clId="Web-{C90A64FE-3610-A3D6-F7CF-51F45EF963FF}" dt="2024-10-15T19:49:02.745" v="568"/>
        <pc:sldMkLst>
          <pc:docMk/>
          <pc:sldMk cId="4159366469" sldId="504"/>
        </pc:sldMkLst>
      </pc:sldChg>
      <pc:sldChg chg="addSp delSp modSp add">
        <pc:chgData name="Noah N. Hough, GPSS Vice President of Administration" userId="S::gpssvpadmin@uw.edu::1ae2dabc-bfe4-47f9-9b76-3dc81f32d6da" providerId="AD" clId="Web-{C90A64FE-3610-A3D6-F7CF-51F45EF963FF}" dt="2024-10-15T19:56:08.651" v="642" actId="20577"/>
        <pc:sldMkLst>
          <pc:docMk/>
          <pc:sldMk cId="1534497398" sldId="505"/>
        </pc:sldMkLst>
        <pc:spChg chg="add mod">
          <ac:chgData name="Noah N. Hough, GPSS Vice President of Administration" userId="S::gpssvpadmin@uw.edu::1ae2dabc-bfe4-47f9-9b76-3dc81f32d6da" providerId="AD" clId="Web-{C90A64FE-3610-A3D6-F7CF-51F45EF963FF}" dt="2024-10-15T19:56:08.651" v="642" actId="20577"/>
          <ac:spMkLst>
            <pc:docMk/>
            <pc:sldMk cId="1534497398" sldId="505"/>
            <ac:spMk id="3" creationId="{68DF2218-DDB2-66EA-F4E6-03E386F6314F}"/>
          </ac:spMkLst>
        </pc:spChg>
        <pc:spChg chg="del mod">
          <ac:chgData name="Noah N. Hough, GPSS Vice President of Administration" userId="S::gpssvpadmin@uw.edu::1ae2dabc-bfe4-47f9-9b76-3dc81f32d6da" providerId="AD" clId="Web-{C90A64FE-3610-A3D6-F7CF-51F45EF963FF}" dt="2024-10-15T19:53:56.177" v="589"/>
          <ac:spMkLst>
            <pc:docMk/>
            <pc:sldMk cId="1534497398" sldId="505"/>
            <ac:spMk id="222" creationId="{00000000-0000-0000-0000-000000000000}"/>
          </ac:spMkLst>
        </pc:spChg>
        <pc:spChg chg="mod">
          <ac:chgData name="Noah N. Hough, GPSS Vice President of Administration" userId="S::gpssvpadmin@uw.edu::1ae2dabc-bfe4-47f9-9b76-3dc81f32d6da" providerId="AD" clId="Web-{C90A64FE-3610-A3D6-F7CF-51F45EF963FF}" dt="2024-10-15T19:49:31.871" v="571" actId="14100"/>
          <ac:spMkLst>
            <pc:docMk/>
            <pc:sldMk cId="1534497398" sldId="505"/>
            <ac:spMk id="223" creationId="{00000000-0000-0000-0000-000000000000}"/>
          </ac:spMkLst>
        </pc:spChg>
        <pc:picChg chg="add del mod">
          <ac:chgData name="Noah N. Hough, GPSS Vice President of Administration" userId="S::gpssvpadmin@uw.edu::1ae2dabc-bfe4-47f9-9b76-3dc81f32d6da" providerId="AD" clId="Web-{C90A64FE-3610-A3D6-F7CF-51F45EF963FF}" dt="2024-10-15T19:54:03.662" v="591"/>
          <ac:picMkLst>
            <pc:docMk/>
            <pc:sldMk cId="1534497398" sldId="505"/>
            <ac:picMk id="4" creationId="{90CB2552-7B74-D975-FB7E-FE7DADA7BB26}"/>
          </ac:picMkLst>
        </pc:picChg>
        <pc:picChg chg="add mod">
          <ac:chgData name="Noah N. Hough, GPSS Vice President of Administration" userId="S::gpssvpadmin@uw.edu::1ae2dabc-bfe4-47f9-9b76-3dc81f32d6da" providerId="AD" clId="Web-{C90A64FE-3610-A3D6-F7CF-51F45EF963FF}" dt="2024-10-15T19:55:57.526" v="639" actId="1076"/>
          <ac:picMkLst>
            <pc:docMk/>
            <pc:sldMk cId="1534497398" sldId="505"/>
            <ac:picMk id="5" creationId="{BE092136-70EE-FA2E-3CD9-79B7645EF3A2}"/>
          </ac:picMkLst>
        </pc:picChg>
      </pc:sldChg>
      <pc:sldChg chg="addSp delSp modSp add">
        <pc:chgData name="Noah N. Hough, GPSS Vice President of Administration" userId="S::gpssvpadmin@uw.edu::1ae2dabc-bfe4-47f9-9b76-3dc81f32d6da" providerId="AD" clId="Web-{C90A64FE-3610-A3D6-F7CF-51F45EF963FF}" dt="2024-10-15T19:57:46.764" v="648" actId="1076"/>
        <pc:sldMkLst>
          <pc:docMk/>
          <pc:sldMk cId="2880380489" sldId="506"/>
        </pc:sldMkLst>
        <pc:picChg chg="add mod">
          <ac:chgData name="Noah N. Hough, GPSS Vice President of Administration" userId="S::gpssvpadmin@uw.edu::1ae2dabc-bfe4-47f9-9b76-3dc81f32d6da" providerId="AD" clId="Web-{C90A64FE-3610-A3D6-F7CF-51F45EF963FF}" dt="2024-10-15T19:57:46.764" v="648" actId="1076"/>
          <ac:picMkLst>
            <pc:docMk/>
            <pc:sldMk cId="2880380489" sldId="506"/>
            <ac:picMk id="2" creationId="{CC82217F-3553-8FCF-709E-21416EB52ACE}"/>
          </ac:picMkLst>
        </pc:picChg>
        <pc:picChg chg="del">
          <ac:chgData name="Noah N. Hough, GPSS Vice President of Administration" userId="S::gpssvpadmin@uw.edu::1ae2dabc-bfe4-47f9-9b76-3dc81f32d6da" providerId="AD" clId="Web-{C90A64FE-3610-A3D6-F7CF-51F45EF963FF}" dt="2024-10-15T19:57:40.264" v="645"/>
          <ac:picMkLst>
            <pc:docMk/>
            <pc:sldMk cId="2880380489" sldId="506"/>
            <ac:picMk id="331" creationId="{00000000-0000-0000-0000-000000000000}"/>
          </ac:picMkLst>
        </pc:picChg>
      </pc:sldChg>
      <pc:sldChg chg="modSp new del">
        <pc:chgData name="Noah N. Hough, GPSS Vice President of Administration" userId="S::gpssvpadmin@uw.edu::1ae2dabc-bfe4-47f9-9b76-3dc81f32d6da" providerId="AD" clId="Web-{C90A64FE-3610-A3D6-F7CF-51F45EF963FF}" dt="2024-10-15T19:56:23.964" v="643"/>
        <pc:sldMkLst>
          <pc:docMk/>
          <pc:sldMk cId="3970423884" sldId="506"/>
        </pc:sldMkLst>
        <pc:spChg chg="mod">
          <ac:chgData name="Noah N. Hough, GPSS Vice President of Administration" userId="S::gpssvpadmin@uw.edu::1ae2dabc-bfe4-47f9-9b76-3dc81f32d6da" providerId="AD" clId="Web-{C90A64FE-3610-A3D6-F7CF-51F45EF963FF}" dt="2024-10-15T19:51:36.142" v="577" actId="20577"/>
          <ac:spMkLst>
            <pc:docMk/>
            <pc:sldMk cId="3970423884" sldId="506"/>
            <ac:spMk id="3" creationId="{F2777052-71D7-D061-E120-B534E0EAB73A}"/>
          </ac:spMkLst>
        </pc:spChg>
      </pc:sldChg>
      <pc:sldChg chg="modSp add">
        <pc:chgData name="Noah N. Hough, GPSS Vice President of Administration" userId="S::gpssvpadmin@uw.edu::1ae2dabc-bfe4-47f9-9b76-3dc81f32d6da" providerId="AD" clId="Web-{C90A64FE-3610-A3D6-F7CF-51F45EF963FF}" dt="2024-10-15T20:00:39.957" v="705" actId="1076"/>
        <pc:sldMkLst>
          <pc:docMk/>
          <pc:sldMk cId="2922542274" sldId="507"/>
        </pc:sldMkLst>
        <pc:spChg chg="mod">
          <ac:chgData name="Noah N. Hough, GPSS Vice President of Administration" userId="S::gpssvpadmin@uw.edu::1ae2dabc-bfe4-47f9-9b76-3dc81f32d6da" providerId="AD" clId="Web-{C90A64FE-3610-A3D6-F7CF-51F45EF963FF}" dt="2024-10-15T20:00:39.957" v="705" actId="1076"/>
          <ac:spMkLst>
            <pc:docMk/>
            <pc:sldMk cId="2922542274" sldId="507"/>
            <ac:spMk id="3" creationId="{2F3E4C54-3A2C-F35A-4018-712FFE94A2B8}"/>
          </ac:spMkLst>
        </pc:spChg>
      </pc:sldChg>
      <pc:sldChg chg="add">
        <pc:chgData name="Noah N. Hough, GPSS Vice President of Administration" userId="S::gpssvpadmin@uw.edu::1ae2dabc-bfe4-47f9-9b76-3dc81f32d6da" providerId="AD" clId="Web-{C90A64FE-3610-A3D6-F7CF-51F45EF963FF}" dt="2024-10-15T20:38:33.821" v="706"/>
        <pc:sldMkLst>
          <pc:docMk/>
          <pc:sldMk cId="3229188333" sldId="508"/>
        </pc:sldMkLst>
      </pc:sldChg>
      <pc:sldChg chg="add">
        <pc:chgData name="Noah N. Hough, GPSS Vice President of Administration" userId="S::gpssvpadmin@uw.edu::1ae2dabc-bfe4-47f9-9b76-3dc81f32d6da" providerId="AD" clId="Web-{C90A64FE-3610-A3D6-F7CF-51F45EF963FF}" dt="2024-10-15T20:38:57.978" v="707"/>
        <pc:sldMkLst>
          <pc:docMk/>
          <pc:sldMk cId="1454008907" sldId="509"/>
        </pc:sldMkLst>
      </pc:sldChg>
      <pc:sldChg chg="add">
        <pc:chgData name="Noah N. Hough, GPSS Vice President of Administration" userId="S::gpssvpadmin@uw.edu::1ae2dabc-bfe4-47f9-9b76-3dc81f32d6da" providerId="AD" clId="Web-{C90A64FE-3610-A3D6-F7CF-51F45EF963FF}" dt="2024-10-15T20:39:06.510" v="708"/>
        <pc:sldMkLst>
          <pc:docMk/>
          <pc:sldMk cId="1219667636" sldId="510"/>
        </pc:sldMkLst>
      </pc:sldChg>
      <pc:sldChg chg="addSp delSp modSp add">
        <pc:chgData name="Noah N. Hough, GPSS Vice President of Administration" userId="S::gpssvpadmin@uw.edu::1ae2dabc-bfe4-47f9-9b76-3dc81f32d6da" providerId="AD" clId="Web-{C90A64FE-3610-A3D6-F7CF-51F45EF963FF}" dt="2024-10-15T20:41:53.782" v="739" actId="20577"/>
        <pc:sldMkLst>
          <pc:docMk/>
          <pc:sldMk cId="3940741992" sldId="511"/>
        </pc:sldMkLst>
        <pc:spChg chg="mod">
          <ac:chgData name="Noah N. Hough, GPSS Vice President of Administration" userId="S::gpssvpadmin@uw.edu::1ae2dabc-bfe4-47f9-9b76-3dc81f32d6da" providerId="AD" clId="Web-{C90A64FE-3610-A3D6-F7CF-51F45EF963FF}" dt="2024-10-15T20:41:53.782" v="739" actId="20577"/>
          <ac:spMkLst>
            <pc:docMk/>
            <pc:sldMk cId="3940741992" sldId="511"/>
            <ac:spMk id="3" creationId="{E176D695-F969-CE81-5145-5D6A3B32173A}"/>
          </ac:spMkLst>
        </pc:spChg>
        <pc:graphicFrameChg chg="add del mod">
          <ac:chgData name="Noah N. Hough, GPSS Vice President of Administration" userId="S::gpssvpadmin@uw.edu::1ae2dabc-bfe4-47f9-9b76-3dc81f32d6da" providerId="AD" clId="Web-{C90A64FE-3610-A3D6-F7CF-51F45EF963FF}" dt="2024-10-15T20:41:07.252" v="732"/>
          <ac:graphicFrameMkLst>
            <pc:docMk/>
            <pc:sldMk cId="3940741992" sldId="511"/>
            <ac:graphicFrameMk id="4" creationId="{FA39A57B-008D-D020-6E20-1D56B39182C4}"/>
          </ac:graphicFrameMkLst>
        </pc:graphicFrameChg>
        <pc:graphicFrameChg chg="add del mod">
          <ac:chgData name="Noah N. Hough, GPSS Vice President of Administration" userId="S::gpssvpadmin@uw.edu::1ae2dabc-bfe4-47f9-9b76-3dc81f32d6da" providerId="AD" clId="Web-{C90A64FE-3610-A3D6-F7CF-51F45EF963FF}" dt="2024-10-15T20:41:16.546" v="734"/>
          <ac:graphicFrameMkLst>
            <pc:docMk/>
            <pc:sldMk cId="3940741992" sldId="511"/>
            <ac:graphicFrameMk id="6" creationId="{0FC3EC78-A565-1A54-18A0-2F8F82E6AAFF}"/>
          </ac:graphicFrameMkLst>
        </pc:graphicFrameChg>
      </pc:sldChg>
      <pc:sldChg chg="addSp delSp modSp new mod modClrScheme chgLayout">
        <pc:chgData name="Noah N. Hough, GPSS Vice President of Administration" userId="S::gpssvpadmin@uw.edu::1ae2dabc-bfe4-47f9-9b76-3dc81f32d6da" providerId="AD" clId="Web-{C90A64FE-3610-A3D6-F7CF-51F45EF963FF}" dt="2024-10-15T20:42:44.065" v="751"/>
        <pc:sldMkLst>
          <pc:docMk/>
          <pc:sldMk cId="3669258620" sldId="512"/>
        </pc:sldMkLst>
        <pc:spChg chg="add del">
          <ac:chgData name="Noah N. Hough, GPSS Vice President of Administration" userId="S::gpssvpadmin@uw.edu::1ae2dabc-bfe4-47f9-9b76-3dc81f32d6da" providerId="AD" clId="Web-{C90A64FE-3610-A3D6-F7CF-51F45EF963FF}" dt="2024-10-15T20:42:27.111" v="746"/>
          <ac:spMkLst>
            <pc:docMk/>
            <pc:sldMk cId="3669258620" sldId="512"/>
            <ac:spMk id="2" creationId="{F60B4C6F-6D88-D666-B59E-18879348A700}"/>
          </ac:spMkLst>
        </pc:spChg>
        <pc:spChg chg="mod ord modVis">
          <ac:chgData name="Noah N. Hough, GPSS Vice President of Administration" userId="S::gpssvpadmin@uw.edu::1ae2dabc-bfe4-47f9-9b76-3dc81f32d6da" providerId="AD" clId="Web-{C90A64FE-3610-A3D6-F7CF-51F45EF963FF}" dt="2024-10-15T20:42:27.111" v="746"/>
          <ac:spMkLst>
            <pc:docMk/>
            <pc:sldMk cId="3669258620" sldId="512"/>
            <ac:spMk id="3" creationId="{E1EFB9B8-C70B-B933-0699-1A350425D24A}"/>
          </ac:spMkLst>
        </pc:spChg>
        <pc:picChg chg="add mod">
          <ac:chgData name="Noah N. Hough, GPSS Vice President of Administration" userId="S::gpssvpadmin@uw.edu::1ae2dabc-bfe4-47f9-9b76-3dc81f32d6da" providerId="AD" clId="Web-{C90A64FE-3610-A3D6-F7CF-51F45EF963FF}" dt="2024-10-15T20:42:44.065" v="751"/>
          <ac:picMkLst>
            <pc:docMk/>
            <pc:sldMk cId="3669258620" sldId="512"/>
            <ac:picMk id="4" creationId="{0900B99C-1E5D-9437-8CCC-CCD91E601B3B}"/>
          </ac:picMkLst>
        </pc:picChg>
      </pc:sldChg>
      <pc:sldChg chg="add del">
        <pc:chgData name="Noah N. Hough, GPSS Vice President of Administration" userId="S::gpssvpadmin@uw.edu::1ae2dabc-bfe4-47f9-9b76-3dc81f32d6da" providerId="AD" clId="Web-{C90A64FE-3610-A3D6-F7CF-51F45EF963FF}" dt="2024-10-15T20:44:20.943" v="756"/>
        <pc:sldMkLst>
          <pc:docMk/>
          <pc:sldMk cId="2662043345" sldId="513"/>
        </pc:sldMkLst>
      </pc:sldChg>
      <pc:sldChg chg="modSp add">
        <pc:chgData name="Noah N. Hough, GPSS Vice President of Administration" userId="S::gpssvpadmin@uw.edu::1ae2dabc-bfe4-47f9-9b76-3dc81f32d6da" providerId="AD" clId="Web-{C90A64FE-3610-A3D6-F7CF-51F45EF963FF}" dt="2024-10-15T20:46:10.153" v="773" actId="20577"/>
        <pc:sldMkLst>
          <pc:docMk/>
          <pc:sldMk cId="3260188501" sldId="513"/>
        </pc:sldMkLst>
        <pc:spChg chg="mod">
          <ac:chgData name="Noah N. Hough, GPSS Vice President of Administration" userId="S::gpssvpadmin@uw.edu::1ae2dabc-bfe4-47f9-9b76-3dc81f32d6da" providerId="AD" clId="Web-{C90A64FE-3610-A3D6-F7CF-51F45EF963FF}" dt="2024-10-15T20:45:56.856" v="769" actId="14100"/>
          <ac:spMkLst>
            <pc:docMk/>
            <pc:sldMk cId="3260188501" sldId="513"/>
            <ac:spMk id="2" creationId="{8C4F5ED1-C2A2-9C47-2801-B7A0920C8498}"/>
          </ac:spMkLst>
        </pc:spChg>
        <pc:spChg chg="mod">
          <ac:chgData name="Noah N. Hough, GPSS Vice President of Administration" userId="S::gpssvpadmin@uw.edu::1ae2dabc-bfe4-47f9-9b76-3dc81f32d6da" providerId="AD" clId="Web-{C90A64FE-3610-A3D6-F7CF-51F45EF963FF}" dt="2024-10-15T20:46:10.153" v="773" actId="20577"/>
          <ac:spMkLst>
            <pc:docMk/>
            <pc:sldMk cId="3260188501" sldId="513"/>
            <ac:spMk id="3" creationId="{32CB02D8-C5B2-56C8-C106-C22D9AF75F16}"/>
          </ac:spMkLst>
        </pc:spChg>
        <pc:spChg chg="mod">
          <ac:chgData name="Noah N. Hough, GPSS Vice President of Administration" userId="S::gpssvpadmin@uw.edu::1ae2dabc-bfe4-47f9-9b76-3dc81f32d6da" providerId="AD" clId="Web-{C90A64FE-3610-A3D6-F7CF-51F45EF963FF}" dt="2024-10-15T20:45:46.387" v="766" actId="20577"/>
          <ac:spMkLst>
            <pc:docMk/>
            <pc:sldMk cId="3260188501" sldId="513"/>
            <ac:spMk id="4" creationId="{7DB69346-B119-2FA3-2FDE-0E5EFA957DCE}"/>
          </ac:spMkLst>
        </pc:spChg>
      </pc:sldChg>
      <pc:sldChg chg="modSp add">
        <pc:chgData name="Noah N. Hough, GPSS Vice President of Administration" userId="S::gpssvpadmin@uw.edu::1ae2dabc-bfe4-47f9-9b76-3dc81f32d6da" providerId="AD" clId="Web-{C90A64FE-3610-A3D6-F7CF-51F45EF963FF}" dt="2024-10-15T20:46:30.170" v="781" actId="20577"/>
        <pc:sldMkLst>
          <pc:docMk/>
          <pc:sldMk cId="358869149" sldId="514"/>
        </pc:sldMkLst>
        <pc:spChg chg="mod">
          <ac:chgData name="Noah N. Hough, GPSS Vice President of Administration" userId="S::gpssvpadmin@uw.edu::1ae2dabc-bfe4-47f9-9b76-3dc81f32d6da" providerId="AD" clId="Web-{C90A64FE-3610-A3D6-F7CF-51F45EF963FF}" dt="2024-10-15T20:46:30.170" v="781" actId="20577"/>
          <ac:spMkLst>
            <pc:docMk/>
            <pc:sldMk cId="358869149" sldId="514"/>
            <ac:spMk id="2" creationId="{8C4F5ED1-C2A2-9C47-2801-B7A0920C8498}"/>
          </ac:spMkLst>
        </pc:spChg>
        <pc:spChg chg="mod">
          <ac:chgData name="Noah N. Hough, GPSS Vice President of Administration" userId="S::gpssvpadmin@uw.edu::1ae2dabc-bfe4-47f9-9b76-3dc81f32d6da" providerId="AD" clId="Web-{C90A64FE-3610-A3D6-F7CF-51F45EF963FF}" dt="2024-10-15T20:46:27.607" v="780"/>
          <ac:spMkLst>
            <pc:docMk/>
            <pc:sldMk cId="358869149" sldId="514"/>
            <ac:spMk id="3" creationId="{32CB02D8-C5B2-56C8-C106-C22D9AF75F16}"/>
          </ac:spMkLst>
        </pc:spChg>
      </pc:sldChg>
      <pc:sldChg chg="modSp add">
        <pc:chgData name="Noah N. Hough, GPSS Vice President of Administration" userId="S::gpssvpadmin@uw.edu::1ae2dabc-bfe4-47f9-9b76-3dc81f32d6da" providerId="AD" clId="Web-{C90A64FE-3610-A3D6-F7CF-51F45EF963FF}" dt="2024-10-15T20:46:55.311" v="791"/>
        <pc:sldMkLst>
          <pc:docMk/>
          <pc:sldMk cId="2848191503" sldId="515"/>
        </pc:sldMkLst>
        <pc:spChg chg="mod">
          <ac:chgData name="Noah N. Hough, GPSS Vice President of Administration" userId="S::gpssvpadmin@uw.edu::1ae2dabc-bfe4-47f9-9b76-3dc81f32d6da" providerId="AD" clId="Web-{C90A64FE-3610-A3D6-F7CF-51F45EF963FF}" dt="2024-10-15T20:46:45.436" v="786" actId="14100"/>
          <ac:spMkLst>
            <pc:docMk/>
            <pc:sldMk cId="2848191503" sldId="515"/>
            <ac:spMk id="2" creationId="{8C4F5ED1-C2A2-9C47-2801-B7A0920C8498}"/>
          </ac:spMkLst>
        </pc:spChg>
        <pc:spChg chg="mod">
          <ac:chgData name="Noah N. Hough, GPSS Vice President of Administration" userId="S::gpssvpadmin@uw.edu::1ae2dabc-bfe4-47f9-9b76-3dc81f32d6da" providerId="AD" clId="Web-{C90A64FE-3610-A3D6-F7CF-51F45EF963FF}" dt="2024-10-15T20:46:55.311" v="791"/>
          <ac:spMkLst>
            <pc:docMk/>
            <pc:sldMk cId="2848191503" sldId="515"/>
            <ac:spMk id="3" creationId="{32CB02D8-C5B2-56C8-C106-C22D9AF75F16}"/>
          </ac:spMkLst>
        </pc:spChg>
      </pc:sldChg>
      <pc:sldChg chg="modSp add">
        <pc:chgData name="Noah N. Hough, GPSS Vice President of Administration" userId="S::gpssvpadmin@uw.edu::1ae2dabc-bfe4-47f9-9b76-3dc81f32d6da" providerId="AD" clId="Web-{C90A64FE-3610-A3D6-F7CF-51F45EF963FF}" dt="2024-10-15T20:47:34.172" v="804" actId="20577"/>
        <pc:sldMkLst>
          <pc:docMk/>
          <pc:sldMk cId="4168799656" sldId="516"/>
        </pc:sldMkLst>
        <pc:spChg chg="mod">
          <ac:chgData name="Noah N. Hough, GPSS Vice President of Administration" userId="S::gpssvpadmin@uw.edu::1ae2dabc-bfe4-47f9-9b76-3dc81f32d6da" providerId="AD" clId="Web-{C90A64FE-3610-A3D6-F7CF-51F45EF963FF}" dt="2024-10-15T20:47:15.609" v="797"/>
          <ac:spMkLst>
            <pc:docMk/>
            <pc:sldMk cId="4168799656" sldId="516"/>
            <ac:spMk id="2" creationId="{8C4F5ED1-C2A2-9C47-2801-B7A0920C8498}"/>
          </ac:spMkLst>
        </pc:spChg>
        <pc:spChg chg="mod">
          <ac:chgData name="Noah N. Hough, GPSS Vice President of Administration" userId="S::gpssvpadmin@uw.edu::1ae2dabc-bfe4-47f9-9b76-3dc81f32d6da" providerId="AD" clId="Web-{C90A64FE-3610-A3D6-F7CF-51F45EF963FF}" dt="2024-10-15T20:47:28.328" v="802"/>
          <ac:spMkLst>
            <pc:docMk/>
            <pc:sldMk cId="4168799656" sldId="516"/>
            <ac:spMk id="3" creationId="{32CB02D8-C5B2-56C8-C106-C22D9AF75F16}"/>
          </ac:spMkLst>
        </pc:spChg>
        <pc:spChg chg="mod">
          <ac:chgData name="Noah N. Hough, GPSS Vice President of Administration" userId="S::gpssvpadmin@uw.edu::1ae2dabc-bfe4-47f9-9b76-3dc81f32d6da" providerId="AD" clId="Web-{C90A64FE-3610-A3D6-F7CF-51F45EF963FF}" dt="2024-10-15T20:47:34.172" v="804" actId="20577"/>
          <ac:spMkLst>
            <pc:docMk/>
            <pc:sldMk cId="4168799656" sldId="516"/>
            <ac:spMk id="4" creationId="{7DB69346-B119-2FA3-2FDE-0E5EFA957DCE}"/>
          </ac:spMkLst>
        </pc:spChg>
      </pc:sldChg>
      <pc:sldChg chg="modSp add">
        <pc:chgData name="Noah N. Hough, GPSS Vice President of Administration" userId="S::gpssvpadmin@uw.edu::1ae2dabc-bfe4-47f9-9b76-3dc81f32d6da" providerId="AD" clId="Web-{C90A64FE-3610-A3D6-F7CF-51F45EF963FF}" dt="2024-10-15T20:48:14.736" v="816" actId="20577"/>
        <pc:sldMkLst>
          <pc:docMk/>
          <pc:sldMk cId="3308695435" sldId="517"/>
        </pc:sldMkLst>
        <pc:spChg chg="mod">
          <ac:chgData name="Noah N. Hough, GPSS Vice President of Administration" userId="S::gpssvpadmin@uw.edu::1ae2dabc-bfe4-47f9-9b76-3dc81f32d6da" providerId="AD" clId="Web-{C90A64FE-3610-A3D6-F7CF-51F45EF963FF}" dt="2024-10-15T20:47:57.845" v="809"/>
          <ac:spMkLst>
            <pc:docMk/>
            <pc:sldMk cId="3308695435" sldId="517"/>
            <ac:spMk id="2" creationId="{8C4F5ED1-C2A2-9C47-2801-B7A0920C8498}"/>
          </ac:spMkLst>
        </pc:spChg>
        <pc:spChg chg="mod">
          <ac:chgData name="Noah N. Hough, GPSS Vice President of Administration" userId="S::gpssvpadmin@uw.edu::1ae2dabc-bfe4-47f9-9b76-3dc81f32d6da" providerId="AD" clId="Web-{C90A64FE-3610-A3D6-F7CF-51F45EF963FF}" dt="2024-10-15T20:48:08.423" v="814" actId="20577"/>
          <ac:spMkLst>
            <pc:docMk/>
            <pc:sldMk cId="3308695435" sldId="517"/>
            <ac:spMk id="3" creationId="{32CB02D8-C5B2-56C8-C106-C22D9AF75F16}"/>
          </ac:spMkLst>
        </pc:spChg>
        <pc:spChg chg="mod">
          <ac:chgData name="Noah N. Hough, GPSS Vice President of Administration" userId="S::gpssvpadmin@uw.edu::1ae2dabc-bfe4-47f9-9b76-3dc81f32d6da" providerId="AD" clId="Web-{C90A64FE-3610-A3D6-F7CF-51F45EF963FF}" dt="2024-10-15T20:48:14.736" v="816" actId="20577"/>
          <ac:spMkLst>
            <pc:docMk/>
            <pc:sldMk cId="3308695435" sldId="517"/>
            <ac:spMk id="4" creationId="{7DB69346-B119-2FA3-2FDE-0E5EFA957DCE}"/>
          </ac:spMkLst>
        </pc:spChg>
      </pc:sldChg>
      <pc:sldChg chg="modSp add">
        <pc:chgData name="Noah N. Hough, GPSS Vice President of Administration" userId="S::gpssvpadmin@uw.edu::1ae2dabc-bfe4-47f9-9b76-3dc81f32d6da" providerId="AD" clId="Web-{C90A64FE-3610-A3D6-F7CF-51F45EF963FF}" dt="2024-10-15T20:51:41.493" v="845"/>
        <pc:sldMkLst>
          <pc:docMk/>
          <pc:sldMk cId="1777740909" sldId="518"/>
        </pc:sldMkLst>
        <pc:spChg chg="mod">
          <ac:chgData name="Noah N. Hough, GPSS Vice President of Administration" userId="S::gpssvpadmin@uw.edu::1ae2dabc-bfe4-47f9-9b76-3dc81f32d6da" providerId="AD" clId="Web-{C90A64FE-3610-A3D6-F7CF-51F45EF963FF}" dt="2024-10-15T20:51:32.227" v="840" actId="20577"/>
          <ac:spMkLst>
            <pc:docMk/>
            <pc:sldMk cId="1777740909" sldId="518"/>
            <ac:spMk id="2" creationId="{19C97A9A-E7B7-F970-0100-E63C9567B8DB}"/>
          </ac:spMkLst>
        </pc:spChg>
        <pc:spChg chg="mod">
          <ac:chgData name="Noah N. Hough, GPSS Vice President of Administration" userId="S::gpssvpadmin@uw.edu::1ae2dabc-bfe4-47f9-9b76-3dc81f32d6da" providerId="AD" clId="Web-{C90A64FE-3610-A3D6-F7CF-51F45EF963FF}" dt="2024-10-15T20:51:41.493" v="845"/>
          <ac:spMkLst>
            <pc:docMk/>
            <pc:sldMk cId="1777740909" sldId="518"/>
            <ac:spMk id="3" creationId="{D5264BDB-E75D-B6E6-D81F-69C26E413A0C}"/>
          </ac:spMkLst>
        </pc:spChg>
      </pc:sldChg>
      <pc:sldChg chg="add del">
        <pc:chgData name="Noah N. Hough, GPSS Vice President of Administration" userId="S::gpssvpadmin@uw.edu::1ae2dabc-bfe4-47f9-9b76-3dc81f32d6da" providerId="AD" clId="Web-{C90A64FE-3610-A3D6-F7CF-51F45EF963FF}" dt="2024-10-15T20:50:31.959" v="822"/>
        <pc:sldMkLst>
          <pc:docMk/>
          <pc:sldMk cId="3574833059" sldId="518"/>
        </pc:sldMkLst>
      </pc:sldChg>
      <pc:sldChg chg="modSp add">
        <pc:chgData name="Noah N. Hough, GPSS Vice President of Administration" userId="S::gpssvpadmin@uw.edu::1ae2dabc-bfe4-47f9-9b76-3dc81f32d6da" providerId="AD" clId="Web-{C90A64FE-3610-A3D6-F7CF-51F45EF963FF}" dt="2024-10-15T20:52:21.026" v="857" actId="20577"/>
        <pc:sldMkLst>
          <pc:docMk/>
          <pc:sldMk cId="367936326" sldId="519"/>
        </pc:sldMkLst>
        <pc:spChg chg="mod">
          <ac:chgData name="Noah N. Hough, GPSS Vice President of Administration" userId="S::gpssvpadmin@uw.edu::1ae2dabc-bfe4-47f9-9b76-3dc81f32d6da" providerId="AD" clId="Web-{C90A64FE-3610-A3D6-F7CF-51F45EF963FF}" dt="2024-10-15T20:51:59.384" v="849" actId="20577"/>
          <ac:spMkLst>
            <pc:docMk/>
            <pc:sldMk cId="367936326" sldId="519"/>
            <ac:spMk id="2" creationId="{19C97A9A-E7B7-F970-0100-E63C9567B8DB}"/>
          </ac:spMkLst>
        </pc:spChg>
        <pc:spChg chg="mod">
          <ac:chgData name="Noah N. Hough, GPSS Vice President of Administration" userId="S::gpssvpadmin@uw.edu::1ae2dabc-bfe4-47f9-9b76-3dc81f32d6da" providerId="AD" clId="Web-{C90A64FE-3610-A3D6-F7CF-51F45EF963FF}" dt="2024-10-15T20:52:08.947" v="853"/>
          <ac:spMkLst>
            <pc:docMk/>
            <pc:sldMk cId="367936326" sldId="519"/>
            <ac:spMk id="3" creationId="{D5264BDB-E75D-B6E6-D81F-69C26E413A0C}"/>
          </ac:spMkLst>
        </pc:spChg>
        <pc:spChg chg="mod">
          <ac:chgData name="Noah N. Hough, GPSS Vice President of Administration" userId="S::gpssvpadmin@uw.edu::1ae2dabc-bfe4-47f9-9b76-3dc81f32d6da" providerId="AD" clId="Web-{C90A64FE-3610-A3D6-F7CF-51F45EF963FF}" dt="2024-10-15T20:52:21.026" v="857" actId="20577"/>
          <ac:spMkLst>
            <pc:docMk/>
            <pc:sldMk cId="367936326" sldId="519"/>
            <ac:spMk id="4" creationId="{AEFBF247-35B2-C8C6-2925-9B8C47D30DDE}"/>
          </ac:spMkLst>
        </pc:spChg>
      </pc:sldChg>
      <pc:sldChg chg="modSp add">
        <pc:chgData name="Noah N. Hough, GPSS Vice President of Administration" userId="S::gpssvpadmin@uw.edu::1ae2dabc-bfe4-47f9-9b76-3dc81f32d6da" providerId="AD" clId="Web-{C90A64FE-3610-A3D6-F7CF-51F45EF963FF}" dt="2024-10-15T20:53:14.199" v="882" actId="20577"/>
        <pc:sldMkLst>
          <pc:docMk/>
          <pc:sldMk cId="3755488681" sldId="520"/>
        </pc:sldMkLst>
        <pc:spChg chg="mod">
          <ac:chgData name="Noah N. Hough, GPSS Vice President of Administration" userId="S::gpssvpadmin@uw.edu::1ae2dabc-bfe4-47f9-9b76-3dc81f32d6da" providerId="AD" clId="Web-{C90A64FE-3610-A3D6-F7CF-51F45EF963FF}" dt="2024-10-15T20:52:37.292" v="861"/>
          <ac:spMkLst>
            <pc:docMk/>
            <pc:sldMk cId="3755488681" sldId="520"/>
            <ac:spMk id="2" creationId="{DE15540A-6209-2056-35A9-5F8561700DBC}"/>
          </ac:spMkLst>
        </pc:spChg>
        <pc:spChg chg="mod">
          <ac:chgData name="Noah N. Hough, GPSS Vice President of Administration" userId="S::gpssvpadmin@uw.edu::1ae2dabc-bfe4-47f9-9b76-3dc81f32d6da" providerId="AD" clId="Web-{C90A64FE-3610-A3D6-F7CF-51F45EF963FF}" dt="2024-10-15T20:52:47.323" v="865" actId="20577"/>
          <ac:spMkLst>
            <pc:docMk/>
            <pc:sldMk cId="3755488681" sldId="520"/>
            <ac:spMk id="3" creationId="{2815CD36-AA51-02F7-6082-BF1E54069CF3}"/>
          </ac:spMkLst>
        </pc:spChg>
        <pc:spChg chg="mod">
          <ac:chgData name="Noah N. Hough, GPSS Vice President of Administration" userId="S::gpssvpadmin@uw.edu::1ae2dabc-bfe4-47f9-9b76-3dc81f32d6da" providerId="AD" clId="Web-{C90A64FE-3610-A3D6-F7CF-51F45EF963FF}" dt="2024-10-15T20:53:14.199" v="882" actId="20577"/>
          <ac:spMkLst>
            <pc:docMk/>
            <pc:sldMk cId="3755488681" sldId="520"/>
            <ac:spMk id="4" creationId="{2A27865B-C8B3-5DD1-1376-C1B07C70BA10}"/>
          </ac:spMkLst>
        </pc:spChg>
      </pc:sldChg>
      <pc:sldChg chg="modSp add">
        <pc:chgData name="Noah N. Hough, GPSS Vice President of Administration" userId="S::gpssvpadmin@uw.edu::1ae2dabc-bfe4-47f9-9b76-3dc81f32d6da" providerId="AD" clId="Web-{C90A64FE-3610-A3D6-F7CF-51F45EF963FF}" dt="2024-10-15T20:53:35.919" v="891"/>
        <pc:sldMkLst>
          <pc:docMk/>
          <pc:sldMk cId="1031881142" sldId="521"/>
        </pc:sldMkLst>
        <pc:spChg chg="mod">
          <ac:chgData name="Noah N. Hough, GPSS Vice President of Administration" userId="S::gpssvpadmin@uw.edu::1ae2dabc-bfe4-47f9-9b76-3dc81f32d6da" providerId="AD" clId="Web-{C90A64FE-3610-A3D6-F7CF-51F45EF963FF}" dt="2024-10-15T20:53:23.903" v="886" actId="20577"/>
          <ac:spMkLst>
            <pc:docMk/>
            <pc:sldMk cId="1031881142" sldId="521"/>
            <ac:spMk id="2" creationId="{1F5C0D60-4A78-A910-F282-0D2359E1C9C7}"/>
          </ac:spMkLst>
        </pc:spChg>
        <pc:spChg chg="mod">
          <ac:chgData name="Noah N. Hough, GPSS Vice President of Administration" userId="S::gpssvpadmin@uw.edu::1ae2dabc-bfe4-47f9-9b76-3dc81f32d6da" providerId="AD" clId="Web-{C90A64FE-3610-A3D6-F7CF-51F45EF963FF}" dt="2024-10-15T20:53:35.919" v="891"/>
          <ac:spMkLst>
            <pc:docMk/>
            <pc:sldMk cId="1031881142" sldId="521"/>
            <ac:spMk id="3" creationId="{8F49AF75-40C3-4557-43E0-C58FBD10F047}"/>
          </ac:spMkLst>
        </pc:spChg>
      </pc:sldChg>
      <pc:sldChg chg="add replId">
        <pc:chgData name="Noah N. Hough, GPSS Vice President of Administration" userId="S::gpssvpadmin@uw.edu::1ae2dabc-bfe4-47f9-9b76-3dc81f32d6da" providerId="AD" clId="Web-{C90A64FE-3610-A3D6-F7CF-51F45EF963FF}" dt="2024-10-15T20:55:31.517" v="903"/>
        <pc:sldMkLst>
          <pc:docMk/>
          <pc:sldMk cId="3030288479" sldId="522"/>
        </pc:sldMkLst>
      </pc:sldChg>
      <pc:sldChg chg="modSp add ord replId">
        <pc:chgData name="Noah N. Hough, GPSS Vice President of Administration" userId="S::gpssvpadmin@uw.edu::1ae2dabc-bfe4-47f9-9b76-3dc81f32d6da" providerId="AD" clId="Web-{C90A64FE-3610-A3D6-F7CF-51F45EF963FF}" dt="2024-10-15T21:07:18.885" v="978" actId="14100"/>
        <pc:sldMkLst>
          <pc:docMk/>
          <pc:sldMk cId="1840522027" sldId="523"/>
        </pc:sldMkLst>
        <pc:spChg chg="mod">
          <ac:chgData name="Noah N. Hough, GPSS Vice President of Administration" userId="S::gpssvpadmin@uw.edu::1ae2dabc-bfe4-47f9-9b76-3dc81f32d6da" providerId="AD" clId="Web-{C90A64FE-3610-A3D6-F7CF-51F45EF963FF}" dt="2024-10-15T21:02:58.720" v="925" actId="20577"/>
          <ac:spMkLst>
            <pc:docMk/>
            <pc:sldMk cId="1840522027" sldId="523"/>
            <ac:spMk id="2" creationId="{19C97A9A-E7B7-F970-0100-E63C9567B8DB}"/>
          </ac:spMkLst>
        </pc:spChg>
        <pc:spChg chg="mod">
          <ac:chgData name="Noah N. Hough, GPSS Vice President of Administration" userId="S::gpssvpadmin@uw.edu::1ae2dabc-bfe4-47f9-9b76-3dc81f32d6da" providerId="AD" clId="Web-{C90A64FE-3610-A3D6-F7CF-51F45EF963FF}" dt="2024-10-15T21:07:18.885" v="978" actId="14100"/>
          <ac:spMkLst>
            <pc:docMk/>
            <pc:sldMk cId="1840522027" sldId="523"/>
            <ac:spMk id="4" creationId="{AEFBF247-35B2-C8C6-2925-9B8C47D30DDE}"/>
          </ac:spMkLst>
        </pc:spChg>
      </pc:sldChg>
      <pc:sldMasterChg chg="add addSldLayout">
        <pc:chgData name="Noah N. Hough, GPSS Vice President of Administration" userId="S::gpssvpadmin@uw.edu::1ae2dabc-bfe4-47f9-9b76-3dc81f32d6da" providerId="AD" clId="Web-{C90A64FE-3610-A3D6-F7CF-51F45EF963FF}" dt="2024-10-15T19:46:05.098" v="546"/>
        <pc:sldMasterMkLst>
          <pc:docMk/>
          <pc:sldMasterMk cId="3203703096" sldId="2147483665"/>
        </pc:sldMasterMkLst>
        <pc:sldLayoutChg chg="add">
          <pc:chgData name="Noah N. Hough, GPSS Vice President of Administration" userId="S::gpssvpadmin@uw.edu::1ae2dabc-bfe4-47f9-9b76-3dc81f32d6da" providerId="AD" clId="Web-{C90A64FE-3610-A3D6-F7CF-51F45EF963FF}" dt="2024-10-15T19:46:05.098" v="546"/>
          <pc:sldLayoutMkLst>
            <pc:docMk/>
            <pc:sldMasterMk cId="3203703096" sldId="2147483665"/>
            <pc:sldLayoutMk cId="2373491258" sldId="2147483666"/>
          </pc:sldLayoutMkLst>
        </pc:sldLayoutChg>
        <pc:sldLayoutChg chg="add">
          <pc:chgData name="Noah N. Hough, GPSS Vice President of Administration" userId="S::gpssvpadmin@uw.edu::1ae2dabc-bfe4-47f9-9b76-3dc81f32d6da" providerId="AD" clId="Web-{C90A64FE-3610-A3D6-F7CF-51F45EF963FF}" dt="2024-10-15T19:46:05.098" v="546"/>
          <pc:sldLayoutMkLst>
            <pc:docMk/>
            <pc:sldMasterMk cId="3203703096" sldId="2147483665"/>
            <pc:sldLayoutMk cId="2769240561" sldId="2147483667"/>
          </pc:sldLayoutMkLst>
        </pc:sldLayoutChg>
        <pc:sldLayoutChg chg="add">
          <pc:chgData name="Noah N. Hough, GPSS Vice President of Administration" userId="S::gpssvpadmin@uw.edu::1ae2dabc-bfe4-47f9-9b76-3dc81f32d6da" providerId="AD" clId="Web-{C90A64FE-3610-A3D6-F7CF-51F45EF963FF}" dt="2024-10-15T19:46:05.098" v="546"/>
          <pc:sldLayoutMkLst>
            <pc:docMk/>
            <pc:sldMasterMk cId="3203703096" sldId="2147483665"/>
            <pc:sldLayoutMk cId="3236337975" sldId="2147483668"/>
          </pc:sldLayoutMkLst>
        </pc:sldLayoutChg>
        <pc:sldLayoutChg chg="add">
          <pc:chgData name="Noah N. Hough, GPSS Vice President of Administration" userId="S::gpssvpadmin@uw.edu::1ae2dabc-bfe4-47f9-9b76-3dc81f32d6da" providerId="AD" clId="Web-{C90A64FE-3610-A3D6-F7CF-51F45EF963FF}" dt="2024-10-15T19:46:05.098" v="546"/>
          <pc:sldLayoutMkLst>
            <pc:docMk/>
            <pc:sldMasterMk cId="3203703096" sldId="2147483665"/>
            <pc:sldLayoutMk cId="3828560325" sldId="2147483669"/>
          </pc:sldLayoutMkLst>
        </pc:sldLayoutChg>
        <pc:sldLayoutChg chg="add">
          <pc:chgData name="Noah N. Hough, GPSS Vice President of Administration" userId="S::gpssvpadmin@uw.edu::1ae2dabc-bfe4-47f9-9b76-3dc81f32d6da" providerId="AD" clId="Web-{C90A64FE-3610-A3D6-F7CF-51F45EF963FF}" dt="2024-10-15T19:46:05.098" v="546"/>
          <pc:sldLayoutMkLst>
            <pc:docMk/>
            <pc:sldMasterMk cId="3203703096" sldId="2147483665"/>
            <pc:sldLayoutMk cId="3224454632" sldId="2147483670"/>
          </pc:sldLayoutMkLst>
        </pc:sldLayoutChg>
      </pc:sldMasterChg>
      <pc:sldMasterChg chg="add addSldLayout">
        <pc:chgData name="Noah N. Hough, GPSS Vice President of Administration" userId="S::gpssvpadmin@uw.edu::1ae2dabc-bfe4-47f9-9b76-3dc81f32d6da" providerId="AD" clId="Web-{C90A64FE-3610-A3D6-F7CF-51F45EF963FF}" dt="2024-10-15T19:04:47.214" v="336"/>
        <pc:sldMasterMkLst>
          <pc:docMk/>
          <pc:sldMasterMk cId="0" sldId="2147483703"/>
        </pc:sldMasterMkLst>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3"/>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4"/>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5"/>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6"/>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7"/>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8"/>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89"/>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0"/>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1"/>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2"/>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3"/>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4"/>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5"/>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6"/>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697"/>
          </pc:sldLayoutMkLst>
        </pc:sldLayoutChg>
        <pc:sldLayoutChg chg="add">
          <pc:chgData name="Noah N. Hough, GPSS Vice President of Administration" userId="S::gpssvpadmin@uw.edu::1ae2dabc-bfe4-47f9-9b76-3dc81f32d6da" providerId="AD" clId="Web-{C90A64FE-3610-A3D6-F7CF-51F45EF963FF}" dt="2024-10-15T19:04:47.214" v="336"/>
          <pc:sldLayoutMkLst>
            <pc:docMk/>
            <pc:sldMasterMk cId="0" sldId="2147483703"/>
            <pc:sldLayoutMk cId="0" sldId="2147483702"/>
          </pc:sldLayoutMkLst>
        </pc:sldLayoutChg>
      </pc:sldMasterChg>
    </pc:docChg>
  </pc:docChgLst>
  <pc:docChgLst>
    <pc:chgData name="GPSS Communications Director" userId="S::gpsscomo@uw.edu::62d1c613-1027-4e73-8669-bb0eedc62e3b" providerId="AD" clId="Web-{CF092B93-6459-0696-EA91-FA39848725E0}"/>
    <pc:docChg chg="modSld">
      <pc:chgData name="GPSS Communications Director" userId="S::gpsscomo@uw.edu::62d1c613-1027-4e73-8669-bb0eedc62e3b" providerId="AD" clId="Web-{CF092B93-6459-0696-EA91-FA39848725E0}" dt="2024-10-15T19:26:03.750" v="5"/>
      <pc:docMkLst>
        <pc:docMk/>
      </pc:docMkLst>
      <pc:sldChg chg="addSp delSp modSp mod modClrScheme chgLayout">
        <pc:chgData name="GPSS Communications Director" userId="S::gpsscomo@uw.edu::62d1c613-1027-4e73-8669-bb0eedc62e3b" providerId="AD" clId="Web-{CF092B93-6459-0696-EA91-FA39848725E0}" dt="2024-10-15T19:26:03.750" v="5"/>
        <pc:sldMkLst>
          <pc:docMk/>
          <pc:sldMk cId="3984508758" sldId="501"/>
        </pc:sldMkLst>
        <pc:spChg chg="mod ord">
          <ac:chgData name="GPSS Communications Director" userId="S::gpsscomo@uw.edu::62d1c613-1027-4e73-8669-bb0eedc62e3b" providerId="AD" clId="Web-{CF092B93-6459-0696-EA91-FA39848725E0}" dt="2024-10-15T19:26:03.750" v="5"/>
          <ac:spMkLst>
            <pc:docMk/>
            <pc:sldMk cId="3984508758" sldId="501"/>
            <ac:spMk id="5" creationId="{4B958776-419A-CE95-7F01-6396A5C06D47}"/>
          </ac:spMkLst>
        </pc:spChg>
        <pc:spChg chg="add del mod">
          <ac:chgData name="GPSS Communications Director" userId="S::gpsscomo@uw.edu::62d1c613-1027-4e73-8669-bb0eedc62e3b" providerId="AD" clId="Web-{CF092B93-6459-0696-EA91-FA39848725E0}" dt="2024-10-15T19:26:03.750" v="5"/>
          <ac:spMkLst>
            <pc:docMk/>
            <pc:sldMk cId="3984508758" sldId="501"/>
            <ac:spMk id="10" creationId="{4B14F075-DA3B-8BE5-57EF-0BD8742273A9}"/>
          </ac:spMkLst>
        </pc:spChg>
        <pc:spChg chg="add del mod">
          <ac:chgData name="GPSS Communications Director" userId="S::gpsscomo@uw.edu::62d1c613-1027-4e73-8669-bb0eedc62e3b" providerId="AD" clId="Web-{CF092B93-6459-0696-EA91-FA39848725E0}" dt="2024-10-15T19:26:03.750" v="5"/>
          <ac:spMkLst>
            <pc:docMk/>
            <pc:sldMk cId="3984508758" sldId="501"/>
            <ac:spMk id="12" creationId="{29C61B80-6CA7-16F6-B095-290E6F883ABC}"/>
          </ac:spMkLst>
        </pc:spChg>
        <pc:spChg chg="add del mod">
          <ac:chgData name="GPSS Communications Director" userId="S::gpsscomo@uw.edu::62d1c613-1027-4e73-8669-bb0eedc62e3b" providerId="AD" clId="Web-{CF092B93-6459-0696-EA91-FA39848725E0}" dt="2024-10-15T19:26:03.750" v="5"/>
          <ac:spMkLst>
            <pc:docMk/>
            <pc:sldMk cId="3984508758" sldId="501"/>
            <ac:spMk id="14" creationId="{9FEC11C4-FFBE-4416-B246-336BF0EC0A33}"/>
          </ac:spMkLst>
        </pc:spChg>
        <pc:spChg chg="add del mod">
          <ac:chgData name="GPSS Communications Director" userId="S::gpsscomo@uw.edu::62d1c613-1027-4e73-8669-bb0eedc62e3b" providerId="AD" clId="Web-{CF092B93-6459-0696-EA91-FA39848725E0}" dt="2024-10-15T19:26:03.750" v="5"/>
          <ac:spMkLst>
            <pc:docMk/>
            <pc:sldMk cId="3984508758" sldId="501"/>
            <ac:spMk id="16" creationId="{58BA7919-102E-1113-6E86-32D3777BD714}"/>
          </ac:spMkLst>
        </pc:spChg>
        <pc:picChg chg="add mod">
          <ac:chgData name="GPSS Communications Director" userId="S::gpsscomo@uw.edu::62d1c613-1027-4e73-8669-bb0eedc62e3b" providerId="AD" clId="Web-{CF092B93-6459-0696-EA91-FA39848725E0}" dt="2024-10-15T19:26:03.750" v="5"/>
          <ac:picMkLst>
            <pc:docMk/>
            <pc:sldMk cId="3984508758" sldId="501"/>
            <ac:picMk id="2" creationId="{2490BB44-B073-0ABA-D5B3-0F77F64BDE8C}"/>
          </ac:picMkLst>
        </pc:picChg>
        <pc:picChg chg="del">
          <ac:chgData name="GPSS Communications Director" userId="S::gpsscomo@uw.edu::62d1c613-1027-4e73-8669-bb0eedc62e3b" providerId="AD" clId="Web-{CF092B93-6459-0696-EA91-FA39848725E0}" dt="2024-10-15T19:25:43.312" v="0"/>
          <ac:picMkLst>
            <pc:docMk/>
            <pc:sldMk cId="3984508758" sldId="501"/>
            <ac:picMk id="6" creationId="{5DC7DC9A-3AF3-49A4-C41A-8951F5034E6E}"/>
          </ac:picMkLst>
        </pc:picChg>
      </pc:sldChg>
    </pc:docChg>
  </pc:docChgLst>
  <pc:docChgLst>
    <pc:chgData name="Mykhail Lembke, GPSS Vice President External Affairs" userId="S::gpssvpex@uw.edu::f7d41d07-f301-42d7-99aa-7bd79bd51434" providerId="AD" clId="Web-{D1382BA5-DDEB-6F56-A935-8708E6C29DB7}"/>
    <pc:docChg chg="modSld">
      <pc:chgData name="Mykhail Lembke, GPSS Vice President External Affairs" userId="S::gpssvpex@uw.edu::f7d41d07-f301-42d7-99aa-7bd79bd51434" providerId="AD" clId="Web-{D1382BA5-DDEB-6F56-A935-8708E6C29DB7}" dt="2024-10-16T19:09:59.514" v="9"/>
      <pc:docMkLst>
        <pc:docMk/>
      </pc:docMkLst>
      <pc:sldChg chg="modNotes">
        <pc:chgData name="Mykhail Lembke, GPSS Vice President External Affairs" userId="S::gpssvpex@uw.edu::f7d41d07-f301-42d7-99aa-7bd79bd51434" providerId="AD" clId="Web-{D1382BA5-DDEB-6F56-A935-8708E6C29DB7}" dt="2024-10-16T19:09:59.514" v="9"/>
        <pc:sldMkLst>
          <pc:docMk/>
          <pc:sldMk cId="3921975240" sldId="488"/>
        </pc:sldMkLst>
      </pc:sldChg>
    </pc:docChg>
  </pc:docChgLst>
  <pc:docChgLst>
    <pc:chgData name="Noah N. Hough, GPSS Vice President of Administration" userId="S::gpssvpadmin@uw.edu::1ae2dabc-bfe4-47f9-9b76-3dc81f32d6da" providerId="AD" clId="Web-{1840082B-91AF-A3EC-9E10-A54CA03803AC}"/>
    <pc:docChg chg="addSld delSld modSld sldOrd">
      <pc:chgData name="Noah N. Hough, GPSS Vice President of Administration" userId="S::gpssvpadmin@uw.edu::1ae2dabc-bfe4-47f9-9b76-3dc81f32d6da" providerId="AD" clId="Web-{1840082B-91AF-A3EC-9E10-A54CA03803AC}" dt="2024-10-15T03:28:19.590" v="425" actId="14100"/>
      <pc:docMkLst>
        <pc:docMk/>
      </pc:docMkLst>
      <pc:sldChg chg="addSp modSp">
        <pc:chgData name="Noah N. Hough, GPSS Vice President of Administration" userId="S::gpssvpadmin@uw.edu::1ae2dabc-bfe4-47f9-9b76-3dc81f32d6da" providerId="AD" clId="Web-{1840082B-91AF-A3EC-9E10-A54CA03803AC}" dt="2024-10-15T02:39:16.926" v="42" actId="1076"/>
        <pc:sldMkLst>
          <pc:docMk/>
          <pc:sldMk cId="0" sldId="257"/>
        </pc:sldMkLst>
        <pc:picChg chg="add mod">
          <ac:chgData name="Noah N. Hough, GPSS Vice President of Administration" userId="S::gpssvpadmin@uw.edu::1ae2dabc-bfe4-47f9-9b76-3dc81f32d6da" providerId="AD" clId="Web-{1840082B-91AF-A3EC-9E10-A54CA03803AC}" dt="2024-10-15T02:39:16.926" v="42" actId="1076"/>
          <ac:picMkLst>
            <pc:docMk/>
            <pc:sldMk cId="0" sldId="257"/>
            <ac:picMk id="2" creationId="{94661992-CDE4-8D37-E183-CE7CB89A4969}"/>
          </ac:picMkLst>
        </pc:picChg>
      </pc:sldChg>
      <pc:sldChg chg="addSp modSp">
        <pc:chgData name="Noah N. Hough, GPSS Vice President of Administration" userId="S::gpssvpadmin@uw.edu::1ae2dabc-bfe4-47f9-9b76-3dc81f32d6da" providerId="AD" clId="Web-{1840082B-91AF-A3EC-9E10-A54CA03803AC}" dt="2024-10-15T02:33:11.913" v="18" actId="1076"/>
        <pc:sldMkLst>
          <pc:docMk/>
          <pc:sldMk cId="0" sldId="258"/>
        </pc:sldMkLst>
        <pc:spChg chg="mod">
          <ac:chgData name="Noah N. Hough, GPSS Vice President of Administration" userId="S::gpssvpadmin@uw.edu::1ae2dabc-bfe4-47f9-9b76-3dc81f32d6da" providerId="AD" clId="Web-{1840082B-91AF-A3EC-9E10-A54CA03803AC}" dt="2024-10-15T02:32:40.943" v="12" actId="14100"/>
          <ac:spMkLst>
            <pc:docMk/>
            <pc:sldMk cId="0" sldId="258"/>
            <ac:spMk id="4" creationId="{C18806FD-E573-5D8E-8642-698F33AF0623}"/>
          </ac:spMkLst>
        </pc:spChg>
        <pc:spChg chg="mod">
          <ac:chgData name="Noah N. Hough, GPSS Vice President of Administration" userId="S::gpssvpadmin@uw.edu::1ae2dabc-bfe4-47f9-9b76-3dc81f32d6da" providerId="AD" clId="Web-{1840082B-91AF-A3EC-9E10-A54CA03803AC}" dt="2024-10-15T02:33:09.163" v="17" actId="14100"/>
          <ac:spMkLst>
            <pc:docMk/>
            <pc:sldMk cId="0" sldId="258"/>
            <ac:spMk id="10" creationId="{163D1A7E-A29A-F47F-8A52-A8E326F4BD70}"/>
          </ac:spMkLst>
        </pc:spChg>
        <pc:spChg chg="mod">
          <ac:chgData name="Noah N. Hough, GPSS Vice President of Administration" userId="S::gpssvpadmin@uw.edu::1ae2dabc-bfe4-47f9-9b76-3dc81f32d6da" providerId="AD" clId="Web-{1840082B-91AF-A3EC-9E10-A54CA03803AC}" dt="2024-10-15T02:33:11.913" v="18" actId="1076"/>
          <ac:spMkLst>
            <pc:docMk/>
            <pc:sldMk cId="0" sldId="258"/>
            <ac:spMk id="165" creationId="{00000000-0000-0000-0000-000000000000}"/>
          </ac:spMkLst>
        </pc:spChg>
        <pc:picChg chg="add mod">
          <ac:chgData name="Noah N. Hough, GPSS Vice President of Administration" userId="S::gpssvpadmin@uw.edu::1ae2dabc-bfe4-47f9-9b76-3dc81f32d6da" providerId="AD" clId="Web-{1840082B-91AF-A3EC-9E10-A54CA03803AC}" dt="2024-10-15T02:32:33.365" v="11" actId="1076"/>
          <ac:picMkLst>
            <pc:docMk/>
            <pc:sldMk cId="0" sldId="258"/>
            <ac:picMk id="3" creationId="{6C1B086B-F8B1-809F-1B67-6479EF7DC314}"/>
          </ac:picMkLst>
        </pc:picChg>
      </pc:sldChg>
      <pc:sldChg chg="addSp delSp modSp">
        <pc:chgData name="Noah N. Hough, GPSS Vice President of Administration" userId="S::gpssvpadmin@uw.edu::1ae2dabc-bfe4-47f9-9b76-3dc81f32d6da" providerId="AD" clId="Web-{1840082B-91AF-A3EC-9E10-A54CA03803AC}" dt="2024-10-15T02:38:51.597" v="36" actId="1076"/>
        <pc:sldMkLst>
          <pc:docMk/>
          <pc:sldMk cId="0" sldId="259"/>
        </pc:sldMkLst>
        <pc:spChg chg="del">
          <ac:chgData name="Noah N. Hough, GPSS Vice President of Administration" userId="S::gpssvpadmin@uw.edu::1ae2dabc-bfe4-47f9-9b76-3dc81f32d6da" providerId="AD" clId="Web-{1840082B-91AF-A3EC-9E10-A54CA03803AC}" dt="2024-10-15T02:38:41.706" v="32"/>
          <ac:spMkLst>
            <pc:docMk/>
            <pc:sldMk cId="0" sldId="259"/>
            <ac:spMk id="9" creationId="{085ACFFD-970C-E3DA-A1AD-725A3F3A07EB}"/>
          </ac:spMkLst>
        </pc:spChg>
        <pc:picChg chg="add mod">
          <ac:chgData name="Noah N. Hough, GPSS Vice President of Administration" userId="S::gpssvpadmin@uw.edu::1ae2dabc-bfe4-47f9-9b76-3dc81f32d6da" providerId="AD" clId="Web-{1840082B-91AF-A3EC-9E10-A54CA03803AC}" dt="2024-10-15T02:38:51.597" v="36" actId="1076"/>
          <ac:picMkLst>
            <pc:docMk/>
            <pc:sldMk cId="0" sldId="259"/>
            <ac:picMk id="2" creationId="{200960B0-261B-9186-2577-7B7CDA0D1429}"/>
          </ac:picMkLst>
        </pc:picChg>
      </pc:sldChg>
      <pc:sldChg chg="ord">
        <pc:chgData name="Noah N. Hough, GPSS Vice President of Administration" userId="S::gpssvpadmin@uw.edu::1ae2dabc-bfe4-47f9-9b76-3dc81f32d6da" providerId="AD" clId="Web-{1840082B-91AF-A3EC-9E10-A54CA03803AC}" dt="2024-10-15T03:03:48.773" v="257"/>
        <pc:sldMkLst>
          <pc:docMk/>
          <pc:sldMk cId="1996354632" sldId="275"/>
        </pc:sldMkLst>
      </pc:sldChg>
      <pc:sldChg chg="del">
        <pc:chgData name="Noah N. Hough, GPSS Vice President of Administration" userId="S::gpssvpadmin@uw.edu::1ae2dabc-bfe4-47f9-9b76-3dc81f32d6da" providerId="AD" clId="Web-{1840082B-91AF-A3EC-9E10-A54CA03803AC}" dt="2024-10-15T02:40:50.116" v="51"/>
        <pc:sldMkLst>
          <pc:docMk/>
          <pc:sldMk cId="3520766268" sldId="443"/>
        </pc:sldMkLst>
      </pc:sldChg>
      <pc:sldChg chg="addSp delSp modSp">
        <pc:chgData name="Noah N. Hough, GPSS Vice President of Administration" userId="S::gpssvpadmin@uw.edu::1ae2dabc-bfe4-47f9-9b76-3dc81f32d6da" providerId="AD" clId="Web-{1840082B-91AF-A3EC-9E10-A54CA03803AC}" dt="2024-10-15T02:38:36.096" v="31" actId="1076"/>
        <pc:sldMkLst>
          <pc:docMk/>
          <pc:sldMk cId="1855413334" sldId="454"/>
        </pc:sldMkLst>
        <pc:spChg chg="del mod">
          <ac:chgData name="Noah N. Hough, GPSS Vice President of Administration" userId="S::gpssvpadmin@uw.edu::1ae2dabc-bfe4-47f9-9b76-3dc81f32d6da" providerId="AD" clId="Web-{1840082B-91AF-A3EC-9E10-A54CA03803AC}" dt="2024-10-15T02:37:57.751" v="26"/>
          <ac:spMkLst>
            <pc:docMk/>
            <pc:sldMk cId="1855413334" sldId="454"/>
            <ac:spMk id="4" creationId="{2D39CEBD-304F-CDFF-C6C8-CCAA526F5C05}"/>
          </ac:spMkLst>
        </pc:spChg>
        <pc:picChg chg="add del mod">
          <ac:chgData name="Noah N. Hough, GPSS Vice President of Administration" userId="S::gpssvpadmin@uw.edu::1ae2dabc-bfe4-47f9-9b76-3dc81f32d6da" providerId="AD" clId="Web-{1840082B-91AF-A3EC-9E10-A54CA03803AC}" dt="2024-10-15T02:37:59.767" v="27"/>
          <ac:picMkLst>
            <pc:docMk/>
            <pc:sldMk cId="1855413334" sldId="454"/>
            <ac:picMk id="3" creationId="{0594A58E-9375-30ED-0697-FA39AC2609A3}"/>
          </ac:picMkLst>
        </pc:picChg>
        <pc:picChg chg="add mod">
          <ac:chgData name="Noah N. Hough, GPSS Vice President of Administration" userId="S::gpssvpadmin@uw.edu::1ae2dabc-bfe4-47f9-9b76-3dc81f32d6da" providerId="AD" clId="Web-{1840082B-91AF-A3EC-9E10-A54CA03803AC}" dt="2024-10-15T02:38:36.096" v="31" actId="1076"/>
          <ac:picMkLst>
            <pc:docMk/>
            <pc:sldMk cId="1855413334" sldId="454"/>
            <ac:picMk id="5" creationId="{D0F4F96E-7719-7AAA-3EFC-80A0F02802D2}"/>
          </ac:picMkLst>
        </pc:picChg>
      </pc:sldChg>
      <pc:sldChg chg="modSp ord">
        <pc:chgData name="Noah N. Hough, GPSS Vice President of Administration" userId="S::gpssvpadmin@uw.edu::1ae2dabc-bfe4-47f9-9b76-3dc81f32d6da" providerId="AD" clId="Web-{1840082B-91AF-A3EC-9E10-A54CA03803AC}" dt="2024-10-15T03:02:14.895" v="256"/>
        <pc:sldMkLst>
          <pc:docMk/>
          <pc:sldMk cId="673672359" sldId="479"/>
        </pc:sldMkLst>
        <pc:picChg chg="mod">
          <ac:chgData name="Noah N. Hough, GPSS Vice President of Administration" userId="S::gpssvpadmin@uw.edu::1ae2dabc-bfe4-47f9-9b76-3dc81f32d6da" providerId="AD" clId="Web-{1840082B-91AF-A3EC-9E10-A54CA03803AC}" dt="2024-10-15T02:36:35.373" v="19" actId="1076"/>
          <ac:picMkLst>
            <pc:docMk/>
            <pc:sldMk cId="673672359" sldId="479"/>
            <ac:picMk id="4" creationId="{CF5FE7CD-5346-68DB-60BB-CEE7B978207E}"/>
          </ac:picMkLst>
        </pc:picChg>
      </pc:sldChg>
      <pc:sldChg chg="modSp add replId">
        <pc:chgData name="Noah N. Hough, GPSS Vice President of Administration" userId="S::gpssvpadmin@uw.edu::1ae2dabc-bfe4-47f9-9b76-3dc81f32d6da" providerId="AD" clId="Web-{1840082B-91AF-A3EC-9E10-A54CA03803AC}" dt="2024-10-15T02:40:22.537" v="50" actId="20577"/>
        <pc:sldMkLst>
          <pc:docMk/>
          <pc:sldMk cId="3370160028" sldId="480"/>
        </pc:sldMkLst>
        <pc:spChg chg="mod">
          <ac:chgData name="Noah N. Hough, GPSS Vice President of Administration" userId="S::gpssvpadmin@uw.edu::1ae2dabc-bfe4-47f9-9b76-3dc81f32d6da" providerId="AD" clId="Web-{1840082B-91AF-A3EC-9E10-A54CA03803AC}" dt="2024-10-15T02:40:17.506" v="49" actId="20577"/>
          <ac:spMkLst>
            <pc:docMk/>
            <pc:sldMk cId="3370160028" sldId="480"/>
            <ac:spMk id="534" creationId="{00000000-0000-0000-0000-000000000000}"/>
          </ac:spMkLst>
        </pc:spChg>
        <pc:spChg chg="mod">
          <ac:chgData name="Noah N. Hough, GPSS Vice President of Administration" userId="S::gpssvpadmin@uw.edu::1ae2dabc-bfe4-47f9-9b76-3dc81f32d6da" providerId="AD" clId="Web-{1840082B-91AF-A3EC-9E10-A54CA03803AC}" dt="2024-10-15T02:40:22.537" v="50" actId="20577"/>
          <ac:spMkLst>
            <pc:docMk/>
            <pc:sldMk cId="3370160028" sldId="480"/>
            <ac:spMk id="535" creationId="{00000000-0000-0000-0000-000000000000}"/>
          </ac:spMkLst>
        </pc:spChg>
      </pc:sldChg>
      <pc:sldChg chg="modSp add replId">
        <pc:chgData name="Noah N. Hough, GPSS Vice President of Administration" userId="S::gpssvpadmin@uw.edu::1ae2dabc-bfe4-47f9-9b76-3dc81f32d6da" providerId="AD" clId="Web-{1840082B-91AF-A3EC-9E10-A54CA03803AC}" dt="2024-10-15T02:41:10.679" v="75" actId="20577"/>
        <pc:sldMkLst>
          <pc:docMk/>
          <pc:sldMk cId="2074491986" sldId="481"/>
        </pc:sldMkLst>
        <pc:spChg chg="mod">
          <ac:chgData name="Noah N. Hough, GPSS Vice President of Administration" userId="S::gpssvpadmin@uw.edu::1ae2dabc-bfe4-47f9-9b76-3dc81f32d6da" providerId="AD" clId="Web-{1840082B-91AF-A3EC-9E10-A54CA03803AC}" dt="2024-10-15T02:41:06.211" v="74" actId="20577"/>
          <ac:spMkLst>
            <pc:docMk/>
            <pc:sldMk cId="2074491986" sldId="481"/>
            <ac:spMk id="534" creationId="{00000000-0000-0000-0000-000000000000}"/>
          </ac:spMkLst>
        </pc:spChg>
        <pc:spChg chg="mod">
          <ac:chgData name="Noah N. Hough, GPSS Vice President of Administration" userId="S::gpssvpadmin@uw.edu::1ae2dabc-bfe4-47f9-9b76-3dc81f32d6da" providerId="AD" clId="Web-{1840082B-91AF-A3EC-9E10-A54CA03803AC}" dt="2024-10-15T02:41:10.679" v="75" actId="20577"/>
          <ac:spMkLst>
            <pc:docMk/>
            <pc:sldMk cId="2074491986" sldId="481"/>
            <ac:spMk id="535" creationId="{00000000-0000-0000-0000-000000000000}"/>
          </ac:spMkLst>
        </pc:spChg>
      </pc:sldChg>
      <pc:sldChg chg="addSp delSp modSp add replId">
        <pc:chgData name="Noah N. Hough, GPSS Vice President of Administration" userId="S::gpssvpadmin@uw.edu::1ae2dabc-bfe4-47f9-9b76-3dc81f32d6da" providerId="AD" clId="Web-{1840082B-91AF-A3EC-9E10-A54CA03803AC}" dt="2024-10-15T02:48:20.085" v="135" actId="1076"/>
        <pc:sldMkLst>
          <pc:docMk/>
          <pc:sldMk cId="2984000482" sldId="482"/>
        </pc:sldMkLst>
        <pc:spChg chg="del">
          <ac:chgData name="Noah N. Hough, GPSS Vice President of Administration" userId="S::gpssvpadmin@uw.edu::1ae2dabc-bfe4-47f9-9b76-3dc81f32d6da" providerId="AD" clId="Web-{1840082B-91AF-A3EC-9E10-A54CA03803AC}" dt="2024-10-15T02:47:01.098" v="77"/>
          <ac:spMkLst>
            <pc:docMk/>
            <pc:sldMk cId="2984000482" sldId="482"/>
            <ac:spMk id="12" creationId="{00000000-0000-0000-0000-000000000000}"/>
          </ac:spMkLst>
        </pc:spChg>
        <pc:spChg chg="mod">
          <ac:chgData name="Noah N. Hough, GPSS Vice President of Administration" userId="S::gpssvpadmin@uw.edu::1ae2dabc-bfe4-47f9-9b76-3dc81f32d6da" providerId="AD" clId="Web-{1840082B-91AF-A3EC-9E10-A54CA03803AC}" dt="2024-10-15T02:48:20.085" v="135" actId="1076"/>
          <ac:spMkLst>
            <pc:docMk/>
            <pc:sldMk cId="2984000482" sldId="482"/>
            <ac:spMk id="14" creationId="{49CA2C3D-5DAD-6536-E3BF-5BF56F05C846}"/>
          </ac:spMkLst>
        </pc:spChg>
        <pc:picChg chg="add mod">
          <ac:chgData name="Noah N. Hough, GPSS Vice President of Administration" userId="S::gpssvpadmin@uw.edu::1ae2dabc-bfe4-47f9-9b76-3dc81f32d6da" providerId="AD" clId="Web-{1840082B-91AF-A3EC-9E10-A54CA03803AC}" dt="2024-10-15T02:47:09.317" v="80" actId="1076"/>
          <ac:picMkLst>
            <pc:docMk/>
            <pc:sldMk cId="2984000482" sldId="482"/>
            <ac:picMk id="13" creationId="{73AB1673-E983-56A8-3FCE-0C5E232A10E0}"/>
          </ac:picMkLst>
        </pc:picChg>
      </pc:sldChg>
      <pc:sldChg chg="modSp add replId">
        <pc:chgData name="Noah N. Hough, GPSS Vice President of Administration" userId="S::gpssvpadmin@uw.edu::1ae2dabc-bfe4-47f9-9b76-3dc81f32d6da" providerId="AD" clId="Web-{1840082B-91AF-A3EC-9E10-A54CA03803AC}" dt="2024-10-15T02:48:55.399" v="149" actId="20577"/>
        <pc:sldMkLst>
          <pc:docMk/>
          <pc:sldMk cId="3220274851" sldId="483"/>
        </pc:sldMkLst>
        <pc:spChg chg="mod">
          <ac:chgData name="Noah N. Hough, GPSS Vice President of Administration" userId="S::gpssvpadmin@uw.edu::1ae2dabc-bfe4-47f9-9b76-3dc81f32d6da" providerId="AD" clId="Web-{1840082B-91AF-A3EC-9E10-A54CA03803AC}" dt="2024-10-15T02:48:52.883" v="148" actId="20577"/>
          <ac:spMkLst>
            <pc:docMk/>
            <pc:sldMk cId="3220274851" sldId="483"/>
            <ac:spMk id="534" creationId="{00000000-0000-0000-0000-000000000000}"/>
          </ac:spMkLst>
        </pc:spChg>
        <pc:spChg chg="mod">
          <ac:chgData name="Noah N. Hough, GPSS Vice President of Administration" userId="S::gpssvpadmin@uw.edu::1ae2dabc-bfe4-47f9-9b76-3dc81f32d6da" providerId="AD" clId="Web-{1840082B-91AF-A3EC-9E10-A54CA03803AC}" dt="2024-10-15T02:48:55.399" v="149" actId="20577"/>
          <ac:spMkLst>
            <pc:docMk/>
            <pc:sldMk cId="3220274851" sldId="483"/>
            <ac:spMk id="535" creationId="{00000000-0000-0000-0000-000000000000}"/>
          </ac:spMkLst>
        </pc:spChg>
      </pc:sldChg>
      <pc:sldChg chg="modSp add replId">
        <pc:chgData name="Noah N. Hough, GPSS Vice President of Administration" userId="S::gpssvpadmin@uw.edu::1ae2dabc-bfe4-47f9-9b76-3dc81f32d6da" providerId="AD" clId="Web-{1840082B-91AF-A3EC-9E10-A54CA03803AC}" dt="2024-10-15T02:49:13.665" v="165" actId="20577"/>
        <pc:sldMkLst>
          <pc:docMk/>
          <pc:sldMk cId="3317350701" sldId="484"/>
        </pc:sldMkLst>
        <pc:spChg chg="mod">
          <ac:chgData name="Noah N. Hough, GPSS Vice President of Administration" userId="S::gpssvpadmin@uw.edu::1ae2dabc-bfe4-47f9-9b76-3dc81f32d6da" providerId="AD" clId="Web-{1840082B-91AF-A3EC-9E10-A54CA03803AC}" dt="2024-10-15T02:49:13.665" v="165" actId="20577"/>
          <ac:spMkLst>
            <pc:docMk/>
            <pc:sldMk cId="3317350701" sldId="484"/>
            <ac:spMk id="534" creationId="{00000000-0000-0000-0000-000000000000}"/>
          </ac:spMkLst>
        </pc:spChg>
      </pc:sldChg>
      <pc:sldChg chg="modSp add replId">
        <pc:chgData name="Noah N. Hough, GPSS Vice President of Administration" userId="S::gpssvpadmin@uw.edu::1ae2dabc-bfe4-47f9-9b76-3dc81f32d6da" providerId="AD" clId="Web-{1840082B-91AF-A3EC-9E10-A54CA03803AC}" dt="2024-10-15T02:50:26.777" v="174" actId="20577"/>
        <pc:sldMkLst>
          <pc:docMk/>
          <pc:sldMk cId="3326135012" sldId="485"/>
        </pc:sldMkLst>
        <pc:spChg chg="mod">
          <ac:chgData name="Noah N. Hough, GPSS Vice President of Administration" userId="S::gpssvpadmin@uw.edu::1ae2dabc-bfe4-47f9-9b76-3dc81f32d6da" providerId="AD" clId="Web-{1840082B-91AF-A3EC-9E10-A54CA03803AC}" dt="2024-10-15T02:49:59.823" v="170" actId="20577"/>
          <ac:spMkLst>
            <pc:docMk/>
            <pc:sldMk cId="3326135012" sldId="485"/>
            <ac:spMk id="534" creationId="{00000000-0000-0000-0000-000000000000}"/>
          </ac:spMkLst>
        </pc:spChg>
        <pc:spChg chg="mod">
          <ac:chgData name="Noah N. Hough, GPSS Vice President of Administration" userId="S::gpssvpadmin@uw.edu::1ae2dabc-bfe4-47f9-9b76-3dc81f32d6da" providerId="AD" clId="Web-{1840082B-91AF-A3EC-9E10-A54CA03803AC}" dt="2024-10-15T02:50:26.777" v="174" actId="20577"/>
          <ac:spMkLst>
            <pc:docMk/>
            <pc:sldMk cId="3326135012" sldId="485"/>
            <ac:spMk id="535" creationId="{00000000-0000-0000-0000-000000000000}"/>
          </ac:spMkLst>
        </pc:spChg>
      </pc:sldChg>
      <pc:sldChg chg="addSp modSp new mod modClrScheme chgLayout">
        <pc:chgData name="Noah N. Hough, GPSS Vice President of Administration" userId="S::gpssvpadmin@uw.edu::1ae2dabc-bfe4-47f9-9b76-3dc81f32d6da" providerId="AD" clId="Web-{1840082B-91AF-A3EC-9E10-A54CA03803AC}" dt="2024-10-15T02:54:04.394" v="220" actId="1076"/>
        <pc:sldMkLst>
          <pc:docMk/>
          <pc:sldMk cId="366078470" sldId="486"/>
        </pc:sldMkLst>
        <pc:spChg chg="mod ord">
          <ac:chgData name="Noah N. Hough, GPSS Vice President of Administration" userId="S::gpssvpadmin@uw.edu::1ae2dabc-bfe4-47f9-9b76-3dc81f32d6da" providerId="AD" clId="Web-{1840082B-91AF-A3EC-9E10-A54CA03803AC}" dt="2024-10-15T02:54:04.394" v="220" actId="1076"/>
          <ac:spMkLst>
            <pc:docMk/>
            <pc:sldMk cId="366078470" sldId="486"/>
            <ac:spMk id="2" creationId="{8DA69BD6-8036-2AB0-A046-1DCC8F60C0D9}"/>
          </ac:spMkLst>
        </pc:spChg>
        <pc:spChg chg="mod ord">
          <ac:chgData name="Noah N. Hough, GPSS Vice President of Administration" userId="S::gpssvpadmin@uw.edu::1ae2dabc-bfe4-47f9-9b76-3dc81f32d6da" providerId="AD" clId="Web-{1840082B-91AF-A3EC-9E10-A54CA03803AC}" dt="2024-10-15T02:50:42.543" v="176"/>
          <ac:spMkLst>
            <pc:docMk/>
            <pc:sldMk cId="366078470" sldId="486"/>
            <ac:spMk id="3" creationId="{511E0573-EB2F-D018-BB73-152EA8961166}"/>
          </ac:spMkLst>
        </pc:spChg>
        <pc:spChg chg="add mod ord">
          <ac:chgData name="Noah N. Hough, GPSS Vice President of Administration" userId="S::gpssvpadmin@uw.edu::1ae2dabc-bfe4-47f9-9b76-3dc81f32d6da" providerId="AD" clId="Web-{1840082B-91AF-A3EC-9E10-A54CA03803AC}" dt="2024-10-15T02:54:01.628" v="219" actId="1076"/>
          <ac:spMkLst>
            <pc:docMk/>
            <pc:sldMk cId="366078470" sldId="486"/>
            <ac:spMk id="4" creationId="{89686335-6C2F-C191-89F6-8FA4E8897977}"/>
          </ac:spMkLst>
        </pc:spChg>
        <pc:spChg chg="add mod ord">
          <ac:chgData name="Noah N. Hough, GPSS Vice President of Administration" userId="S::gpssvpadmin@uw.edu::1ae2dabc-bfe4-47f9-9b76-3dc81f32d6da" providerId="AD" clId="Web-{1840082B-91AF-A3EC-9E10-A54CA03803AC}" dt="2024-10-15T02:50:42.543" v="176"/>
          <ac:spMkLst>
            <pc:docMk/>
            <pc:sldMk cId="366078470" sldId="486"/>
            <ac:spMk id="5" creationId="{FDD3235B-2A9C-1433-A196-E31971008ABE}"/>
          </ac:spMkLst>
        </pc:spChg>
      </pc:sldChg>
      <pc:sldChg chg="modSp add replId">
        <pc:chgData name="Noah N. Hough, GPSS Vice President of Administration" userId="S::gpssvpadmin@uw.edu::1ae2dabc-bfe4-47f9-9b76-3dc81f32d6da" providerId="AD" clId="Web-{1840082B-91AF-A3EC-9E10-A54CA03803AC}" dt="2024-10-15T02:54:11.691" v="222" actId="1076"/>
        <pc:sldMkLst>
          <pc:docMk/>
          <pc:sldMk cId="3781767196" sldId="487"/>
        </pc:sldMkLst>
        <pc:spChg chg="mod">
          <ac:chgData name="Noah N. Hough, GPSS Vice President of Administration" userId="S::gpssvpadmin@uw.edu::1ae2dabc-bfe4-47f9-9b76-3dc81f32d6da" providerId="AD" clId="Web-{1840082B-91AF-A3EC-9E10-A54CA03803AC}" dt="2024-10-15T02:54:11.691" v="222" actId="1076"/>
          <ac:spMkLst>
            <pc:docMk/>
            <pc:sldMk cId="3781767196" sldId="487"/>
            <ac:spMk id="2" creationId="{8DA69BD6-8036-2AB0-A046-1DCC8F60C0D9}"/>
          </ac:spMkLst>
        </pc:spChg>
        <pc:spChg chg="mod">
          <ac:chgData name="Noah N. Hough, GPSS Vice President of Administration" userId="S::gpssvpadmin@uw.edu::1ae2dabc-bfe4-47f9-9b76-3dc81f32d6da" providerId="AD" clId="Web-{1840082B-91AF-A3EC-9E10-A54CA03803AC}" dt="2024-10-15T02:54:09.753" v="221" actId="1076"/>
          <ac:spMkLst>
            <pc:docMk/>
            <pc:sldMk cId="3781767196" sldId="487"/>
            <ac:spMk id="4" creationId="{89686335-6C2F-C191-89F6-8FA4E8897977}"/>
          </ac:spMkLst>
        </pc:spChg>
      </pc:sldChg>
      <pc:sldChg chg="modSp add ord replId">
        <pc:chgData name="Noah N. Hough, GPSS Vice President of Administration" userId="S::gpssvpadmin@uw.edu::1ae2dabc-bfe4-47f9-9b76-3dc81f32d6da" providerId="AD" clId="Web-{1840082B-91AF-A3EC-9E10-A54CA03803AC}" dt="2024-10-15T02:55:14.834" v="230" actId="20577"/>
        <pc:sldMkLst>
          <pc:docMk/>
          <pc:sldMk cId="3921975240" sldId="488"/>
        </pc:sldMkLst>
        <pc:spChg chg="mod">
          <ac:chgData name="Noah N. Hough, GPSS Vice President of Administration" userId="S::gpssvpadmin@uw.edu::1ae2dabc-bfe4-47f9-9b76-3dc81f32d6da" providerId="AD" clId="Web-{1840082B-91AF-A3EC-9E10-A54CA03803AC}" dt="2024-10-15T02:55:14.834" v="230" actId="20577"/>
          <ac:spMkLst>
            <pc:docMk/>
            <pc:sldMk cId="3921975240" sldId="488"/>
            <ac:spMk id="534" creationId="{00000000-0000-0000-0000-000000000000}"/>
          </ac:spMkLst>
        </pc:spChg>
        <pc:spChg chg="mod">
          <ac:chgData name="Noah N. Hough, GPSS Vice President of Administration" userId="S::gpssvpadmin@uw.edu::1ae2dabc-bfe4-47f9-9b76-3dc81f32d6da" providerId="AD" clId="Web-{1840082B-91AF-A3EC-9E10-A54CA03803AC}" dt="2024-10-15T02:55:05.662" v="226" actId="20577"/>
          <ac:spMkLst>
            <pc:docMk/>
            <pc:sldMk cId="3921975240" sldId="488"/>
            <ac:spMk id="535" creationId="{00000000-0000-0000-0000-000000000000}"/>
          </ac:spMkLst>
        </pc:spChg>
      </pc:sldChg>
      <pc:sldChg chg="modSp add replId">
        <pc:chgData name="Noah N. Hough, GPSS Vice President of Administration" userId="S::gpssvpadmin@uw.edu::1ae2dabc-bfe4-47f9-9b76-3dc81f32d6da" providerId="AD" clId="Web-{1840082B-91AF-A3EC-9E10-A54CA03803AC}" dt="2024-10-15T02:56:21.211" v="236" actId="20577"/>
        <pc:sldMkLst>
          <pc:docMk/>
          <pc:sldMk cId="163889076" sldId="489"/>
        </pc:sldMkLst>
        <pc:spChg chg="mod">
          <ac:chgData name="Noah N. Hough, GPSS Vice President of Administration" userId="S::gpssvpadmin@uw.edu::1ae2dabc-bfe4-47f9-9b76-3dc81f32d6da" providerId="AD" clId="Web-{1840082B-91AF-A3EC-9E10-A54CA03803AC}" dt="2024-10-15T02:56:17.273" v="235" actId="20577"/>
          <ac:spMkLst>
            <pc:docMk/>
            <pc:sldMk cId="163889076" sldId="489"/>
            <ac:spMk id="534" creationId="{00000000-0000-0000-0000-000000000000}"/>
          </ac:spMkLst>
        </pc:spChg>
        <pc:spChg chg="mod">
          <ac:chgData name="Noah N. Hough, GPSS Vice President of Administration" userId="S::gpssvpadmin@uw.edu::1ae2dabc-bfe4-47f9-9b76-3dc81f32d6da" providerId="AD" clId="Web-{1840082B-91AF-A3EC-9E10-A54CA03803AC}" dt="2024-10-15T02:56:21.211" v="236" actId="20577"/>
          <ac:spMkLst>
            <pc:docMk/>
            <pc:sldMk cId="163889076" sldId="489"/>
            <ac:spMk id="535" creationId="{00000000-0000-0000-0000-000000000000}"/>
          </ac:spMkLst>
        </pc:spChg>
      </pc:sldChg>
      <pc:sldChg chg="modSp add replId">
        <pc:chgData name="Noah N. Hough, GPSS Vice President of Administration" userId="S::gpssvpadmin@uw.edu::1ae2dabc-bfe4-47f9-9b76-3dc81f32d6da" providerId="AD" clId="Web-{1840082B-91AF-A3EC-9E10-A54CA03803AC}" dt="2024-10-15T02:56:41.806" v="244" actId="20577"/>
        <pc:sldMkLst>
          <pc:docMk/>
          <pc:sldMk cId="4072944422" sldId="490"/>
        </pc:sldMkLst>
        <pc:spChg chg="mod">
          <ac:chgData name="Noah N. Hough, GPSS Vice President of Administration" userId="S::gpssvpadmin@uw.edu::1ae2dabc-bfe4-47f9-9b76-3dc81f32d6da" providerId="AD" clId="Web-{1840082B-91AF-A3EC-9E10-A54CA03803AC}" dt="2024-10-15T02:56:35.977" v="243" actId="20577"/>
          <ac:spMkLst>
            <pc:docMk/>
            <pc:sldMk cId="4072944422" sldId="490"/>
            <ac:spMk id="534" creationId="{00000000-0000-0000-0000-000000000000}"/>
          </ac:spMkLst>
        </pc:spChg>
        <pc:spChg chg="mod">
          <ac:chgData name="Noah N. Hough, GPSS Vice President of Administration" userId="S::gpssvpadmin@uw.edu::1ae2dabc-bfe4-47f9-9b76-3dc81f32d6da" providerId="AD" clId="Web-{1840082B-91AF-A3EC-9E10-A54CA03803AC}" dt="2024-10-15T02:56:41.806" v="244" actId="20577"/>
          <ac:spMkLst>
            <pc:docMk/>
            <pc:sldMk cId="4072944422" sldId="490"/>
            <ac:spMk id="535" creationId="{00000000-0000-0000-0000-000000000000}"/>
          </ac:spMkLst>
        </pc:spChg>
      </pc:sldChg>
      <pc:sldChg chg="modSp add replId">
        <pc:chgData name="Noah N. Hough, GPSS Vice President of Administration" userId="S::gpssvpadmin@uw.edu::1ae2dabc-bfe4-47f9-9b76-3dc81f32d6da" providerId="AD" clId="Web-{1840082B-91AF-A3EC-9E10-A54CA03803AC}" dt="2024-10-15T02:57:20.151" v="248" actId="20577"/>
        <pc:sldMkLst>
          <pc:docMk/>
          <pc:sldMk cId="963475621" sldId="491"/>
        </pc:sldMkLst>
        <pc:spChg chg="mod">
          <ac:chgData name="Noah N. Hough, GPSS Vice President of Administration" userId="S::gpssvpadmin@uw.edu::1ae2dabc-bfe4-47f9-9b76-3dc81f32d6da" providerId="AD" clId="Web-{1840082B-91AF-A3EC-9E10-A54CA03803AC}" dt="2024-10-15T02:57:08.806" v="247" actId="20577"/>
          <ac:spMkLst>
            <pc:docMk/>
            <pc:sldMk cId="963475621" sldId="491"/>
            <ac:spMk id="534" creationId="{00000000-0000-0000-0000-000000000000}"/>
          </ac:spMkLst>
        </pc:spChg>
        <pc:spChg chg="mod">
          <ac:chgData name="Noah N. Hough, GPSS Vice President of Administration" userId="S::gpssvpadmin@uw.edu::1ae2dabc-bfe4-47f9-9b76-3dc81f32d6da" providerId="AD" clId="Web-{1840082B-91AF-A3EC-9E10-A54CA03803AC}" dt="2024-10-15T02:57:20.151" v="248" actId="20577"/>
          <ac:spMkLst>
            <pc:docMk/>
            <pc:sldMk cId="963475621" sldId="491"/>
            <ac:spMk id="535" creationId="{00000000-0000-0000-0000-000000000000}"/>
          </ac:spMkLst>
        </pc:spChg>
      </pc:sldChg>
      <pc:sldChg chg="delSp modSp add replId">
        <pc:chgData name="Noah N. Hough, GPSS Vice President of Administration" userId="S::gpssvpadmin@uw.edu::1ae2dabc-bfe4-47f9-9b76-3dc81f32d6da" providerId="AD" clId="Web-{1840082B-91AF-A3EC-9E10-A54CA03803AC}" dt="2024-10-15T02:57:56.402" v="255" actId="20577"/>
        <pc:sldMkLst>
          <pc:docMk/>
          <pc:sldMk cId="1657867503" sldId="492"/>
        </pc:sldMkLst>
        <pc:spChg chg="mod">
          <ac:chgData name="Noah N. Hough, GPSS Vice President of Administration" userId="S::gpssvpadmin@uw.edu::1ae2dabc-bfe4-47f9-9b76-3dc81f32d6da" providerId="AD" clId="Web-{1840082B-91AF-A3EC-9E10-A54CA03803AC}" dt="2024-10-15T02:57:50.730" v="252" actId="20577"/>
          <ac:spMkLst>
            <pc:docMk/>
            <pc:sldMk cId="1657867503" sldId="492"/>
            <ac:spMk id="534" creationId="{00000000-0000-0000-0000-000000000000}"/>
          </ac:spMkLst>
        </pc:spChg>
        <pc:spChg chg="mod">
          <ac:chgData name="Noah N. Hough, GPSS Vice President of Administration" userId="S::gpssvpadmin@uw.edu::1ae2dabc-bfe4-47f9-9b76-3dc81f32d6da" providerId="AD" clId="Web-{1840082B-91AF-A3EC-9E10-A54CA03803AC}" dt="2024-10-15T02:57:56.402" v="255" actId="20577"/>
          <ac:spMkLst>
            <pc:docMk/>
            <pc:sldMk cId="1657867503" sldId="492"/>
            <ac:spMk id="535" creationId="{00000000-0000-0000-0000-000000000000}"/>
          </ac:spMkLst>
        </pc:spChg>
        <pc:picChg chg="del mod">
          <ac:chgData name="Noah N. Hough, GPSS Vice President of Administration" userId="S::gpssvpadmin@uw.edu::1ae2dabc-bfe4-47f9-9b76-3dc81f32d6da" providerId="AD" clId="Web-{1840082B-91AF-A3EC-9E10-A54CA03803AC}" dt="2024-10-15T02:57:52.480" v="254"/>
          <ac:picMkLst>
            <pc:docMk/>
            <pc:sldMk cId="1657867503" sldId="492"/>
            <ac:picMk id="5" creationId="{D0F4F96E-7719-7AAA-3EFC-80A0F02802D2}"/>
          </ac:picMkLst>
        </pc:picChg>
      </pc:sldChg>
      <pc:sldChg chg="addSp delSp modSp add replId">
        <pc:chgData name="Noah N. Hough, GPSS Vice President of Administration" userId="S::gpssvpadmin@uw.edu::1ae2dabc-bfe4-47f9-9b76-3dc81f32d6da" providerId="AD" clId="Web-{1840082B-91AF-A3EC-9E10-A54CA03803AC}" dt="2024-10-15T03:28:19.590" v="425" actId="14100"/>
        <pc:sldMkLst>
          <pc:docMk/>
          <pc:sldMk cId="128168313" sldId="493"/>
        </pc:sldMkLst>
        <pc:spChg chg="mod">
          <ac:chgData name="Noah N. Hough, GPSS Vice President of Administration" userId="S::gpssvpadmin@uw.edu::1ae2dabc-bfe4-47f9-9b76-3dc81f32d6da" providerId="AD" clId="Web-{1840082B-91AF-A3EC-9E10-A54CA03803AC}" dt="2024-10-15T03:28:19.590" v="425" actId="14100"/>
          <ac:spMkLst>
            <pc:docMk/>
            <pc:sldMk cId="128168313" sldId="493"/>
            <ac:spMk id="5" creationId="{47ACD19F-5D67-7E37-E695-74C2A5DC3E15}"/>
          </ac:spMkLst>
        </pc:spChg>
        <pc:spChg chg="mod">
          <ac:chgData name="Noah N. Hough, GPSS Vice President of Administration" userId="S::gpssvpadmin@uw.edu::1ae2dabc-bfe4-47f9-9b76-3dc81f32d6da" providerId="AD" clId="Web-{1840082B-91AF-A3EC-9E10-A54CA03803AC}" dt="2024-10-15T03:28:13.918" v="424" actId="1076"/>
          <ac:spMkLst>
            <pc:docMk/>
            <pc:sldMk cId="128168313" sldId="493"/>
            <ac:spMk id="6" creationId="{8E664275-B690-60F1-9E37-A5B27D623010}"/>
          </ac:spMkLst>
        </pc:spChg>
        <pc:picChg chg="add del mod">
          <ac:chgData name="Noah N. Hough, GPSS Vice President of Administration" userId="S::gpssvpadmin@uw.edu::1ae2dabc-bfe4-47f9-9b76-3dc81f32d6da" providerId="AD" clId="Web-{1840082B-91AF-A3EC-9E10-A54CA03803AC}" dt="2024-10-15T03:22:33.312" v="319"/>
          <ac:picMkLst>
            <pc:docMk/>
            <pc:sldMk cId="128168313" sldId="493"/>
            <ac:picMk id="2" creationId="{A5F6ED0E-51DE-E6B4-4CEF-353BAE1ECE32}"/>
          </ac:picMkLst>
        </pc:picChg>
        <pc:picChg chg="add mod">
          <ac:chgData name="Noah N. Hough, GPSS Vice President of Administration" userId="S::gpssvpadmin@uw.edu::1ae2dabc-bfe4-47f9-9b76-3dc81f32d6da" providerId="AD" clId="Web-{1840082B-91AF-A3EC-9E10-A54CA03803AC}" dt="2024-10-15T03:27:29.885" v="414" actId="1076"/>
          <ac:picMkLst>
            <pc:docMk/>
            <pc:sldMk cId="128168313" sldId="493"/>
            <ac:picMk id="3" creationId="{99CE86B9-F6E5-0AD1-DB4F-7485796322EB}"/>
          </ac:picMkLst>
        </pc:picChg>
        <pc:picChg chg="add mod">
          <ac:chgData name="Noah N. Hough, GPSS Vice President of Administration" userId="S::gpssvpadmin@uw.edu::1ae2dabc-bfe4-47f9-9b76-3dc81f32d6da" providerId="AD" clId="Web-{1840082B-91AF-A3EC-9E10-A54CA03803AC}" dt="2024-10-15T03:26:52.087" v="389" actId="1076"/>
          <ac:picMkLst>
            <pc:docMk/>
            <pc:sldMk cId="128168313" sldId="493"/>
            <ac:picMk id="4" creationId="{F56ABF04-6F63-EC52-091A-3DF1E2F18089}"/>
          </ac:picMkLst>
        </pc:picChg>
        <pc:picChg chg="del">
          <ac:chgData name="Noah N. Hough, GPSS Vice President of Administration" userId="S::gpssvpadmin@uw.edu::1ae2dabc-bfe4-47f9-9b76-3dc81f32d6da" providerId="AD" clId="Web-{1840082B-91AF-A3EC-9E10-A54CA03803AC}" dt="2024-10-15T03:04:45.041" v="276"/>
          <ac:picMkLst>
            <pc:docMk/>
            <pc:sldMk cId="128168313" sldId="493"/>
            <ac:picMk id="12" creationId="{C3D552B5-6466-5DDD-2B3B-F0068F79854B}"/>
          </ac:picMkLst>
        </pc:picChg>
        <pc:picChg chg="del">
          <ac:chgData name="Noah N. Hough, GPSS Vice President of Administration" userId="S::gpssvpadmin@uw.edu::1ae2dabc-bfe4-47f9-9b76-3dc81f32d6da" providerId="AD" clId="Web-{1840082B-91AF-A3EC-9E10-A54CA03803AC}" dt="2024-10-15T03:04:44.228" v="275"/>
          <ac:picMkLst>
            <pc:docMk/>
            <pc:sldMk cId="128168313" sldId="493"/>
            <ac:picMk id="13" creationId="{ABDCF320-D7BE-D2CD-9002-F7F13ECF7667}"/>
          </ac:picMkLst>
        </pc:picChg>
      </pc:sldChg>
      <pc:sldChg chg="addSp delSp modSp new del mod modClrScheme chgLayout">
        <pc:chgData name="Noah N. Hough, GPSS Vice President of Administration" userId="S::gpssvpadmin@uw.edu::1ae2dabc-bfe4-47f9-9b76-3dc81f32d6da" providerId="AD" clId="Web-{1840082B-91AF-A3EC-9E10-A54CA03803AC}" dt="2024-10-15T03:06:51.608" v="281"/>
        <pc:sldMkLst>
          <pc:docMk/>
          <pc:sldMk cId="1368211059" sldId="494"/>
        </pc:sldMkLst>
        <pc:spChg chg="del">
          <ac:chgData name="Noah N. Hough, GPSS Vice President of Administration" userId="S::gpssvpadmin@uw.edu::1ae2dabc-bfe4-47f9-9b76-3dc81f32d6da" providerId="AD" clId="Web-{1840082B-91AF-A3EC-9E10-A54CA03803AC}" dt="2024-10-15T03:05:54.325" v="278"/>
          <ac:spMkLst>
            <pc:docMk/>
            <pc:sldMk cId="1368211059" sldId="494"/>
            <ac:spMk id="2" creationId="{2996F273-2733-FBB6-DF83-C6E06F066E5E}"/>
          </ac:spMkLst>
        </pc:spChg>
        <pc:spChg chg="mod ord">
          <ac:chgData name="Noah N. Hough, GPSS Vice President of Administration" userId="S::gpssvpadmin@uw.edu::1ae2dabc-bfe4-47f9-9b76-3dc81f32d6da" providerId="AD" clId="Web-{1840082B-91AF-A3EC-9E10-A54CA03803AC}" dt="2024-10-15T03:05:54.325" v="278"/>
          <ac:spMkLst>
            <pc:docMk/>
            <pc:sldMk cId="1368211059" sldId="494"/>
            <ac:spMk id="3" creationId="{F841F5DB-5A32-CDD4-F34C-57BF0BCF5E7A}"/>
          </ac:spMkLst>
        </pc:spChg>
        <pc:picChg chg="add mod">
          <ac:chgData name="Noah N. Hough, GPSS Vice President of Administration" userId="S::gpssvpadmin@uw.edu::1ae2dabc-bfe4-47f9-9b76-3dc81f32d6da" providerId="AD" clId="Web-{1840082B-91AF-A3EC-9E10-A54CA03803AC}" dt="2024-10-15T03:06:14.685" v="280"/>
          <ac:picMkLst>
            <pc:docMk/>
            <pc:sldMk cId="1368211059" sldId="494"/>
            <ac:picMk id="4" creationId="{9F187513-FB95-F009-CA76-F356BABA6A06}"/>
          </ac:picMkLst>
        </pc:picChg>
      </pc:sldChg>
      <pc:sldChg chg="addSp delSp modSp new mod modClrScheme chgLayout">
        <pc:chgData name="Noah N. Hough, GPSS Vice President of Administration" userId="S::gpssvpadmin@uw.edu::1ae2dabc-bfe4-47f9-9b76-3dc81f32d6da" providerId="AD" clId="Web-{1840082B-91AF-A3EC-9E10-A54CA03803AC}" dt="2024-10-15T03:12:13.494" v="315" actId="14100"/>
        <pc:sldMkLst>
          <pc:docMk/>
          <pc:sldMk cId="76395872" sldId="495"/>
        </pc:sldMkLst>
        <pc:spChg chg="mod ord">
          <ac:chgData name="Noah N. Hough, GPSS Vice President of Administration" userId="S::gpssvpadmin@uw.edu::1ae2dabc-bfe4-47f9-9b76-3dc81f32d6da" providerId="AD" clId="Web-{1840082B-91AF-A3EC-9E10-A54CA03803AC}" dt="2024-10-15T03:09:39.895" v="290"/>
          <ac:spMkLst>
            <pc:docMk/>
            <pc:sldMk cId="76395872" sldId="495"/>
            <ac:spMk id="2" creationId="{EBB6F1A3-4108-E4E8-1CF9-EBE6411CCA28}"/>
          </ac:spMkLst>
        </pc:spChg>
        <pc:spChg chg="add del mod ord">
          <ac:chgData name="Noah N. Hough, GPSS Vice President of Administration" userId="S::gpssvpadmin@uw.edu::1ae2dabc-bfe4-47f9-9b76-3dc81f32d6da" providerId="AD" clId="Web-{1840082B-91AF-A3EC-9E10-A54CA03803AC}" dt="2024-10-15T03:07:46.313" v="287"/>
          <ac:spMkLst>
            <pc:docMk/>
            <pc:sldMk cId="76395872" sldId="495"/>
            <ac:spMk id="3" creationId="{3EA1FE8F-D2BD-D754-B80C-E91C93CE6444}"/>
          </ac:spMkLst>
        </pc:spChg>
        <pc:spChg chg="add del mod">
          <ac:chgData name="Noah N. Hough, GPSS Vice President of Administration" userId="S::gpssvpadmin@uw.edu::1ae2dabc-bfe4-47f9-9b76-3dc81f32d6da" providerId="AD" clId="Web-{1840082B-91AF-A3EC-9E10-A54CA03803AC}" dt="2024-10-15T03:07:45.704" v="286"/>
          <ac:spMkLst>
            <pc:docMk/>
            <pc:sldMk cId="76395872" sldId="495"/>
            <ac:spMk id="4" creationId="{42592EE1-3432-0EF0-9B1D-81337172EFFD}"/>
          </ac:spMkLst>
        </pc:spChg>
        <pc:spChg chg="add del mod ord">
          <ac:chgData name="Noah N. Hough, GPSS Vice President of Administration" userId="S::gpssvpadmin@uw.edu::1ae2dabc-bfe4-47f9-9b76-3dc81f32d6da" providerId="AD" clId="Web-{1840082B-91AF-A3EC-9E10-A54CA03803AC}" dt="2024-10-15T03:09:45.583" v="291"/>
          <ac:spMkLst>
            <pc:docMk/>
            <pc:sldMk cId="76395872" sldId="495"/>
            <ac:spMk id="6" creationId="{74779552-6091-07DF-4F1C-4074E0D0AEE5}"/>
          </ac:spMkLst>
        </pc:spChg>
        <pc:spChg chg="add mod">
          <ac:chgData name="Noah N. Hough, GPSS Vice President of Administration" userId="S::gpssvpadmin@uw.edu::1ae2dabc-bfe4-47f9-9b76-3dc81f32d6da" providerId="AD" clId="Web-{1840082B-91AF-A3EC-9E10-A54CA03803AC}" dt="2024-10-15T03:10:25.693" v="300" actId="1076"/>
          <ac:spMkLst>
            <pc:docMk/>
            <pc:sldMk cId="76395872" sldId="495"/>
            <ac:spMk id="8" creationId="{C0732556-323E-7533-C8AD-7C8D6F67761F}"/>
          </ac:spMkLst>
        </pc:spChg>
        <pc:picChg chg="add del mod">
          <ac:chgData name="Noah N. Hough, GPSS Vice President of Administration" userId="S::gpssvpadmin@uw.edu::1ae2dabc-bfe4-47f9-9b76-3dc81f32d6da" providerId="AD" clId="Web-{1840082B-91AF-A3EC-9E10-A54CA03803AC}" dt="2024-10-15T03:09:33.817" v="289"/>
          <ac:picMkLst>
            <pc:docMk/>
            <pc:sldMk cId="76395872" sldId="495"/>
            <ac:picMk id="5" creationId="{FA1EB167-27EB-D586-A0BB-693D9D04FAC9}"/>
          </ac:picMkLst>
        </pc:picChg>
        <pc:picChg chg="add mod">
          <ac:chgData name="Noah N. Hough, GPSS Vice President of Administration" userId="S::gpssvpadmin@uw.edu::1ae2dabc-bfe4-47f9-9b76-3dc81f32d6da" providerId="AD" clId="Web-{1840082B-91AF-A3EC-9E10-A54CA03803AC}" dt="2024-10-15T03:10:30.944" v="302" actId="14100"/>
          <ac:picMkLst>
            <pc:docMk/>
            <pc:sldMk cId="76395872" sldId="495"/>
            <ac:picMk id="7" creationId="{EEF89BC0-A3E3-0D8C-58D2-BCE229CA5707}"/>
          </ac:picMkLst>
        </pc:picChg>
        <pc:picChg chg="add del mod">
          <ac:chgData name="Noah N. Hough, GPSS Vice President of Administration" userId="S::gpssvpadmin@uw.edu::1ae2dabc-bfe4-47f9-9b76-3dc81f32d6da" providerId="AD" clId="Web-{1840082B-91AF-A3EC-9E10-A54CA03803AC}" dt="2024-10-15T03:10:43.507" v="306"/>
          <ac:picMkLst>
            <pc:docMk/>
            <pc:sldMk cId="76395872" sldId="495"/>
            <ac:picMk id="9" creationId="{B61AE8C0-7C3B-2B40-4B56-75E0AA5EFA97}"/>
          </ac:picMkLst>
        </pc:picChg>
        <pc:picChg chg="add mod">
          <ac:chgData name="Noah N. Hough, GPSS Vice President of Administration" userId="S::gpssvpadmin@uw.edu::1ae2dabc-bfe4-47f9-9b76-3dc81f32d6da" providerId="AD" clId="Web-{1840082B-91AF-A3EC-9E10-A54CA03803AC}" dt="2024-10-15T03:12:13.494" v="315" actId="14100"/>
          <ac:picMkLst>
            <pc:docMk/>
            <pc:sldMk cId="76395872" sldId="495"/>
            <ac:picMk id="10" creationId="{2EE50D6F-28B7-CF0B-9024-23580D0F5DEF}"/>
          </ac:picMkLst>
        </pc:picChg>
        <pc:picChg chg="add mod">
          <ac:chgData name="Noah N. Hough, GPSS Vice President of Administration" userId="S::gpssvpadmin@uw.edu::1ae2dabc-bfe4-47f9-9b76-3dc81f32d6da" providerId="AD" clId="Web-{1840082B-91AF-A3EC-9E10-A54CA03803AC}" dt="2024-10-15T03:12:04.056" v="312" actId="1076"/>
          <ac:picMkLst>
            <pc:docMk/>
            <pc:sldMk cId="76395872" sldId="495"/>
            <ac:picMk id="11" creationId="{AA5EFE7C-E110-BF6C-6EFF-699D2479D85C}"/>
          </ac:picMkLst>
        </pc:picChg>
      </pc:sldChg>
    </pc:docChg>
  </pc:docChgLst>
  <pc:docChgLst>
    <pc:chgData name="Kana Saarni, GPSS Vice President Internal Affairs" userId="S::gpssvpin@uw.edu::f43add8f-db69-457b-86c1-14e3f43960d0" providerId="AD" clId="Web-{05540935-09AE-0E51-A554-90FEC76508A8}"/>
    <pc:docChg chg="addSld modSld">
      <pc:chgData name="Kana Saarni, GPSS Vice President Internal Affairs" userId="S::gpssvpin@uw.edu::f43add8f-db69-457b-86c1-14e3f43960d0" providerId="AD" clId="Web-{05540935-09AE-0E51-A554-90FEC76508A8}" dt="2024-10-16T21:14:52.236" v="196" actId="1076"/>
      <pc:docMkLst>
        <pc:docMk/>
      </pc:docMkLst>
      <pc:sldChg chg="modSp">
        <pc:chgData name="Kana Saarni, GPSS Vice President Internal Affairs" userId="S::gpssvpin@uw.edu::f43add8f-db69-457b-86c1-14e3f43960d0" providerId="AD" clId="Web-{05540935-09AE-0E51-A554-90FEC76508A8}" dt="2024-10-16T20:48:35.998" v="46" actId="20577"/>
        <pc:sldMkLst>
          <pc:docMk/>
          <pc:sldMk cId="1031881142" sldId="521"/>
        </pc:sldMkLst>
        <pc:spChg chg="mod">
          <ac:chgData name="Kana Saarni, GPSS Vice President Internal Affairs" userId="S::gpssvpin@uw.edu::f43add8f-db69-457b-86c1-14e3f43960d0" providerId="AD" clId="Web-{05540935-09AE-0E51-A554-90FEC76508A8}" dt="2024-10-16T20:48:35.998" v="46" actId="20577"/>
          <ac:spMkLst>
            <pc:docMk/>
            <pc:sldMk cId="1031881142" sldId="521"/>
            <ac:spMk id="4" creationId="{27467B12-DBA4-A344-4D16-81A843469092}"/>
          </ac:spMkLst>
        </pc:spChg>
      </pc:sldChg>
      <pc:sldChg chg="addSp delSp modSp add mod replId modClrScheme chgLayout">
        <pc:chgData name="Kana Saarni, GPSS Vice President Internal Affairs" userId="S::gpssvpin@uw.edu::f43add8f-db69-457b-86c1-14e3f43960d0" providerId="AD" clId="Web-{05540935-09AE-0E51-A554-90FEC76508A8}" dt="2024-10-16T21:14:52.236" v="196" actId="1076"/>
        <pc:sldMkLst>
          <pc:docMk/>
          <pc:sldMk cId="883024421" sldId="528"/>
        </pc:sldMkLst>
        <pc:spChg chg="del">
          <ac:chgData name="Kana Saarni, GPSS Vice President Internal Affairs" userId="S::gpssvpin@uw.edu::f43add8f-db69-457b-86c1-14e3f43960d0" providerId="AD" clId="Web-{05540935-09AE-0E51-A554-90FEC76508A8}" dt="2024-10-16T21:10:52.415" v="51"/>
          <ac:spMkLst>
            <pc:docMk/>
            <pc:sldMk cId="883024421" sldId="528"/>
            <ac:spMk id="2" creationId="{AD58E5C9-1DA1-B520-6052-76ADDD7C07F7}"/>
          </ac:spMkLst>
        </pc:spChg>
        <pc:spChg chg="del">
          <ac:chgData name="Kana Saarni, GPSS Vice President Internal Affairs" userId="S::gpssvpin@uw.edu::f43add8f-db69-457b-86c1-14e3f43960d0" providerId="AD" clId="Web-{05540935-09AE-0E51-A554-90FEC76508A8}" dt="2024-10-16T21:10:52.336" v="50"/>
          <ac:spMkLst>
            <pc:docMk/>
            <pc:sldMk cId="883024421" sldId="528"/>
            <ac:spMk id="3" creationId="{154E2240-DD79-4B52-13E3-7EE26E4FB0A3}"/>
          </ac:spMkLst>
        </pc:spChg>
        <pc:spChg chg="del">
          <ac:chgData name="Kana Saarni, GPSS Vice President Internal Affairs" userId="S::gpssvpin@uw.edu::f43add8f-db69-457b-86c1-14e3f43960d0" providerId="AD" clId="Web-{05540935-09AE-0E51-A554-90FEC76508A8}" dt="2024-10-16T21:10:52.336" v="49"/>
          <ac:spMkLst>
            <pc:docMk/>
            <pc:sldMk cId="883024421" sldId="528"/>
            <ac:spMk id="5" creationId="{2EE0690D-AC6B-BA90-3761-1482C1CA259D}"/>
          </ac:spMkLst>
        </pc:spChg>
        <pc:spChg chg="add del mod">
          <ac:chgData name="Kana Saarni, GPSS Vice President Internal Affairs" userId="S::gpssvpin@uw.edu::f43add8f-db69-457b-86c1-14e3f43960d0" providerId="AD" clId="Web-{05540935-09AE-0E51-A554-90FEC76508A8}" dt="2024-10-16T21:10:56.477" v="52"/>
          <ac:spMkLst>
            <pc:docMk/>
            <pc:sldMk cId="883024421" sldId="528"/>
            <ac:spMk id="7" creationId="{06E56F13-F812-2060-AE4E-71954DB0F4AC}"/>
          </ac:spMkLst>
        </pc:spChg>
        <pc:spChg chg="add del mod">
          <ac:chgData name="Kana Saarni, GPSS Vice President Internal Affairs" userId="S::gpssvpin@uw.edu::f43add8f-db69-457b-86c1-14e3f43960d0" providerId="AD" clId="Web-{05540935-09AE-0E51-A554-90FEC76508A8}" dt="2024-10-16T21:11:12.947" v="54"/>
          <ac:spMkLst>
            <pc:docMk/>
            <pc:sldMk cId="883024421" sldId="528"/>
            <ac:spMk id="8" creationId="{09BA73F9-9BBE-9F5A-2F32-82388ED219C2}"/>
          </ac:spMkLst>
        </pc:spChg>
        <pc:spChg chg="add del mod">
          <ac:chgData name="Kana Saarni, GPSS Vice President Internal Affairs" userId="S::gpssvpin@uw.edu::f43add8f-db69-457b-86c1-14e3f43960d0" providerId="AD" clId="Web-{05540935-09AE-0E51-A554-90FEC76508A8}" dt="2024-10-16T21:12:23.480" v="70"/>
          <ac:spMkLst>
            <pc:docMk/>
            <pc:sldMk cId="883024421" sldId="528"/>
            <ac:spMk id="10" creationId="{389E1BD2-8AC1-380F-094F-6076B3A9DC80}"/>
          </ac:spMkLst>
        </pc:spChg>
        <pc:spChg chg="add mod">
          <ac:chgData name="Kana Saarni, GPSS Vice President Internal Affairs" userId="S::gpssvpin@uw.edu::f43add8f-db69-457b-86c1-14e3f43960d0" providerId="AD" clId="Web-{05540935-09AE-0E51-A554-90FEC76508A8}" dt="2024-10-16T21:14:52.220" v="195" actId="1076"/>
          <ac:spMkLst>
            <pc:docMk/>
            <pc:sldMk cId="883024421" sldId="528"/>
            <ac:spMk id="12" creationId="{4CC5987D-996F-CFF7-C509-3BD3464CF81E}"/>
          </ac:spMkLst>
        </pc:spChg>
        <pc:spChg chg="add mod">
          <ac:chgData name="Kana Saarni, GPSS Vice President Internal Affairs" userId="S::gpssvpin@uw.edu::f43add8f-db69-457b-86c1-14e3f43960d0" providerId="AD" clId="Web-{05540935-09AE-0E51-A554-90FEC76508A8}" dt="2024-10-16T21:14:52.236" v="196" actId="1076"/>
          <ac:spMkLst>
            <pc:docMk/>
            <pc:sldMk cId="883024421" sldId="528"/>
            <ac:spMk id="14" creationId="{FA892697-89F3-DB3B-DB50-439B045357F5}"/>
          </ac:spMkLst>
        </pc:spChg>
        <pc:picChg chg="del">
          <ac:chgData name="Kana Saarni, GPSS Vice President Internal Affairs" userId="S::gpssvpin@uw.edu::f43add8f-db69-457b-86c1-14e3f43960d0" providerId="AD" clId="Web-{05540935-09AE-0E51-A554-90FEC76508A8}" dt="2024-10-16T21:10:52.336" v="48"/>
          <ac:picMkLst>
            <pc:docMk/>
            <pc:sldMk cId="883024421" sldId="528"/>
            <ac:picMk id="4" creationId="{57428961-8536-F9FF-3517-8052111B40B3}"/>
          </ac:picMkLst>
        </pc:picChg>
        <pc:picChg chg="add mod modCrop">
          <ac:chgData name="Kana Saarni, GPSS Vice President Internal Affairs" userId="S::gpssvpin@uw.edu::f43add8f-db69-457b-86c1-14e3f43960d0" providerId="AD" clId="Web-{05540935-09AE-0E51-A554-90FEC76508A8}" dt="2024-10-16T21:14:27.329" v="192" actId="1076"/>
          <ac:picMkLst>
            <pc:docMk/>
            <pc:sldMk cId="883024421" sldId="528"/>
            <ac:picMk id="9" creationId="{D381CA06-9A0D-69FC-1A52-0FB47681E6EA}"/>
          </ac:picMkLst>
        </pc:picChg>
      </pc:sldChg>
    </pc:docChg>
  </pc:docChgLst>
  <pc:docChgLst>
    <pc:chgData name="Kana Saarni, GPSS Vice President Internal Affairs" userId="S::gpssvpin@uw.edu::f43add8f-db69-457b-86c1-14e3f43960d0" providerId="AD" clId="Web-{A07A990E-A7BB-EBD1-97B2-24BA0530CC06}"/>
    <pc:docChg chg="modSld">
      <pc:chgData name="Kana Saarni, GPSS Vice President Internal Affairs" userId="S::gpssvpin@uw.edu::f43add8f-db69-457b-86c1-14e3f43960d0" providerId="AD" clId="Web-{A07A990E-A7BB-EBD1-97B2-24BA0530CC06}" dt="2024-10-15T23:14:44.539" v="6" actId="1076"/>
      <pc:docMkLst>
        <pc:docMk/>
      </pc:docMkLst>
      <pc:sldChg chg="addSp delSp modSp">
        <pc:chgData name="Kana Saarni, GPSS Vice President Internal Affairs" userId="S::gpssvpin@uw.edu::f43add8f-db69-457b-86c1-14e3f43960d0" providerId="AD" clId="Web-{A07A990E-A7BB-EBD1-97B2-24BA0530CC06}" dt="2024-10-15T23:14:44.539" v="6" actId="1076"/>
        <pc:sldMkLst>
          <pc:docMk/>
          <pc:sldMk cId="964748084" sldId="524"/>
        </pc:sldMkLst>
        <pc:picChg chg="add mod">
          <ac:chgData name="Kana Saarni, GPSS Vice President Internal Affairs" userId="S::gpssvpin@uw.edu::f43add8f-db69-457b-86c1-14e3f43960d0" providerId="AD" clId="Web-{A07A990E-A7BB-EBD1-97B2-24BA0530CC06}" dt="2024-10-15T23:14:44.539" v="6" actId="1076"/>
          <ac:picMkLst>
            <pc:docMk/>
            <pc:sldMk cId="964748084" sldId="524"/>
            <ac:picMk id="4" creationId="{57428961-8536-F9FF-3517-8052111B40B3}"/>
          </ac:picMkLst>
        </pc:picChg>
        <pc:picChg chg="del">
          <ac:chgData name="Kana Saarni, GPSS Vice President Internal Affairs" userId="S::gpssvpin@uw.edu::f43add8f-db69-457b-86c1-14e3f43960d0" providerId="AD" clId="Web-{A07A990E-A7BB-EBD1-97B2-24BA0530CC06}" dt="2024-10-15T23:13:40.925" v="0"/>
          <ac:picMkLst>
            <pc:docMk/>
            <pc:sldMk cId="964748084" sldId="524"/>
            <ac:picMk id="6" creationId="{6582C21E-C6A7-01FB-EB89-A81AF7C5A8DF}"/>
          </ac:picMkLst>
        </pc:picChg>
      </pc:sldChg>
    </pc:docChg>
  </pc:docChgLst>
  <pc:docChgLst>
    <pc:chgData name="Mykhail Lembke, GPSS Vice President External Affairs" userId="S::gpssvpex@uw.edu::f7d41d07-f301-42d7-99aa-7bd79bd51434" providerId="AD" clId="Web-{867792A7-2150-47D7-6D9F-FE9DD98E15FA}"/>
    <pc:docChg chg="modSld">
      <pc:chgData name="Mykhail Lembke, GPSS Vice President External Affairs" userId="S::gpssvpex@uw.edu::f7d41d07-f301-42d7-99aa-7bd79bd51434" providerId="AD" clId="Web-{867792A7-2150-47D7-6D9F-FE9DD98E15FA}" dt="2024-10-17T01:00:28.846" v="3" actId="20577"/>
      <pc:docMkLst>
        <pc:docMk/>
      </pc:docMkLst>
      <pc:sldChg chg="modSp">
        <pc:chgData name="Mykhail Lembke, GPSS Vice President External Affairs" userId="S::gpssvpex@uw.edu::f7d41d07-f301-42d7-99aa-7bd79bd51434" providerId="AD" clId="Web-{867792A7-2150-47D7-6D9F-FE9DD98E15FA}" dt="2024-10-17T01:00:28.846" v="3" actId="20577"/>
        <pc:sldMkLst>
          <pc:docMk/>
          <pc:sldMk cId="748917150" sldId="529"/>
        </pc:sldMkLst>
        <pc:spChg chg="mod">
          <ac:chgData name="Mykhail Lembke, GPSS Vice President External Affairs" userId="S::gpssvpex@uw.edu::f7d41d07-f301-42d7-99aa-7bd79bd51434" providerId="AD" clId="Web-{867792A7-2150-47D7-6D9F-FE9DD98E15FA}" dt="2024-10-17T01:00:28.846" v="3" actId="20577"/>
          <ac:spMkLst>
            <pc:docMk/>
            <pc:sldMk cId="748917150" sldId="529"/>
            <ac:spMk id="2" creationId="{8DA69BD6-8036-2AB0-A046-1DCC8F60C0D9}"/>
          </ac:spMkLst>
        </pc:spChg>
      </pc:sldChg>
    </pc:docChg>
  </pc:docChgLst>
  <pc:docChgLst>
    <pc:chgData name="Edith Dale, GPSS Vice President Equity and Inclusion" userId="S::gpssvpei@uw.edu::aa8ed126-f4b6-4897-a007-2fe23cb6b068" providerId="AD" clId="Web-{68CA8FFD-FB8D-17A9-5824-AFBD82086B77}"/>
    <pc:docChg chg="modSld">
      <pc:chgData name="Edith Dale, GPSS Vice President Equity and Inclusion" userId="S::gpssvpei@uw.edu::aa8ed126-f4b6-4897-a007-2fe23cb6b068" providerId="AD" clId="Web-{68CA8FFD-FB8D-17A9-5824-AFBD82086B77}" dt="2024-10-15T19:18:23.349" v="17" actId="1076"/>
      <pc:docMkLst>
        <pc:docMk/>
      </pc:docMkLst>
      <pc:sldChg chg="addSp delSp modSp">
        <pc:chgData name="Edith Dale, GPSS Vice President Equity and Inclusion" userId="S::gpssvpei@uw.edu::aa8ed126-f4b6-4897-a007-2fe23cb6b068" providerId="AD" clId="Web-{68CA8FFD-FB8D-17A9-5824-AFBD82086B77}" dt="2024-10-15T19:18:23.349" v="17" actId="1076"/>
        <pc:sldMkLst>
          <pc:docMk/>
          <pc:sldMk cId="1996354632" sldId="275"/>
        </pc:sldMkLst>
        <pc:picChg chg="add mod">
          <ac:chgData name="Edith Dale, GPSS Vice President Equity and Inclusion" userId="S::gpssvpei@uw.edu::aa8ed126-f4b6-4897-a007-2fe23cb6b068" providerId="AD" clId="Web-{68CA8FFD-FB8D-17A9-5824-AFBD82086B77}" dt="2024-10-15T19:18:23.349" v="17" actId="1076"/>
          <ac:picMkLst>
            <pc:docMk/>
            <pc:sldMk cId="1996354632" sldId="275"/>
            <ac:picMk id="2" creationId="{6570F87B-DF86-521F-054B-E400F55D6D7B}"/>
          </ac:picMkLst>
        </pc:picChg>
        <pc:picChg chg="del mod">
          <ac:chgData name="Edith Dale, GPSS Vice President Equity and Inclusion" userId="S::gpssvpei@uw.edu::aa8ed126-f4b6-4897-a007-2fe23cb6b068" providerId="AD" clId="Web-{68CA8FFD-FB8D-17A9-5824-AFBD82086B77}" dt="2024-10-15T19:17:58.598" v="13"/>
          <ac:picMkLst>
            <pc:docMk/>
            <pc:sldMk cId="1996354632" sldId="275"/>
            <ac:picMk id="12" creationId="{C3D552B5-6466-5DDD-2B3B-F0068F79854B}"/>
          </ac:picMkLst>
        </pc:picChg>
        <pc:picChg chg="del">
          <ac:chgData name="Edith Dale, GPSS Vice President Equity and Inclusion" userId="S::gpssvpei@uw.edu::aa8ed126-f4b6-4897-a007-2fe23cb6b068" providerId="AD" clId="Web-{68CA8FFD-FB8D-17A9-5824-AFBD82086B77}" dt="2024-10-15T19:17:18.706" v="6"/>
          <ac:picMkLst>
            <pc:docMk/>
            <pc:sldMk cId="1996354632" sldId="275"/>
            <ac:picMk id="13" creationId="{ABDCF320-D7BE-D2CD-9002-F7F13ECF7667}"/>
          </ac:picMkLst>
        </pc:picChg>
      </pc:sldChg>
    </pc:docChg>
  </pc:docChgLst>
  <pc:docChgLst>
    <pc:chgData name="Kana Saarni, GPSS Vice President Internal Affairs" userId="S::gpssvpin@uw.edu::f43add8f-db69-457b-86c1-14e3f43960d0" providerId="AD" clId="Web-{69688F03-963F-8A9A-F320-D13C9D0152A4}"/>
    <pc:docChg chg="addSld modSld">
      <pc:chgData name="Kana Saarni, GPSS Vice President Internal Affairs" userId="S::gpssvpin@uw.edu::f43add8f-db69-457b-86c1-14e3f43960d0" providerId="AD" clId="Web-{69688F03-963F-8A9A-F320-D13C9D0152A4}" dt="2024-10-15T21:33:06.444" v="140" actId="20577"/>
      <pc:docMkLst>
        <pc:docMk/>
      </pc:docMkLst>
      <pc:sldChg chg="addSp delSp modSp add replId">
        <pc:chgData name="Kana Saarni, GPSS Vice President Internal Affairs" userId="S::gpssvpin@uw.edu::f43add8f-db69-457b-86c1-14e3f43960d0" providerId="AD" clId="Web-{69688F03-963F-8A9A-F320-D13C9D0152A4}" dt="2024-10-15T21:33:06.444" v="140" actId="20577"/>
        <pc:sldMkLst>
          <pc:docMk/>
          <pc:sldMk cId="964748084" sldId="524"/>
        </pc:sldMkLst>
        <pc:spChg chg="mod">
          <ac:chgData name="Kana Saarni, GPSS Vice President Internal Affairs" userId="S::gpssvpin@uw.edu::f43add8f-db69-457b-86c1-14e3f43960d0" providerId="AD" clId="Web-{69688F03-963F-8A9A-F320-D13C9D0152A4}" dt="2024-10-15T21:30:35.328" v="71" actId="1076"/>
          <ac:spMkLst>
            <pc:docMk/>
            <pc:sldMk cId="964748084" sldId="524"/>
            <ac:spMk id="2" creationId="{AD58E5C9-1DA1-B520-6052-76ADDD7C07F7}"/>
          </ac:spMkLst>
        </pc:spChg>
        <pc:spChg chg="add mod">
          <ac:chgData name="Kana Saarni, GPSS Vice President Internal Affairs" userId="S::gpssvpin@uw.edu::f43add8f-db69-457b-86c1-14e3f43960d0" providerId="AD" clId="Web-{69688F03-963F-8A9A-F320-D13C9D0152A4}" dt="2024-10-15T21:33:06.444" v="140" actId="20577"/>
          <ac:spMkLst>
            <pc:docMk/>
            <pc:sldMk cId="964748084" sldId="524"/>
            <ac:spMk id="5" creationId="{2EE0690D-AC6B-BA90-3761-1482C1CA259D}"/>
          </ac:spMkLst>
        </pc:spChg>
        <pc:picChg chg="add mod modCrop">
          <ac:chgData name="Kana Saarni, GPSS Vice President Internal Affairs" userId="S::gpssvpin@uw.edu::f43add8f-db69-457b-86c1-14e3f43960d0" providerId="AD" clId="Web-{69688F03-963F-8A9A-F320-D13C9D0152A4}" dt="2024-10-15T21:32:15.692" v="104" actId="14100"/>
          <ac:picMkLst>
            <pc:docMk/>
            <pc:sldMk cId="964748084" sldId="524"/>
            <ac:picMk id="6" creationId="{6582C21E-C6A7-01FB-EB89-A81AF7C5A8DF}"/>
          </ac:picMkLst>
        </pc:picChg>
        <pc:picChg chg="del">
          <ac:chgData name="Kana Saarni, GPSS Vice President Internal Affairs" userId="S::gpssvpin@uw.edu::f43add8f-db69-457b-86c1-14e3f43960d0" providerId="AD" clId="Web-{69688F03-963F-8A9A-F320-D13C9D0152A4}" dt="2024-10-15T21:27:42.008" v="1"/>
          <ac:picMkLst>
            <pc:docMk/>
            <pc:sldMk cId="964748084" sldId="524"/>
            <ac:picMk id="10" creationId="{2F01A0C2-6C81-5A83-71E2-67BCFAA9ECC6}"/>
          </ac:picMkLst>
        </pc:picChg>
      </pc:sldChg>
    </pc:docChg>
  </pc:docChgLst>
  <pc:docChgLst>
    <pc:chgData name="Noah N. Hough, GPSS Vice President of Administration" userId="S::gpssvpadmin@uw.edu::1ae2dabc-bfe4-47f9-9b76-3dc81f32d6da" providerId="AD" clId="Web-{AC406546-DAAE-816B-BEC0-908DC3CD8ED9}"/>
    <pc:docChg chg="delSld modSld sldOrd">
      <pc:chgData name="Noah N. Hough, GPSS Vice President of Administration" userId="S::gpssvpadmin@uw.edu::1ae2dabc-bfe4-47f9-9b76-3dc81f32d6da" providerId="AD" clId="Web-{AC406546-DAAE-816B-BEC0-908DC3CD8ED9}" dt="2024-10-09T23:58:38.349" v="229" actId="20577"/>
      <pc:docMkLst>
        <pc:docMk/>
      </pc:docMkLst>
      <pc:sldChg chg="addSp delSp modSp">
        <pc:chgData name="Noah N. Hough, GPSS Vice President of Administration" userId="S::gpssvpadmin@uw.edu::1ae2dabc-bfe4-47f9-9b76-3dc81f32d6da" providerId="AD" clId="Web-{AC406546-DAAE-816B-BEC0-908DC3CD8ED9}" dt="2024-10-09T23:57:22.331" v="202" actId="20577"/>
        <pc:sldMkLst>
          <pc:docMk/>
          <pc:sldMk cId="0" sldId="256"/>
        </pc:sldMkLst>
        <pc:spChg chg="add mod">
          <ac:chgData name="Noah N. Hough, GPSS Vice President of Administration" userId="S::gpssvpadmin@uw.edu::1ae2dabc-bfe4-47f9-9b76-3dc81f32d6da" providerId="AD" clId="Web-{AC406546-DAAE-816B-BEC0-908DC3CD8ED9}" dt="2024-10-09T23:43:50.017" v="151" actId="1076"/>
          <ac:spMkLst>
            <pc:docMk/>
            <pc:sldMk cId="0" sldId="256"/>
            <ac:spMk id="3" creationId="{4D51E514-4B01-9482-1E94-B2B7BF697352}"/>
          </ac:spMkLst>
        </pc:spChg>
        <pc:spChg chg="add del mod">
          <ac:chgData name="Noah N. Hough, GPSS Vice President of Administration" userId="S::gpssvpadmin@uw.edu::1ae2dabc-bfe4-47f9-9b76-3dc81f32d6da" providerId="AD" clId="Web-{AC406546-DAAE-816B-BEC0-908DC3CD8ED9}" dt="2024-10-09T23:40:44.540" v="128"/>
          <ac:spMkLst>
            <pc:docMk/>
            <pc:sldMk cId="0" sldId="256"/>
            <ac:spMk id="5" creationId="{D1EC88B2-9CD3-B059-6D91-2A2B9F4015CE}"/>
          </ac:spMkLst>
        </pc:spChg>
        <pc:spChg chg="mod">
          <ac:chgData name="Noah N. Hough, GPSS Vice President of Administration" userId="S::gpssvpadmin@uw.edu::1ae2dabc-bfe4-47f9-9b76-3dc81f32d6da" providerId="AD" clId="Web-{AC406546-DAAE-816B-BEC0-908DC3CD8ED9}" dt="2024-10-09T23:56:33.860" v="180" actId="20577"/>
          <ac:spMkLst>
            <pc:docMk/>
            <pc:sldMk cId="0" sldId="256"/>
            <ac:spMk id="7" creationId="{D4D859C0-D21C-8DF1-3895-601F0E1CDAE7}"/>
          </ac:spMkLst>
        </pc:spChg>
        <pc:spChg chg="add mod">
          <ac:chgData name="Noah N. Hough, GPSS Vice President of Administration" userId="S::gpssvpadmin@uw.edu::1ae2dabc-bfe4-47f9-9b76-3dc81f32d6da" providerId="AD" clId="Web-{AC406546-DAAE-816B-BEC0-908DC3CD8ED9}" dt="2024-10-09T23:57:22.331" v="202" actId="20577"/>
          <ac:spMkLst>
            <pc:docMk/>
            <pc:sldMk cId="0" sldId="256"/>
            <ac:spMk id="8" creationId="{A1DF83EC-B482-9309-B198-369AAA719644}"/>
          </ac:spMkLst>
        </pc:spChg>
        <pc:spChg chg="del">
          <ac:chgData name="Noah N. Hough, GPSS Vice President of Administration" userId="S::gpssvpadmin@uw.edu::1ae2dabc-bfe4-47f9-9b76-3dc81f32d6da" providerId="AD" clId="Web-{AC406546-DAAE-816B-BEC0-908DC3CD8ED9}" dt="2024-10-09T23:40:41.712" v="127"/>
          <ac:spMkLst>
            <pc:docMk/>
            <pc:sldMk cId="0" sldId="256"/>
            <ac:spMk id="144" creationId="{00000000-0000-0000-0000-000000000000}"/>
          </ac:spMkLst>
        </pc:spChg>
        <pc:spChg chg="mod">
          <ac:chgData name="Noah N. Hough, GPSS Vice President of Administration" userId="S::gpssvpadmin@uw.edu::1ae2dabc-bfe4-47f9-9b76-3dc81f32d6da" providerId="AD" clId="Web-{AC406546-DAAE-816B-BEC0-908DC3CD8ED9}" dt="2024-10-09T23:43:56.470" v="153" actId="14100"/>
          <ac:spMkLst>
            <pc:docMk/>
            <pc:sldMk cId="0" sldId="256"/>
            <ac:spMk id="147" creationId="{00000000-0000-0000-0000-000000000000}"/>
          </ac:spMkLst>
        </pc:spChg>
        <pc:picChg chg="del">
          <ac:chgData name="Noah N. Hough, GPSS Vice President of Administration" userId="S::gpssvpadmin@uw.edu::1ae2dabc-bfe4-47f9-9b76-3dc81f32d6da" providerId="AD" clId="Web-{AC406546-DAAE-816B-BEC0-908DC3CD8ED9}" dt="2024-10-09T23:36:29.530" v="43"/>
          <ac:picMkLst>
            <pc:docMk/>
            <pc:sldMk cId="0" sldId="256"/>
            <ac:picMk id="2" creationId="{E2B718BA-DA02-6667-39C3-0699CE1DCDA0}"/>
          </ac:picMkLst>
        </pc:picChg>
        <pc:picChg chg="add mod">
          <ac:chgData name="Noah N. Hough, GPSS Vice President of Administration" userId="S::gpssvpadmin@uw.edu::1ae2dabc-bfe4-47f9-9b76-3dc81f32d6da" providerId="AD" clId="Web-{AC406546-DAAE-816B-BEC0-908DC3CD8ED9}" dt="2024-10-09T23:56:37.532" v="182" actId="1076"/>
          <ac:picMkLst>
            <pc:docMk/>
            <pc:sldMk cId="0" sldId="256"/>
            <ac:picMk id="6" creationId="{6C955FC5-3D60-A2B9-3A5A-5B131C92A8C6}"/>
          </ac:picMkLst>
        </pc:picChg>
        <pc:picChg chg="mod">
          <ac:chgData name="Noah N. Hough, GPSS Vice President of Administration" userId="S::gpssvpadmin@uw.edu::1ae2dabc-bfe4-47f9-9b76-3dc81f32d6da" providerId="AD" clId="Web-{AC406546-DAAE-816B-BEC0-908DC3CD8ED9}" dt="2024-10-09T23:56:44.095" v="184" actId="1076"/>
          <ac:picMkLst>
            <pc:docMk/>
            <pc:sldMk cId="0" sldId="256"/>
            <ac:picMk id="149" creationId="{00000000-0000-0000-0000-000000000000}"/>
          </ac:picMkLst>
        </pc:picChg>
      </pc:sldChg>
      <pc:sldChg chg="delSp modSp">
        <pc:chgData name="Noah N. Hough, GPSS Vice President of Administration" userId="S::gpssvpadmin@uw.edu::1ae2dabc-bfe4-47f9-9b76-3dc81f32d6da" providerId="AD" clId="Web-{AC406546-DAAE-816B-BEC0-908DC3CD8ED9}" dt="2024-10-09T23:57:47.066" v="212"/>
        <pc:sldMkLst>
          <pc:docMk/>
          <pc:sldMk cId="0" sldId="257"/>
        </pc:sldMkLst>
        <pc:spChg chg="del mod">
          <ac:chgData name="Noah N. Hough, GPSS Vice President of Administration" userId="S::gpssvpadmin@uw.edu::1ae2dabc-bfe4-47f9-9b76-3dc81f32d6da" providerId="AD" clId="Web-{AC406546-DAAE-816B-BEC0-908DC3CD8ED9}" dt="2024-10-09T23:57:47.066" v="212"/>
          <ac:spMkLst>
            <pc:docMk/>
            <pc:sldMk cId="0" sldId="257"/>
            <ac:spMk id="9" creationId="{8D2513B9-BFEE-F839-83BD-8A2DD3B9FA04}"/>
          </ac:spMkLst>
        </pc:spChg>
        <pc:picChg chg="del">
          <ac:chgData name="Noah N. Hough, GPSS Vice President of Administration" userId="S::gpssvpadmin@uw.edu::1ae2dabc-bfe4-47f9-9b76-3dc81f32d6da" providerId="AD" clId="Web-{AC406546-DAAE-816B-BEC0-908DC3CD8ED9}" dt="2024-10-09T23:57:37.097" v="203"/>
          <ac:picMkLst>
            <pc:docMk/>
            <pc:sldMk cId="0" sldId="257"/>
            <ac:picMk id="6" creationId="{8216325F-4EF7-5AA1-9F8D-D0FE4BBDFA9C}"/>
          </ac:picMkLst>
        </pc:picChg>
      </pc:sldChg>
      <pc:sldChg chg="addSp delSp modSp">
        <pc:chgData name="Noah N. Hough, GPSS Vice President of Administration" userId="S::gpssvpadmin@uw.edu::1ae2dabc-bfe4-47f9-9b76-3dc81f32d6da" providerId="AD" clId="Web-{AC406546-DAAE-816B-BEC0-908DC3CD8ED9}" dt="2024-10-09T23:57:59.426" v="216" actId="20577"/>
        <pc:sldMkLst>
          <pc:docMk/>
          <pc:sldMk cId="0" sldId="258"/>
        </pc:sldMkLst>
        <pc:spChg chg="add mod">
          <ac:chgData name="Noah N. Hough, GPSS Vice President of Administration" userId="S::gpssvpadmin@uw.edu::1ae2dabc-bfe4-47f9-9b76-3dc81f32d6da" providerId="AD" clId="Web-{AC406546-DAAE-816B-BEC0-908DC3CD8ED9}" dt="2024-10-09T23:57:50.347" v="213"/>
          <ac:spMkLst>
            <pc:docMk/>
            <pc:sldMk cId="0" sldId="258"/>
            <ac:spMk id="4" creationId="{C18806FD-E573-5D8E-8642-698F33AF0623}"/>
          </ac:spMkLst>
        </pc:spChg>
        <pc:spChg chg="mod">
          <ac:chgData name="Noah N. Hough, GPSS Vice President of Administration" userId="S::gpssvpadmin@uw.edu::1ae2dabc-bfe4-47f9-9b76-3dc81f32d6da" providerId="AD" clId="Web-{AC406546-DAAE-816B-BEC0-908DC3CD8ED9}" dt="2024-10-09T23:57:59.426" v="216" actId="20577"/>
          <ac:spMkLst>
            <pc:docMk/>
            <pc:sldMk cId="0" sldId="258"/>
            <ac:spMk id="10" creationId="{163D1A7E-A29A-F47F-8A52-A8E326F4BD70}"/>
          </ac:spMkLst>
        </pc:spChg>
        <pc:spChg chg="del">
          <ac:chgData name="Noah N. Hough, GPSS Vice President of Administration" userId="S::gpssvpadmin@uw.edu::1ae2dabc-bfe4-47f9-9b76-3dc81f32d6da" providerId="AD" clId="Web-{AC406546-DAAE-816B-BEC0-908DC3CD8ED9}" dt="2024-10-09T23:57:50.347" v="213"/>
          <ac:spMkLst>
            <pc:docMk/>
            <pc:sldMk cId="0" sldId="258"/>
            <ac:spMk id="164" creationId="{00000000-0000-0000-0000-000000000000}"/>
          </ac:spMkLst>
        </pc:spChg>
        <pc:spChg chg="del">
          <ac:chgData name="Noah N. Hough, GPSS Vice President of Administration" userId="S::gpssvpadmin@uw.edu::1ae2dabc-bfe4-47f9-9b76-3dc81f32d6da" providerId="AD" clId="Web-{AC406546-DAAE-816B-BEC0-908DC3CD8ED9}" dt="2024-10-09T23:57:52.847" v="214"/>
          <ac:spMkLst>
            <pc:docMk/>
            <pc:sldMk cId="0" sldId="258"/>
            <ac:spMk id="167" creationId="{00000000-0000-0000-0000-000000000000}"/>
          </ac:spMkLst>
        </pc:spChg>
        <pc:picChg chg="del">
          <ac:chgData name="Noah N. Hough, GPSS Vice President of Administration" userId="S::gpssvpadmin@uw.edu::1ae2dabc-bfe4-47f9-9b76-3dc81f32d6da" providerId="AD" clId="Web-{AC406546-DAAE-816B-BEC0-908DC3CD8ED9}" dt="2024-10-09T23:57:55.785" v="215"/>
          <ac:picMkLst>
            <pc:docMk/>
            <pc:sldMk cId="0" sldId="258"/>
            <ac:picMk id="8" creationId="{1E0B5743-D1D8-EE6A-7222-9BB043F5D3D9}"/>
          </ac:picMkLst>
        </pc:picChg>
      </pc:sldChg>
      <pc:sldChg chg="delSp modSp">
        <pc:chgData name="Noah N. Hough, GPSS Vice President of Administration" userId="S::gpssvpadmin@uw.edu::1ae2dabc-bfe4-47f9-9b76-3dc81f32d6da" providerId="AD" clId="Web-{AC406546-DAAE-816B-BEC0-908DC3CD8ED9}" dt="2024-10-09T23:58:06.832" v="218" actId="20577"/>
        <pc:sldMkLst>
          <pc:docMk/>
          <pc:sldMk cId="0" sldId="259"/>
        </pc:sldMkLst>
        <pc:spChg chg="mod">
          <ac:chgData name="Noah N. Hough, GPSS Vice President of Administration" userId="S::gpssvpadmin@uw.edu::1ae2dabc-bfe4-47f9-9b76-3dc81f32d6da" providerId="AD" clId="Web-{AC406546-DAAE-816B-BEC0-908DC3CD8ED9}" dt="2024-10-09T23:58:06.832" v="218" actId="20577"/>
          <ac:spMkLst>
            <pc:docMk/>
            <pc:sldMk cId="0" sldId="259"/>
            <ac:spMk id="9" creationId="{085ACFFD-970C-E3DA-A1AD-725A3F3A07EB}"/>
          </ac:spMkLst>
        </pc:spChg>
        <pc:picChg chg="del">
          <ac:chgData name="Noah N. Hough, GPSS Vice President of Administration" userId="S::gpssvpadmin@uw.edu::1ae2dabc-bfe4-47f9-9b76-3dc81f32d6da" providerId="AD" clId="Web-{AC406546-DAAE-816B-BEC0-908DC3CD8ED9}" dt="2024-10-09T23:58:03.082" v="217"/>
          <ac:picMkLst>
            <pc:docMk/>
            <pc:sldMk cId="0" sldId="259"/>
            <ac:picMk id="7" creationId="{DD47DDBC-128B-2CDF-AE88-46F7805EA2D2}"/>
          </ac:picMkLst>
        </pc:picChg>
      </pc:sldChg>
      <pc:sldChg chg="del">
        <pc:chgData name="Noah N. Hough, GPSS Vice President of Administration" userId="S::gpssvpadmin@uw.edu::1ae2dabc-bfe4-47f9-9b76-3dc81f32d6da" providerId="AD" clId="Web-{AC406546-DAAE-816B-BEC0-908DC3CD8ED9}" dt="2024-10-09T23:35:44.294" v="40"/>
        <pc:sldMkLst>
          <pc:docMk/>
          <pc:sldMk cId="0" sldId="294"/>
        </pc:sldMkLst>
      </pc:sldChg>
      <pc:sldChg chg="mod modShow">
        <pc:chgData name="Noah N. Hough, GPSS Vice President of Administration" userId="S::gpssvpadmin@uw.edu::1ae2dabc-bfe4-47f9-9b76-3dc81f32d6da" providerId="AD" clId="Web-{AC406546-DAAE-816B-BEC0-908DC3CD8ED9}" dt="2024-10-09T23:58:13.348" v="219"/>
        <pc:sldMkLst>
          <pc:docMk/>
          <pc:sldMk cId="281484619" sldId="334"/>
        </pc:sldMkLst>
      </pc:sldChg>
      <pc:sldChg chg="del">
        <pc:chgData name="Noah N. Hough, GPSS Vice President of Administration" userId="S::gpssvpadmin@uw.edu::1ae2dabc-bfe4-47f9-9b76-3dc81f32d6da" providerId="AD" clId="Web-{AC406546-DAAE-816B-BEC0-908DC3CD8ED9}" dt="2024-10-09T23:35:27.465" v="25"/>
        <pc:sldMkLst>
          <pc:docMk/>
          <pc:sldMk cId="1469918133" sldId="407"/>
        </pc:sldMkLst>
      </pc:sldChg>
      <pc:sldChg chg="delSp modSp ord">
        <pc:chgData name="Noah N. Hough, GPSS Vice President of Administration" userId="S::gpssvpadmin@uw.edu::1ae2dabc-bfe4-47f9-9b76-3dc81f32d6da" providerId="AD" clId="Web-{AC406546-DAAE-816B-BEC0-908DC3CD8ED9}" dt="2024-10-09T23:58:30.943" v="225" actId="20577"/>
        <pc:sldMkLst>
          <pc:docMk/>
          <pc:sldMk cId="3520766268" sldId="443"/>
        </pc:sldMkLst>
        <pc:spChg chg="mod">
          <ac:chgData name="Noah N. Hough, GPSS Vice President of Administration" userId="S::gpssvpadmin@uw.edu::1ae2dabc-bfe4-47f9-9b76-3dc81f32d6da" providerId="AD" clId="Web-{AC406546-DAAE-816B-BEC0-908DC3CD8ED9}" dt="2024-10-09T23:58:30.943" v="225" actId="20577"/>
          <ac:spMkLst>
            <pc:docMk/>
            <pc:sldMk cId="3520766268" sldId="443"/>
            <ac:spMk id="4" creationId="{2D39CEBD-304F-CDFF-C6C8-CCAA526F5C05}"/>
          </ac:spMkLst>
        </pc:spChg>
        <pc:picChg chg="del">
          <ac:chgData name="Noah N. Hough, GPSS Vice President of Administration" userId="S::gpssvpadmin@uw.edu::1ae2dabc-bfe4-47f9-9b76-3dc81f32d6da" providerId="AD" clId="Web-{AC406546-DAAE-816B-BEC0-908DC3CD8ED9}" dt="2024-10-09T23:58:25.068" v="222"/>
          <ac:picMkLst>
            <pc:docMk/>
            <pc:sldMk cId="3520766268" sldId="443"/>
            <ac:picMk id="7" creationId="{D6769504-EBE2-33C2-D23E-8A3C1B9144B1}"/>
          </ac:picMkLst>
        </pc:picChg>
      </pc:sldChg>
      <pc:sldChg chg="del">
        <pc:chgData name="Noah N. Hough, GPSS Vice President of Administration" userId="S::gpssvpadmin@uw.edu::1ae2dabc-bfe4-47f9-9b76-3dc81f32d6da" providerId="AD" clId="Web-{AC406546-DAAE-816B-BEC0-908DC3CD8ED9}" dt="2024-10-09T23:35:30.856" v="29"/>
        <pc:sldMkLst>
          <pc:docMk/>
          <pc:sldMk cId="22096154" sldId="450"/>
        </pc:sldMkLst>
      </pc:sldChg>
      <pc:sldChg chg="del">
        <pc:chgData name="Noah N. Hough, GPSS Vice President of Administration" userId="S::gpssvpadmin@uw.edu::1ae2dabc-bfe4-47f9-9b76-3dc81f32d6da" providerId="AD" clId="Web-{AC406546-DAAE-816B-BEC0-908DC3CD8ED9}" dt="2024-10-09T23:35:31.965" v="30"/>
        <pc:sldMkLst>
          <pc:docMk/>
          <pc:sldMk cId="3494267751" sldId="451"/>
        </pc:sldMkLst>
      </pc:sldChg>
      <pc:sldChg chg="del">
        <pc:chgData name="Noah N. Hough, GPSS Vice President of Administration" userId="S::gpssvpadmin@uw.edu::1ae2dabc-bfe4-47f9-9b76-3dc81f32d6da" providerId="AD" clId="Web-{AC406546-DAAE-816B-BEC0-908DC3CD8ED9}" dt="2024-10-09T23:35:40.513" v="37"/>
        <pc:sldMkLst>
          <pc:docMk/>
          <pc:sldMk cId="546382345" sldId="452"/>
        </pc:sldMkLst>
      </pc:sldChg>
      <pc:sldChg chg="del">
        <pc:chgData name="Noah N. Hough, GPSS Vice President of Administration" userId="S::gpssvpadmin@uw.edu::1ae2dabc-bfe4-47f9-9b76-3dc81f32d6da" providerId="AD" clId="Web-{AC406546-DAAE-816B-BEC0-908DC3CD8ED9}" dt="2024-10-09T23:35:29.309" v="27"/>
        <pc:sldMkLst>
          <pc:docMk/>
          <pc:sldMk cId="1924539658" sldId="453"/>
        </pc:sldMkLst>
      </pc:sldChg>
      <pc:sldChg chg="delSp modSp">
        <pc:chgData name="Noah N. Hough, GPSS Vice President of Administration" userId="S::gpssvpadmin@uw.edu::1ae2dabc-bfe4-47f9-9b76-3dc81f32d6da" providerId="AD" clId="Web-{AC406546-DAAE-816B-BEC0-908DC3CD8ED9}" dt="2024-10-09T23:58:38.349" v="229" actId="20577"/>
        <pc:sldMkLst>
          <pc:docMk/>
          <pc:sldMk cId="1855413334" sldId="454"/>
        </pc:sldMkLst>
        <pc:spChg chg="mod">
          <ac:chgData name="Noah N. Hough, GPSS Vice President of Administration" userId="S::gpssvpadmin@uw.edu::1ae2dabc-bfe4-47f9-9b76-3dc81f32d6da" providerId="AD" clId="Web-{AC406546-DAAE-816B-BEC0-908DC3CD8ED9}" dt="2024-10-09T23:58:38.349" v="229" actId="20577"/>
          <ac:spMkLst>
            <pc:docMk/>
            <pc:sldMk cId="1855413334" sldId="454"/>
            <ac:spMk id="4" creationId="{2D39CEBD-304F-CDFF-C6C8-CCAA526F5C05}"/>
          </ac:spMkLst>
        </pc:spChg>
        <pc:picChg chg="del">
          <ac:chgData name="Noah N. Hough, GPSS Vice President of Administration" userId="S::gpssvpadmin@uw.edu::1ae2dabc-bfe4-47f9-9b76-3dc81f32d6da" providerId="AD" clId="Web-{AC406546-DAAE-816B-BEC0-908DC3CD8ED9}" dt="2024-10-09T23:58:31.755" v="226"/>
          <ac:picMkLst>
            <pc:docMk/>
            <pc:sldMk cId="1855413334" sldId="454"/>
            <ac:picMk id="7" creationId="{D6769504-EBE2-33C2-D23E-8A3C1B9144B1}"/>
          </ac:picMkLst>
        </pc:picChg>
      </pc:sldChg>
      <pc:sldChg chg="del">
        <pc:chgData name="Noah N. Hough, GPSS Vice President of Administration" userId="S::gpssvpadmin@uw.edu::1ae2dabc-bfe4-47f9-9b76-3dc81f32d6da" providerId="AD" clId="Web-{AC406546-DAAE-816B-BEC0-908DC3CD8ED9}" dt="2024-10-09T23:35:13.074" v="11"/>
        <pc:sldMkLst>
          <pc:docMk/>
          <pc:sldMk cId="307732377" sldId="455"/>
        </pc:sldMkLst>
      </pc:sldChg>
      <pc:sldChg chg="del">
        <pc:chgData name="Noah N. Hough, GPSS Vice President of Administration" userId="S::gpssvpadmin@uw.edu::1ae2dabc-bfe4-47f9-9b76-3dc81f32d6da" providerId="AD" clId="Web-{AC406546-DAAE-816B-BEC0-908DC3CD8ED9}" dt="2024-10-09T23:35:18.230" v="17"/>
        <pc:sldMkLst>
          <pc:docMk/>
          <pc:sldMk cId="2886376393" sldId="456"/>
        </pc:sldMkLst>
      </pc:sldChg>
      <pc:sldChg chg="del">
        <pc:chgData name="Noah N. Hough, GPSS Vice President of Administration" userId="S::gpssvpadmin@uw.edu::1ae2dabc-bfe4-47f9-9b76-3dc81f32d6da" providerId="AD" clId="Web-{AC406546-DAAE-816B-BEC0-908DC3CD8ED9}" dt="2024-10-09T23:35:13.558" v="12"/>
        <pc:sldMkLst>
          <pc:docMk/>
          <pc:sldMk cId="2164538105" sldId="457"/>
        </pc:sldMkLst>
      </pc:sldChg>
      <pc:sldChg chg="del">
        <pc:chgData name="Noah N. Hough, GPSS Vice President of Administration" userId="S::gpssvpadmin@uw.edu::1ae2dabc-bfe4-47f9-9b76-3dc81f32d6da" providerId="AD" clId="Web-{AC406546-DAAE-816B-BEC0-908DC3CD8ED9}" dt="2024-10-09T23:35:17.230" v="16"/>
        <pc:sldMkLst>
          <pc:docMk/>
          <pc:sldMk cId="1153127482" sldId="458"/>
        </pc:sldMkLst>
      </pc:sldChg>
      <pc:sldChg chg="del">
        <pc:chgData name="Noah N. Hough, GPSS Vice President of Administration" userId="S::gpssvpadmin@uw.edu::1ae2dabc-bfe4-47f9-9b76-3dc81f32d6da" providerId="AD" clId="Web-{AC406546-DAAE-816B-BEC0-908DC3CD8ED9}" dt="2024-10-09T23:35:14.277" v="14"/>
        <pc:sldMkLst>
          <pc:docMk/>
          <pc:sldMk cId="487139929" sldId="459"/>
        </pc:sldMkLst>
      </pc:sldChg>
      <pc:sldChg chg="del">
        <pc:chgData name="Noah N. Hough, GPSS Vice President of Administration" userId="S::gpssvpadmin@uw.edu::1ae2dabc-bfe4-47f9-9b76-3dc81f32d6da" providerId="AD" clId="Web-{AC406546-DAAE-816B-BEC0-908DC3CD8ED9}" dt="2024-10-09T23:35:13.918" v="13"/>
        <pc:sldMkLst>
          <pc:docMk/>
          <pc:sldMk cId="2702655506" sldId="460"/>
        </pc:sldMkLst>
      </pc:sldChg>
      <pc:sldChg chg="del">
        <pc:chgData name="Noah N. Hough, GPSS Vice President of Administration" userId="S::gpssvpadmin@uw.edu::1ae2dabc-bfe4-47f9-9b76-3dc81f32d6da" providerId="AD" clId="Web-{AC406546-DAAE-816B-BEC0-908DC3CD8ED9}" dt="2024-10-09T23:35:16.027" v="15"/>
        <pc:sldMkLst>
          <pc:docMk/>
          <pc:sldMk cId="1531994444" sldId="461"/>
        </pc:sldMkLst>
      </pc:sldChg>
      <pc:sldChg chg="del">
        <pc:chgData name="Noah N. Hough, GPSS Vice President of Administration" userId="S::gpssvpadmin@uw.edu::1ae2dabc-bfe4-47f9-9b76-3dc81f32d6da" providerId="AD" clId="Web-{AC406546-DAAE-816B-BEC0-908DC3CD8ED9}" dt="2024-10-09T23:35:28.418" v="26"/>
        <pc:sldMkLst>
          <pc:docMk/>
          <pc:sldMk cId="3004937000" sldId="462"/>
        </pc:sldMkLst>
      </pc:sldChg>
      <pc:sldChg chg="del">
        <pc:chgData name="Noah N. Hough, GPSS Vice President of Administration" userId="S::gpssvpadmin@uw.edu::1ae2dabc-bfe4-47f9-9b76-3dc81f32d6da" providerId="AD" clId="Web-{AC406546-DAAE-816B-BEC0-908DC3CD8ED9}" dt="2024-10-09T23:35:30.215" v="28"/>
        <pc:sldMkLst>
          <pc:docMk/>
          <pc:sldMk cId="1304804984" sldId="463"/>
        </pc:sldMkLst>
      </pc:sldChg>
      <pc:sldChg chg="del">
        <pc:chgData name="Noah N. Hough, GPSS Vice President of Administration" userId="S::gpssvpadmin@uw.edu::1ae2dabc-bfe4-47f9-9b76-3dc81f32d6da" providerId="AD" clId="Web-{AC406546-DAAE-816B-BEC0-908DC3CD8ED9}" dt="2024-10-09T23:35:33.095" v="31"/>
        <pc:sldMkLst>
          <pc:docMk/>
          <pc:sldMk cId="1023411654" sldId="465"/>
        </pc:sldMkLst>
      </pc:sldChg>
      <pc:sldChg chg="del">
        <pc:chgData name="Noah N. Hough, GPSS Vice President of Administration" userId="S::gpssvpadmin@uw.edu::1ae2dabc-bfe4-47f9-9b76-3dc81f32d6da" providerId="AD" clId="Web-{AC406546-DAAE-816B-BEC0-908DC3CD8ED9}" dt="2024-10-09T23:35:34.309" v="32"/>
        <pc:sldMkLst>
          <pc:docMk/>
          <pc:sldMk cId="1209903571" sldId="466"/>
        </pc:sldMkLst>
      </pc:sldChg>
      <pc:sldChg chg="del">
        <pc:chgData name="Noah N. Hough, GPSS Vice President of Administration" userId="S::gpssvpadmin@uw.edu::1ae2dabc-bfe4-47f9-9b76-3dc81f32d6da" providerId="AD" clId="Web-{AC406546-DAAE-816B-BEC0-908DC3CD8ED9}" dt="2024-10-09T23:35:36.903" v="34"/>
        <pc:sldMkLst>
          <pc:docMk/>
          <pc:sldMk cId="1224250462" sldId="467"/>
        </pc:sldMkLst>
      </pc:sldChg>
      <pc:sldChg chg="del">
        <pc:chgData name="Noah N. Hough, GPSS Vice President of Administration" userId="S::gpssvpadmin@uw.edu::1ae2dabc-bfe4-47f9-9b76-3dc81f32d6da" providerId="AD" clId="Web-{AC406546-DAAE-816B-BEC0-908DC3CD8ED9}" dt="2024-10-09T23:35:41.716" v="38"/>
        <pc:sldMkLst>
          <pc:docMk/>
          <pc:sldMk cId="3874636799" sldId="469"/>
        </pc:sldMkLst>
      </pc:sldChg>
      <pc:sldChg chg="del">
        <pc:chgData name="Noah N. Hough, GPSS Vice President of Administration" userId="S::gpssvpadmin@uw.edu::1ae2dabc-bfe4-47f9-9b76-3dc81f32d6da" providerId="AD" clId="Web-{AC406546-DAAE-816B-BEC0-908DC3CD8ED9}" dt="2024-10-09T23:35:42.888" v="39"/>
        <pc:sldMkLst>
          <pc:docMk/>
          <pc:sldMk cId="2437502453" sldId="470"/>
        </pc:sldMkLst>
      </pc:sldChg>
      <pc:sldChg chg="del">
        <pc:chgData name="Noah N. Hough, GPSS Vice President of Administration" userId="S::gpssvpadmin@uw.edu::1ae2dabc-bfe4-47f9-9b76-3dc81f32d6da" providerId="AD" clId="Web-{AC406546-DAAE-816B-BEC0-908DC3CD8ED9}" dt="2024-10-09T23:35:35.403" v="33"/>
        <pc:sldMkLst>
          <pc:docMk/>
          <pc:sldMk cId="2778953821" sldId="471"/>
        </pc:sldMkLst>
      </pc:sldChg>
      <pc:sldChg chg="del">
        <pc:chgData name="Noah N. Hough, GPSS Vice President of Administration" userId="S::gpssvpadmin@uw.edu::1ae2dabc-bfe4-47f9-9b76-3dc81f32d6da" providerId="AD" clId="Web-{AC406546-DAAE-816B-BEC0-908DC3CD8ED9}" dt="2024-10-09T23:35:38.216" v="35"/>
        <pc:sldMkLst>
          <pc:docMk/>
          <pc:sldMk cId="465403877" sldId="472"/>
        </pc:sldMkLst>
      </pc:sldChg>
      <pc:sldChg chg="del">
        <pc:chgData name="Noah N. Hough, GPSS Vice President of Administration" userId="S::gpssvpadmin@uw.edu::1ae2dabc-bfe4-47f9-9b76-3dc81f32d6da" providerId="AD" clId="Web-{AC406546-DAAE-816B-BEC0-908DC3CD8ED9}" dt="2024-10-09T23:35:08.683" v="4"/>
        <pc:sldMkLst>
          <pc:docMk/>
          <pc:sldMk cId="1227179666" sldId="473"/>
        </pc:sldMkLst>
      </pc:sldChg>
      <pc:sldChg chg="del">
        <pc:chgData name="Noah N. Hough, GPSS Vice President of Administration" userId="S::gpssvpadmin@uw.edu::1ae2dabc-bfe4-47f9-9b76-3dc81f32d6da" providerId="AD" clId="Web-{AC406546-DAAE-816B-BEC0-908DC3CD8ED9}" dt="2024-10-09T23:35:39.544" v="36"/>
        <pc:sldMkLst>
          <pc:docMk/>
          <pc:sldMk cId="1668890341" sldId="474"/>
        </pc:sldMkLst>
      </pc:sldChg>
      <pc:sldChg chg="del">
        <pc:chgData name="Noah N. Hough, GPSS Vice President of Administration" userId="S::gpssvpadmin@uw.edu::1ae2dabc-bfe4-47f9-9b76-3dc81f32d6da" providerId="AD" clId="Web-{AC406546-DAAE-816B-BEC0-908DC3CD8ED9}" dt="2024-10-09T23:34:54.151" v="2"/>
        <pc:sldMkLst>
          <pc:docMk/>
          <pc:sldMk cId="822133320" sldId="475"/>
        </pc:sldMkLst>
      </pc:sldChg>
      <pc:sldChg chg="del">
        <pc:chgData name="Noah N. Hough, GPSS Vice President of Administration" userId="S::gpssvpadmin@uw.edu::1ae2dabc-bfe4-47f9-9b76-3dc81f32d6da" providerId="AD" clId="Web-{AC406546-DAAE-816B-BEC0-908DC3CD8ED9}" dt="2024-10-09T23:34:49.276" v="1"/>
        <pc:sldMkLst>
          <pc:docMk/>
          <pc:sldMk cId="954802750" sldId="476"/>
        </pc:sldMkLst>
      </pc:sldChg>
      <pc:sldChg chg="del">
        <pc:chgData name="Noah N. Hough, GPSS Vice President of Administration" userId="S::gpssvpadmin@uw.edu::1ae2dabc-bfe4-47f9-9b76-3dc81f32d6da" providerId="AD" clId="Web-{AC406546-DAAE-816B-BEC0-908DC3CD8ED9}" dt="2024-10-09T23:34:44.292" v="0"/>
        <pc:sldMkLst>
          <pc:docMk/>
          <pc:sldMk cId="828161743" sldId="477"/>
        </pc:sldMkLst>
      </pc:sldChg>
      <pc:sldChg chg="ord">
        <pc:chgData name="Noah N. Hough, GPSS Vice President of Administration" userId="S::gpssvpadmin@uw.edu::1ae2dabc-bfe4-47f9-9b76-3dc81f32d6da" providerId="AD" clId="Web-{AC406546-DAAE-816B-BEC0-908DC3CD8ED9}" dt="2024-10-09T23:58:22.992" v="221"/>
        <pc:sldMkLst>
          <pc:docMk/>
          <pc:sldMk cId="2984419293" sldId="478"/>
        </pc:sldMkLst>
      </pc:sldChg>
      <pc:sldChg chg="del">
        <pc:chgData name="Noah N. Hough, GPSS Vice President of Administration" userId="S::gpssvpadmin@uw.edu::1ae2dabc-bfe4-47f9-9b76-3dc81f32d6da" providerId="AD" clId="Web-{AC406546-DAAE-816B-BEC0-908DC3CD8ED9}" dt="2024-10-09T23:35:12.902" v="9"/>
        <pc:sldMkLst>
          <pc:docMk/>
          <pc:sldMk cId="4204732396" sldId="479"/>
        </pc:sldMkLst>
      </pc:sldChg>
      <pc:sldChg chg="del">
        <pc:chgData name="Noah N. Hough, GPSS Vice President of Administration" userId="S::gpssvpadmin@uw.edu::1ae2dabc-bfe4-47f9-9b76-3dc81f32d6da" providerId="AD" clId="Web-{AC406546-DAAE-816B-BEC0-908DC3CD8ED9}" dt="2024-10-09T23:35:12.996" v="10"/>
        <pc:sldMkLst>
          <pc:docMk/>
          <pc:sldMk cId="1243217432" sldId="480"/>
        </pc:sldMkLst>
      </pc:sldChg>
      <pc:sldChg chg="del">
        <pc:chgData name="Noah N. Hough, GPSS Vice President of Administration" userId="S::gpssvpadmin@uw.edu::1ae2dabc-bfe4-47f9-9b76-3dc81f32d6da" providerId="AD" clId="Web-{AC406546-DAAE-816B-BEC0-908DC3CD8ED9}" dt="2024-10-09T23:35:12.277" v="8"/>
        <pc:sldMkLst>
          <pc:docMk/>
          <pc:sldMk cId="3208727446" sldId="481"/>
        </pc:sldMkLst>
      </pc:sldChg>
      <pc:sldChg chg="del">
        <pc:chgData name="Noah N. Hough, GPSS Vice President of Administration" userId="S::gpssvpadmin@uw.edu::1ae2dabc-bfe4-47f9-9b76-3dc81f32d6da" providerId="AD" clId="Web-{AC406546-DAAE-816B-BEC0-908DC3CD8ED9}" dt="2024-10-09T23:35:11.027" v="7"/>
        <pc:sldMkLst>
          <pc:docMk/>
          <pc:sldMk cId="1185562049" sldId="482"/>
        </pc:sldMkLst>
      </pc:sldChg>
      <pc:sldChg chg="del">
        <pc:chgData name="Noah N. Hough, GPSS Vice President of Administration" userId="S::gpssvpadmin@uw.edu::1ae2dabc-bfe4-47f9-9b76-3dc81f32d6da" providerId="AD" clId="Web-{AC406546-DAAE-816B-BEC0-908DC3CD8ED9}" dt="2024-10-09T23:35:21.637" v="20"/>
        <pc:sldMkLst>
          <pc:docMk/>
          <pc:sldMk cId="3229188333" sldId="483"/>
        </pc:sldMkLst>
      </pc:sldChg>
      <pc:sldChg chg="del">
        <pc:chgData name="Noah N. Hough, GPSS Vice President of Administration" userId="S::gpssvpadmin@uw.edu::1ae2dabc-bfe4-47f9-9b76-3dc81f32d6da" providerId="AD" clId="Web-{AC406546-DAAE-816B-BEC0-908DC3CD8ED9}" dt="2024-10-09T23:35:20.449" v="19"/>
        <pc:sldMkLst>
          <pc:docMk/>
          <pc:sldMk cId="2880380489" sldId="484"/>
        </pc:sldMkLst>
      </pc:sldChg>
      <pc:sldChg chg="del">
        <pc:chgData name="Noah N. Hough, GPSS Vice President of Administration" userId="S::gpssvpadmin@uw.edu::1ae2dabc-bfe4-47f9-9b76-3dc81f32d6da" providerId="AD" clId="Web-{AC406546-DAAE-816B-BEC0-908DC3CD8ED9}" dt="2024-10-09T23:35:22.949" v="21"/>
        <pc:sldMkLst>
          <pc:docMk/>
          <pc:sldMk cId="1454008907" sldId="485"/>
        </pc:sldMkLst>
      </pc:sldChg>
      <pc:sldChg chg="del">
        <pc:chgData name="Noah N. Hough, GPSS Vice President of Administration" userId="S::gpssvpadmin@uw.edu::1ae2dabc-bfe4-47f9-9b76-3dc81f32d6da" providerId="AD" clId="Web-{AC406546-DAAE-816B-BEC0-908DC3CD8ED9}" dt="2024-10-09T23:34:56.964" v="3"/>
        <pc:sldMkLst>
          <pc:docMk/>
          <pc:sldMk cId="2354074428" sldId="486"/>
        </pc:sldMkLst>
      </pc:sldChg>
      <pc:sldChg chg="del">
        <pc:chgData name="Noah N. Hough, GPSS Vice President of Administration" userId="S::gpssvpadmin@uw.edu::1ae2dabc-bfe4-47f9-9b76-3dc81f32d6da" providerId="AD" clId="Web-{AC406546-DAAE-816B-BEC0-908DC3CD8ED9}" dt="2024-10-09T23:35:23.996" v="22"/>
        <pc:sldMkLst>
          <pc:docMk/>
          <pc:sldMk cId="1219667636" sldId="487"/>
        </pc:sldMkLst>
      </pc:sldChg>
      <pc:sldChg chg="del">
        <pc:chgData name="Noah N. Hough, GPSS Vice President of Administration" userId="S::gpssvpadmin@uw.edu::1ae2dabc-bfe4-47f9-9b76-3dc81f32d6da" providerId="AD" clId="Web-{AC406546-DAAE-816B-BEC0-908DC3CD8ED9}" dt="2024-10-09T23:35:19.246" v="18"/>
        <pc:sldMkLst>
          <pc:docMk/>
          <pc:sldMk cId="2922542274" sldId="488"/>
        </pc:sldMkLst>
      </pc:sldChg>
      <pc:sldChg chg="del">
        <pc:chgData name="Noah N. Hough, GPSS Vice President of Administration" userId="S::gpssvpadmin@uw.edu::1ae2dabc-bfe4-47f9-9b76-3dc81f32d6da" providerId="AD" clId="Web-{AC406546-DAAE-816B-BEC0-908DC3CD8ED9}" dt="2024-10-09T23:35:25.074" v="23"/>
        <pc:sldMkLst>
          <pc:docMk/>
          <pc:sldMk cId="3940741992" sldId="489"/>
        </pc:sldMkLst>
      </pc:sldChg>
      <pc:sldChg chg="del">
        <pc:chgData name="Noah N. Hough, GPSS Vice President of Administration" userId="S::gpssvpadmin@uw.edu::1ae2dabc-bfe4-47f9-9b76-3dc81f32d6da" providerId="AD" clId="Web-{AC406546-DAAE-816B-BEC0-908DC3CD8ED9}" dt="2024-10-09T23:35:26.231" v="24"/>
        <pc:sldMkLst>
          <pc:docMk/>
          <pc:sldMk cId="1647099069" sldId="490"/>
        </pc:sldMkLst>
      </pc:sldChg>
      <pc:sldChg chg="del">
        <pc:chgData name="Noah N. Hough, GPSS Vice President of Administration" userId="S::gpssvpadmin@uw.edu::1ae2dabc-bfe4-47f9-9b76-3dc81f32d6da" providerId="AD" clId="Web-{AC406546-DAAE-816B-BEC0-908DC3CD8ED9}" dt="2024-10-09T23:35:10.433" v="6"/>
        <pc:sldMkLst>
          <pc:docMk/>
          <pc:sldMk cId="1677082341" sldId="491"/>
        </pc:sldMkLst>
      </pc:sldChg>
      <pc:sldChg chg="del">
        <pc:chgData name="Noah N. Hough, GPSS Vice President of Administration" userId="S::gpssvpadmin@uw.edu::1ae2dabc-bfe4-47f9-9b76-3dc81f32d6da" providerId="AD" clId="Web-{AC406546-DAAE-816B-BEC0-908DC3CD8ED9}" dt="2024-10-09T23:35:09.418" v="5"/>
        <pc:sldMkLst>
          <pc:docMk/>
          <pc:sldMk cId="724723861" sldId="492"/>
        </pc:sldMkLst>
      </pc:sldChg>
    </pc:docChg>
  </pc:docChgLst>
  <pc:docChgLst>
    <pc:chgData name="Noah N. Hough, GPSS Vice President of Administration" userId="S::gpssvpadmin@uw.edu::1ae2dabc-bfe4-47f9-9b76-3dc81f32d6da" providerId="AD" clId="Web-{CFA4CE79-A359-5963-B756-B7058378D011}"/>
    <pc:docChg chg="addSld modSld">
      <pc:chgData name="Noah N. Hough, GPSS Vice President of Administration" userId="S::gpssvpadmin@uw.edu::1ae2dabc-bfe4-47f9-9b76-3dc81f32d6da" providerId="AD" clId="Web-{CFA4CE79-A359-5963-B756-B7058378D011}" dt="2024-10-16T21:10:30.620" v="112" actId="1076"/>
      <pc:docMkLst>
        <pc:docMk/>
      </pc:docMkLst>
      <pc:sldChg chg="modSp">
        <pc:chgData name="Noah N. Hough, GPSS Vice President of Administration" userId="S::gpssvpadmin@uw.edu::1ae2dabc-bfe4-47f9-9b76-3dc81f32d6da" providerId="AD" clId="Web-{CFA4CE79-A359-5963-B756-B7058378D011}" dt="2024-10-16T20:30:19.014" v="3" actId="1076"/>
        <pc:sldMkLst>
          <pc:docMk/>
          <pc:sldMk cId="0" sldId="258"/>
        </pc:sldMkLst>
        <pc:spChg chg="mod">
          <ac:chgData name="Noah N. Hough, GPSS Vice President of Administration" userId="S::gpssvpadmin@uw.edu::1ae2dabc-bfe4-47f9-9b76-3dc81f32d6da" providerId="AD" clId="Web-{CFA4CE79-A359-5963-B756-B7058378D011}" dt="2024-10-16T20:30:19.014" v="3" actId="1076"/>
          <ac:spMkLst>
            <pc:docMk/>
            <pc:sldMk cId="0" sldId="258"/>
            <ac:spMk id="5" creationId="{AABDB67C-F9E8-BC63-3D49-F7AA05B6165D}"/>
          </ac:spMkLst>
        </pc:spChg>
      </pc:sldChg>
      <pc:sldChg chg="new">
        <pc:chgData name="Noah N. Hough, GPSS Vice President of Administration" userId="S::gpssvpadmin@uw.edu::1ae2dabc-bfe4-47f9-9b76-3dc81f32d6da" providerId="AD" clId="Web-{CFA4CE79-A359-5963-B756-B7058378D011}" dt="2024-10-16T20:43:01.324" v="4"/>
        <pc:sldMkLst>
          <pc:docMk/>
          <pc:sldMk cId="1855526773" sldId="526"/>
        </pc:sldMkLst>
      </pc:sldChg>
      <pc:sldChg chg="addSp delSp modSp new">
        <pc:chgData name="Noah N. Hough, GPSS Vice President of Administration" userId="S::gpssvpadmin@uw.edu::1ae2dabc-bfe4-47f9-9b76-3dc81f32d6da" providerId="AD" clId="Web-{CFA4CE79-A359-5963-B756-B7058378D011}" dt="2024-10-16T21:03:28.182" v="42" actId="1076"/>
        <pc:sldMkLst>
          <pc:docMk/>
          <pc:sldMk cId="1898082652" sldId="526"/>
        </pc:sldMkLst>
        <pc:spChg chg="mod">
          <ac:chgData name="Noah N. Hough, GPSS Vice President of Administration" userId="S::gpssvpadmin@uw.edu::1ae2dabc-bfe4-47f9-9b76-3dc81f32d6da" providerId="AD" clId="Web-{CFA4CE79-A359-5963-B756-B7058378D011}" dt="2024-10-16T21:03:28.182" v="42" actId="1076"/>
          <ac:spMkLst>
            <pc:docMk/>
            <pc:sldMk cId="1898082652" sldId="526"/>
            <ac:spMk id="2" creationId="{ACE290C3-A6AE-EC06-E467-695812FFA20E}"/>
          </ac:spMkLst>
        </pc:spChg>
        <pc:spChg chg="mod">
          <ac:chgData name="Noah N. Hough, GPSS Vice President of Administration" userId="S::gpssvpadmin@uw.edu::1ae2dabc-bfe4-47f9-9b76-3dc81f32d6da" providerId="AD" clId="Web-{CFA4CE79-A359-5963-B756-B7058378D011}" dt="2024-10-16T21:03:04.837" v="41" actId="20577"/>
          <ac:spMkLst>
            <pc:docMk/>
            <pc:sldMk cId="1898082652" sldId="526"/>
            <ac:spMk id="3" creationId="{410A591E-8013-EE6B-FB57-D89D667EAC87}"/>
          </ac:spMkLst>
        </pc:spChg>
        <pc:spChg chg="del">
          <ac:chgData name="Noah N. Hough, GPSS Vice President of Administration" userId="S::gpssvpadmin@uw.edu::1ae2dabc-bfe4-47f9-9b76-3dc81f32d6da" providerId="AD" clId="Web-{CFA4CE79-A359-5963-B756-B7058378D011}" dt="2024-10-16T20:55:54.665" v="21"/>
          <ac:spMkLst>
            <pc:docMk/>
            <pc:sldMk cId="1898082652" sldId="526"/>
            <ac:spMk id="4" creationId="{DFFC933B-FBE3-16DA-FC53-0AE484320776}"/>
          </ac:spMkLst>
        </pc:spChg>
        <pc:picChg chg="add mod">
          <ac:chgData name="Noah N. Hough, GPSS Vice President of Administration" userId="S::gpssvpadmin@uw.edu::1ae2dabc-bfe4-47f9-9b76-3dc81f32d6da" providerId="AD" clId="Web-{CFA4CE79-A359-5963-B756-B7058378D011}" dt="2024-10-16T20:56:26.776" v="24" actId="1076"/>
          <ac:picMkLst>
            <pc:docMk/>
            <pc:sldMk cId="1898082652" sldId="526"/>
            <ac:picMk id="6" creationId="{F7EDA558-8CC0-48E3-A5DB-4C6055A2AD3E}"/>
          </ac:picMkLst>
        </pc:picChg>
      </pc:sldChg>
      <pc:sldChg chg="addSp delSp modSp new mod modClrScheme chgLayout">
        <pc:chgData name="Noah N. Hough, GPSS Vice President of Administration" userId="S::gpssvpadmin@uw.edu::1ae2dabc-bfe4-47f9-9b76-3dc81f32d6da" providerId="AD" clId="Web-{CFA4CE79-A359-5963-B756-B7058378D011}" dt="2024-10-16T21:10:30.620" v="112" actId="1076"/>
        <pc:sldMkLst>
          <pc:docMk/>
          <pc:sldMk cId="2622352165" sldId="527"/>
        </pc:sldMkLst>
        <pc:spChg chg="mod ord">
          <ac:chgData name="Noah N. Hough, GPSS Vice President of Administration" userId="S::gpssvpadmin@uw.edu::1ae2dabc-bfe4-47f9-9b76-3dc81f32d6da" providerId="AD" clId="Web-{CFA4CE79-A359-5963-B756-B7058378D011}" dt="2024-10-16T21:09:26.571" v="108" actId="20577"/>
          <ac:spMkLst>
            <pc:docMk/>
            <pc:sldMk cId="2622352165" sldId="527"/>
            <ac:spMk id="2" creationId="{798015A4-2D38-5728-E579-B025C4D8629D}"/>
          </ac:spMkLst>
        </pc:spChg>
        <pc:spChg chg="mod ord">
          <ac:chgData name="Noah N. Hough, GPSS Vice President of Administration" userId="S::gpssvpadmin@uw.edu::1ae2dabc-bfe4-47f9-9b76-3dc81f32d6da" providerId="AD" clId="Web-{CFA4CE79-A359-5963-B756-B7058378D011}" dt="2024-10-16T21:08:45.241" v="44"/>
          <ac:spMkLst>
            <pc:docMk/>
            <pc:sldMk cId="2622352165" sldId="527"/>
            <ac:spMk id="3" creationId="{53274E4C-7D9F-21BF-75A8-47FFF2BC7F58}"/>
          </ac:spMkLst>
        </pc:spChg>
        <pc:spChg chg="add mod ord">
          <ac:chgData name="Noah N. Hough, GPSS Vice President of Administration" userId="S::gpssvpadmin@uw.edu::1ae2dabc-bfe4-47f9-9b76-3dc81f32d6da" providerId="AD" clId="Web-{CFA4CE79-A359-5963-B756-B7058378D011}" dt="2024-10-16T21:09:05.742" v="70" actId="20577"/>
          <ac:spMkLst>
            <pc:docMk/>
            <pc:sldMk cId="2622352165" sldId="527"/>
            <ac:spMk id="4" creationId="{FB2332C1-5686-F5B6-1CE4-2CA34A890579}"/>
          </ac:spMkLst>
        </pc:spChg>
        <pc:spChg chg="add del mod ord">
          <ac:chgData name="Noah N. Hough, GPSS Vice President of Administration" userId="S::gpssvpadmin@uw.edu::1ae2dabc-bfe4-47f9-9b76-3dc81f32d6da" providerId="AD" clId="Web-{CFA4CE79-A359-5963-B756-B7058378D011}" dt="2024-10-16T21:10:24.526" v="109"/>
          <ac:spMkLst>
            <pc:docMk/>
            <pc:sldMk cId="2622352165" sldId="527"/>
            <ac:spMk id="5" creationId="{233BD1C0-BA0D-8BF8-5B9A-4F65A3D84F83}"/>
          </ac:spMkLst>
        </pc:spChg>
        <pc:picChg chg="add mod">
          <ac:chgData name="Noah N. Hough, GPSS Vice President of Administration" userId="S::gpssvpadmin@uw.edu::1ae2dabc-bfe4-47f9-9b76-3dc81f32d6da" providerId="AD" clId="Web-{CFA4CE79-A359-5963-B756-B7058378D011}" dt="2024-10-16T21:10:30.620" v="112" actId="1076"/>
          <ac:picMkLst>
            <pc:docMk/>
            <pc:sldMk cId="2622352165" sldId="527"/>
            <ac:picMk id="6" creationId="{DBBA2E7A-3D63-FE44-E064-63100D71E409}"/>
          </ac:picMkLst>
        </pc:picChg>
      </pc:sldChg>
    </pc:docChg>
  </pc:docChgLst>
  <pc:docChgLst>
    <pc:chgData name="Noah N. Hough, GPSS Vice President of Administration" userId="S::gpssvpadmin@uw.edu::1ae2dabc-bfe4-47f9-9b76-3dc81f32d6da" providerId="AD" clId="Web-{1C2915A8-4DD2-C675-75CF-0CA258078AB9}"/>
    <pc:docChg chg="addSld modSld sldOrd">
      <pc:chgData name="Noah N. Hough, GPSS Vice President of Administration" userId="S::gpssvpadmin@uw.edu::1ae2dabc-bfe4-47f9-9b76-3dc81f32d6da" providerId="AD" clId="Web-{1C2915A8-4DD2-C675-75CF-0CA258078AB9}" dt="2024-10-17T00:04:08.745" v="551"/>
      <pc:docMkLst>
        <pc:docMk/>
      </pc:docMkLst>
      <pc:sldChg chg="modNotes">
        <pc:chgData name="Noah N. Hough, GPSS Vice President of Administration" userId="S::gpssvpadmin@uw.edu::1ae2dabc-bfe4-47f9-9b76-3dc81f32d6da" providerId="AD" clId="Web-{1C2915A8-4DD2-C675-75CF-0CA258078AB9}" dt="2024-10-16T23:35:49.605" v="117"/>
        <pc:sldMkLst>
          <pc:docMk/>
          <pc:sldMk cId="0" sldId="257"/>
        </pc:sldMkLst>
      </pc:sldChg>
      <pc:sldChg chg="addSp modSp">
        <pc:chgData name="Noah N. Hough, GPSS Vice President of Administration" userId="S::gpssvpadmin@uw.edu::1ae2dabc-bfe4-47f9-9b76-3dc81f32d6da" providerId="AD" clId="Web-{1C2915A8-4DD2-C675-75CF-0CA258078AB9}" dt="2024-10-16T19:28:20.039" v="24" actId="20577"/>
        <pc:sldMkLst>
          <pc:docMk/>
          <pc:sldMk cId="0" sldId="258"/>
        </pc:sldMkLst>
        <pc:spChg chg="mod">
          <ac:chgData name="Noah N. Hough, GPSS Vice President of Administration" userId="S::gpssvpadmin@uw.edu::1ae2dabc-bfe4-47f9-9b76-3dc81f32d6da" providerId="AD" clId="Web-{1C2915A8-4DD2-C675-75CF-0CA258078AB9}" dt="2024-10-16T19:27:10.302" v="14" actId="20577"/>
          <ac:spMkLst>
            <pc:docMk/>
            <pc:sldMk cId="0" sldId="258"/>
            <ac:spMk id="4" creationId="{C18806FD-E573-5D8E-8642-698F33AF0623}"/>
          </ac:spMkLst>
        </pc:spChg>
        <pc:spChg chg="add mod">
          <ac:chgData name="Noah N. Hough, GPSS Vice President of Administration" userId="S::gpssvpadmin@uw.edu::1ae2dabc-bfe4-47f9-9b76-3dc81f32d6da" providerId="AD" clId="Web-{1C2915A8-4DD2-C675-75CF-0CA258078AB9}" dt="2024-10-16T19:28:20.039" v="24" actId="20577"/>
          <ac:spMkLst>
            <pc:docMk/>
            <pc:sldMk cId="0" sldId="258"/>
            <ac:spMk id="5" creationId="{AABDB67C-F9E8-BC63-3D49-F7AA05B6165D}"/>
          </ac:spMkLst>
        </pc:spChg>
      </pc:sldChg>
      <pc:sldChg chg="modNotes">
        <pc:chgData name="Noah N. Hough, GPSS Vice President of Administration" userId="S::gpssvpadmin@uw.edu::1ae2dabc-bfe4-47f9-9b76-3dc81f32d6da" providerId="AD" clId="Web-{1C2915A8-4DD2-C675-75CF-0CA258078AB9}" dt="2024-10-17T00:04:02.917" v="543"/>
        <pc:sldMkLst>
          <pc:docMk/>
          <pc:sldMk cId="0" sldId="259"/>
        </pc:sldMkLst>
      </pc:sldChg>
      <pc:sldChg chg="modNotes">
        <pc:chgData name="Noah N. Hough, GPSS Vice President of Administration" userId="S::gpssvpadmin@uw.edu::1ae2dabc-bfe4-47f9-9b76-3dc81f32d6da" providerId="AD" clId="Web-{1C2915A8-4DD2-C675-75CF-0CA258078AB9}" dt="2024-10-16T23:36:33.856" v="137"/>
        <pc:sldMkLst>
          <pc:docMk/>
          <pc:sldMk cId="1996354632" sldId="275"/>
        </pc:sldMkLst>
      </pc:sldChg>
      <pc:sldChg chg="modNotes">
        <pc:chgData name="Noah N. Hough, GPSS Vice President of Administration" userId="S::gpssvpadmin@uw.edu::1ae2dabc-bfe4-47f9-9b76-3dc81f32d6da" providerId="AD" clId="Web-{1C2915A8-4DD2-C675-75CF-0CA258078AB9}" dt="2024-10-16T23:44:34.515" v="301"/>
        <pc:sldMkLst>
          <pc:docMk/>
          <pc:sldMk cId="1443185246" sldId="287"/>
        </pc:sldMkLst>
      </pc:sldChg>
      <pc:sldChg chg="modNotes">
        <pc:chgData name="Noah N. Hough, GPSS Vice President of Administration" userId="S::gpssvpadmin@uw.edu::1ae2dabc-bfe4-47f9-9b76-3dc81f32d6da" providerId="AD" clId="Web-{1C2915A8-4DD2-C675-75CF-0CA258078AB9}" dt="2024-10-17T00:04:08.745" v="551"/>
        <pc:sldMkLst>
          <pc:docMk/>
          <pc:sldMk cId="281484619" sldId="334"/>
        </pc:sldMkLst>
      </pc:sldChg>
      <pc:sldChg chg="modNotes">
        <pc:chgData name="Noah N. Hough, GPSS Vice President of Administration" userId="S::gpssvpadmin@uw.edu::1ae2dabc-bfe4-47f9-9b76-3dc81f32d6da" providerId="AD" clId="Web-{1C2915A8-4DD2-C675-75CF-0CA258078AB9}" dt="2024-10-16T23:44:13.920" v="264"/>
        <pc:sldMkLst>
          <pc:docMk/>
          <pc:sldMk cId="1023411654" sldId="465"/>
        </pc:sldMkLst>
      </pc:sldChg>
      <pc:sldChg chg="modNotes">
        <pc:chgData name="Noah N. Hough, GPSS Vice President of Administration" userId="S::gpssvpadmin@uw.edu::1ae2dabc-bfe4-47f9-9b76-3dc81f32d6da" providerId="AD" clId="Web-{1C2915A8-4DD2-C675-75CF-0CA258078AB9}" dt="2024-10-16T23:54:47.193" v="510"/>
        <pc:sldMkLst>
          <pc:docMk/>
          <pc:sldMk cId="3874636799" sldId="469"/>
        </pc:sldMkLst>
      </pc:sldChg>
      <pc:sldChg chg="modNotes">
        <pc:chgData name="Noah N. Hough, GPSS Vice President of Administration" userId="S::gpssvpadmin@uw.edu::1ae2dabc-bfe4-47f9-9b76-3dc81f32d6da" providerId="AD" clId="Web-{1C2915A8-4DD2-C675-75CF-0CA258078AB9}" dt="2024-10-16T23:54:50.068" v="513"/>
        <pc:sldMkLst>
          <pc:docMk/>
          <pc:sldMk cId="2437502453" sldId="470"/>
        </pc:sldMkLst>
      </pc:sldChg>
      <pc:sldChg chg="modNotes">
        <pc:chgData name="Noah N. Hough, GPSS Vice President of Administration" userId="S::gpssvpadmin@uw.edu::1ae2dabc-bfe4-47f9-9b76-3dc81f32d6da" providerId="AD" clId="Web-{1C2915A8-4DD2-C675-75CF-0CA258078AB9}" dt="2024-10-16T23:36:41.904" v="142"/>
        <pc:sldMkLst>
          <pc:docMk/>
          <pc:sldMk cId="1227179666" sldId="473"/>
        </pc:sldMkLst>
      </pc:sldChg>
      <pc:sldChg chg="modNotes">
        <pc:chgData name="Noah N. Hough, GPSS Vice President of Administration" userId="S::gpssvpadmin@uw.edu::1ae2dabc-bfe4-47f9-9b76-3dc81f32d6da" providerId="AD" clId="Web-{1C2915A8-4DD2-C675-75CF-0CA258078AB9}" dt="2024-10-16T23:37:41.015" v="167"/>
        <pc:sldMkLst>
          <pc:docMk/>
          <pc:sldMk cId="2984419293" sldId="478"/>
        </pc:sldMkLst>
      </pc:sldChg>
      <pc:sldChg chg="modNotes">
        <pc:chgData name="Noah N. Hough, GPSS Vice President of Administration" userId="S::gpssvpadmin@uw.edu::1ae2dabc-bfe4-47f9-9b76-3dc81f32d6da" providerId="AD" clId="Web-{1C2915A8-4DD2-C675-75CF-0CA258078AB9}" dt="2024-10-16T23:37:27.405" v="156"/>
        <pc:sldMkLst>
          <pc:docMk/>
          <pc:sldMk cId="673672359" sldId="479"/>
        </pc:sldMkLst>
      </pc:sldChg>
      <pc:sldChg chg="modNotes">
        <pc:chgData name="Noah N. Hough, GPSS Vice President of Administration" userId="S::gpssvpadmin@uw.edu::1ae2dabc-bfe4-47f9-9b76-3dc81f32d6da" providerId="AD" clId="Web-{1C2915A8-4DD2-C675-75CF-0CA258078AB9}" dt="2024-10-16T23:37:46.297" v="169"/>
        <pc:sldMkLst>
          <pc:docMk/>
          <pc:sldMk cId="3370160028" sldId="480"/>
        </pc:sldMkLst>
      </pc:sldChg>
      <pc:sldChg chg="modNotes">
        <pc:chgData name="Noah N. Hough, GPSS Vice President of Administration" userId="S::gpssvpadmin@uw.edu::1ae2dabc-bfe4-47f9-9b76-3dc81f32d6da" providerId="AD" clId="Web-{1C2915A8-4DD2-C675-75CF-0CA258078AB9}" dt="2024-10-16T23:37:51.515" v="177"/>
        <pc:sldMkLst>
          <pc:docMk/>
          <pc:sldMk cId="2074491986" sldId="481"/>
        </pc:sldMkLst>
      </pc:sldChg>
      <pc:sldChg chg="modNotes">
        <pc:chgData name="Noah N. Hough, GPSS Vice President of Administration" userId="S::gpssvpadmin@uw.edu::1ae2dabc-bfe4-47f9-9b76-3dc81f32d6da" providerId="AD" clId="Web-{1C2915A8-4DD2-C675-75CF-0CA258078AB9}" dt="2024-10-16T23:38:03.922" v="180"/>
        <pc:sldMkLst>
          <pc:docMk/>
          <pc:sldMk cId="3317350701" sldId="484"/>
        </pc:sldMkLst>
      </pc:sldChg>
      <pc:sldChg chg="addSp delSp modSp">
        <pc:chgData name="Noah N. Hough, GPSS Vice President of Administration" userId="S::gpssvpadmin@uw.edu::1ae2dabc-bfe4-47f9-9b76-3dc81f32d6da" providerId="AD" clId="Web-{1C2915A8-4DD2-C675-75CF-0CA258078AB9}" dt="2024-10-16T22:14:39.875" v="36" actId="20577"/>
        <pc:sldMkLst>
          <pc:docMk/>
          <pc:sldMk cId="366078470" sldId="486"/>
        </pc:sldMkLst>
        <pc:spChg chg="mod">
          <ac:chgData name="Noah N. Hough, GPSS Vice President of Administration" userId="S::gpssvpadmin@uw.edu::1ae2dabc-bfe4-47f9-9b76-3dc81f32d6da" providerId="AD" clId="Web-{1C2915A8-4DD2-C675-75CF-0CA258078AB9}" dt="2024-10-16T22:14:39.875" v="36" actId="20577"/>
          <ac:spMkLst>
            <pc:docMk/>
            <pc:sldMk cId="366078470" sldId="486"/>
            <ac:spMk id="4" creationId="{89686335-6C2F-C191-89F6-8FA4E8897977}"/>
          </ac:spMkLst>
        </pc:spChg>
        <pc:picChg chg="add mod">
          <ac:chgData name="Noah N. Hough, GPSS Vice President of Administration" userId="S::gpssvpadmin@uw.edu::1ae2dabc-bfe4-47f9-9b76-3dc81f32d6da" providerId="AD" clId="Web-{1C2915A8-4DD2-C675-75CF-0CA258078AB9}" dt="2024-10-16T22:12:28.870" v="31" actId="1076"/>
          <ac:picMkLst>
            <pc:docMk/>
            <pc:sldMk cId="366078470" sldId="486"/>
            <ac:picMk id="5" creationId="{45092CF5-4ED5-3834-0DD8-6A12FB79C347}"/>
          </ac:picMkLst>
        </pc:picChg>
        <pc:picChg chg="del">
          <ac:chgData name="Noah N. Hough, GPSS Vice President of Administration" userId="S::gpssvpadmin@uw.edu::1ae2dabc-bfe4-47f9-9b76-3dc81f32d6da" providerId="AD" clId="Web-{1C2915A8-4DD2-C675-75CF-0CA258078AB9}" dt="2024-10-16T22:12:19.448" v="29"/>
          <ac:picMkLst>
            <pc:docMk/>
            <pc:sldMk cId="366078470" sldId="486"/>
            <ac:picMk id="6" creationId="{6B240245-CCF5-D75C-0901-1C241A60F8CD}"/>
          </ac:picMkLst>
        </pc:picChg>
      </pc:sldChg>
      <pc:sldChg chg="delSp">
        <pc:chgData name="Noah N. Hough, GPSS Vice President of Administration" userId="S::gpssvpadmin@uw.edu::1ae2dabc-bfe4-47f9-9b76-3dc81f32d6da" providerId="AD" clId="Web-{1C2915A8-4DD2-C675-75CF-0CA258078AB9}" dt="2024-10-16T23:43:08.965" v="249"/>
        <pc:sldMkLst>
          <pc:docMk/>
          <pc:sldMk cId="3921975240" sldId="488"/>
        </pc:sldMkLst>
        <pc:picChg chg="del">
          <ac:chgData name="Noah N. Hough, GPSS Vice President of Administration" userId="S::gpssvpadmin@uw.edu::1ae2dabc-bfe4-47f9-9b76-3dc81f32d6da" providerId="AD" clId="Web-{1C2915A8-4DD2-C675-75CF-0CA258078AB9}" dt="2024-10-16T23:43:08.965" v="249"/>
          <ac:picMkLst>
            <pc:docMk/>
            <pc:sldMk cId="3921975240" sldId="488"/>
            <ac:picMk id="5" creationId="{D0F4F96E-7719-7AAA-3EFC-80A0F02802D2}"/>
          </ac:picMkLst>
        </pc:picChg>
      </pc:sldChg>
      <pc:sldChg chg="modNotes">
        <pc:chgData name="Noah N. Hough, GPSS Vice President of Administration" userId="S::gpssvpadmin@uw.edu::1ae2dabc-bfe4-47f9-9b76-3dc81f32d6da" providerId="AD" clId="Web-{1C2915A8-4DD2-C675-75CF-0CA258078AB9}" dt="2024-10-16T23:22:06.309" v="115"/>
        <pc:sldMkLst>
          <pc:docMk/>
          <pc:sldMk cId="163889076" sldId="489"/>
        </pc:sldMkLst>
      </pc:sldChg>
      <pc:sldChg chg="modNotes">
        <pc:chgData name="Noah N. Hough, GPSS Vice President of Administration" userId="S::gpssvpadmin@uw.edu::1ae2dabc-bfe4-47f9-9b76-3dc81f32d6da" providerId="AD" clId="Web-{1C2915A8-4DD2-C675-75CF-0CA258078AB9}" dt="2024-10-16T23:38:43.471" v="207"/>
        <pc:sldMkLst>
          <pc:docMk/>
          <pc:sldMk cId="4072944422" sldId="490"/>
        </pc:sldMkLst>
      </pc:sldChg>
      <pc:sldChg chg="modNotes">
        <pc:chgData name="Noah N. Hough, GPSS Vice President of Administration" userId="S::gpssvpadmin@uw.edu::1ae2dabc-bfe4-47f9-9b76-3dc81f32d6da" providerId="AD" clId="Web-{1C2915A8-4DD2-C675-75CF-0CA258078AB9}" dt="2024-10-16T23:54:30.114" v="496"/>
        <pc:sldMkLst>
          <pc:docMk/>
          <pc:sldMk cId="963475621" sldId="491"/>
        </pc:sldMkLst>
      </pc:sldChg>
      <pc:sldChg chg="modNotes">
        <pc:chgData name="Noah N. Hough, GPSS Vice President of Administration" userId="S::gpssvpadmin@uw.edu::1ae2dabc-bfe4-47f9-9b76-3dc81f32d6da" providerId="AD" clId="Web-{1C2915A8-4DD2-C675-75CF-0CA258078AB9}" dt="2024-10-16T23:55:29.929" v="519"/>
        <pc:sldMkLst>
          <pc:docMk/>
          <pc:sldMk cId="1657867503" sldId="492"/>
        </pc:sldMkLst>
      </pc:sldChg>
      <pc:sldChg chg="modNotes">
        <pc:chgData name="Noah N. Hough, GPSS Vice President of Administration" userId="S::gpssvpadmin@uw.edu::1ae2dabc-bfe4-47f9-9b76-3dc81f32d6da" providerId="AD" clId="Web-{1C2915A8-4DD2-C675-75CF-0CA258078AB9}" dt="2024-10-16T23:36:37.388" v="140"/>
        <pc:sldMkLst>
          <pc:docMk/>
          <pc:sldMk cId="128168313" sldId="493"/>
        </pc:sldMkLst>
      </pc:sldChg>
      <pc:sldChg chg="ord modNotes">
        <pc:chgData name="Noah N. Hough, GPSS Vice President of Administration" userId="S::gpssvpadmin@uw.edu::1ae2dabc-bfe4-47f9-9b76-3dc81f32d6da" providerId="AD" clId="Web-{1C2915A8-4DD2-C675-75CF-0CA258078AB9}" dt="2024-10-16T23:36:26.372" v="132"/>
        <pc:sldMkLst>
          <pc:docMk/>
          <pc:sldMk cId="76395872" sldId="495"/>
        </pc:sldMkLst>
      </pc:sldChg>
      <pc:sldChg chg="ord modNotes">
        <pc:chgData name="Noah N. Hough, GPSS Vice President of Administration" userId="S::gpssvpadmin@uw.edu::1ae2dabc-bfe4-47f9-9b76-3dc81f32d6da" providerId="AD" clId="Web-{1C2915A8-4DD2-C675-75CF-0CA258078AB9}" dt="2024-10-16T23:37:04.561" v="146"/>
        <pc:sldMkLst>
          <pc:docMk/>
          <pc:sldMk cId="3005604185" sldId="496"/>
        </pc:sldMkLst>
      </pc:sldChg>
      <pc:sldChg chg="ord modNotes">
        <pc:chgData name="Noah N. Hough, GPSS Vice President of Administration" userId="S::gpssvpadmin@uw.edu::1ae2dabc-bfe4-47f9-9b76-3dc81f32d6da" providerId="AD" clId="Web-{1C2915A8-4DD2-C675-75CF-0CA258078AB9}" dt="2024-10-16T23:36:53.576" v="144"/>
        <pc:sldMkLst>
          <pc:docMk/>
          <pc:sldMk cId="3858505812" sldId="497"/>
        </pc:sldMkLst>
      </pc:sldChg>
      <pc:sldChg chg="ord modNotes">
        <pc:chgData name="Noah N. Hough, GPSS Vice President of Administration" userId="S::gpssvpadmin@uw.edu::1ae2dabc-bfe4-47f9-9b76-3dc81f32d6da" providerId="AD" clId="Web-{1C2915A8-4DD2-C675-75CF-0CA258078AB9}" dt="2024-10-16T23:36:09.840" v="127"/>
        <pc:sldMkLst>
          <pc:docMk/>
          <pc:sldMk cId="552756950" sldId="498"/>
        </pc:sldMkLst>
      </pc:sldChg>
      <pc:sldChg chg="modNotes">
        <pc:chgData name="Noah N. Hough, GPSS Vice President of Administration" userId="S::gpssvpadmin@uw.edu::1ae2dabc-bfe4-47f9-9b76-3dc81f32d6da" providerId="AD" clId="Web-{1C2915A8-4DD2-C675-75CF-0CA258078AB9}" dt="2024-10-16T23:37:12.295" v="148"/>
        <pc:sldMkLst>
          <pc:docMk/>
          <pc:sldMk cId="4047665848" sldId="499"/>
        </pc:sldMkLst>
      </pc:sldChg>
      <pc:sldChg chg="modNotes">
        <pc:chgData name="Noah N. Hough, GPSS Vice President of Administration" userId="S::gpssvpadmin@uw.edu::1ae2dabc-bfe4-47f9-9b76-3dc81f32d6da" providerId="AD" clId="Web-{1C2915A8-4DD2-C675-75CF-0CA258078AB9}" dt="2024-10-16T23:37:18.186" v="150"/>
        <pc:sldMkLst>
          <pc:docMk/>
          <pc:sldMk cId="1243217432" sldId="500"/>
        </pc:sldMkLst>
      </pc:sldChg>
      <pc:sldChg chg="ord modNotes">
        <pc:chgData name="Noah N. Hough, GPSS Vice President of Administration" userId="S::gpssvpadmin@uw.edu::1ae2dabc-bfe4-47f9-9b76-3dc81f32d6da" providerId="AD" clId="Web-{1C2915A8-4DD2-C675-75CF-0CA258078AB9}" dt="2024-10-16T23:37:23.046" v="154"/>
        <pc:sldMkLst>
          <pc:docMk/>
          <pc:sldMk cId="3984508758" sldId="501"/>
        </pc:sldMkLst>
      </pc:sldChg>
      <pc:sldChg chg="modNotes">
        <pc:chgData name="Noah N. Hough, GPSS Vice President of Administration" userId="S::gpssvpadmin@uw.edu::1ae2dabc-bfe4-47f9-9b76-3dc81f32d6da" providerId="AD" clId="Web-{1C2915A8-4DD2-C675-75CF-0CA258078AB9}" dt="2024-10-16T23:45:07.953" v="324"/>
        <pc:sldMkLst>
          <pc:docMk/>
          <pc:sldMk cId="74431870" sldId="502"/>
        </pc:sldMkLst>
      </pc:sldChg>
      <pc:sldChg chg="modNotes">
        <pc:chgData name="Noah N. Hough, GPSS Vice President of Administration" userId="S::gpssvpadmin@uw.edu::1ae2dabc-bfe4-47f9-9b76-3dc81f32d6da" providerId="AD" clId="Web-{1C2915A8-4DD2-C675-75CF-0CA258078AB9}" dt="2024-10-16T23:38:13.641" v="186"/>
        <pc:sldMkLst>
          <pc:docMk/>
          <pc:sldMk cId="2880380489" sldId="506"/>
        </pc:sldMkLst>
      </pc:sldChg>
      <pc:sldChg chg="modNotes">
        <pc:chgData name="Noah N. Hough, GPSS Vice President of Administration" userId="S::gpssvpadmin@uw.edu::1ae2dabc-bfe4-47f9-9b76-3dc81f32d6da" providerId="AD" clId="Web-{1C2915A8-4DD2-C675-75CF-0CA258078AB9}" dt="2024-10-16T23:38:06.625" v="182"/>
        <pc:sldMkLst>
          <pc:docMk/>
          <pc:sldMk cId="2922542274" sldId="507"/>
        </pc:sldMkLst>
      </pc:sldChg>
      <pc:sldChg chg="modNotes">
        <pc:chgData name="Noah N. Hough, GPSS Vice President of Administration" userId="S::gpssvpadmin@uw.edu::1ae2dabc-bfe4-47f9-9b76-3dc81f32d6da" providerId="AD" clId="Web-{1C2915A8-4DD2-C675-75CF-0CA258078AB9}" dt="2024-10-16T23:38:15.438" v="190"/>
        <pc:sldMkLst>
          <pc:docMk/>
          <pc:sldMk cId="3229188333" sldId="508"/>
        </pc:sldMkLst>
      </pc:sldChg>
      <pc:sldChg chg="modNotes">
        <pc:chgData name="Noah N. Hough, GPSS Vice President of Administration" userId="S::gpssvpadmin@uw.edu::1ae2dabc-bfe4-47f9-9b76-3dc81f32d6da" providerId="AD" clId="Web-{1C2915A8-4DD2-C675-75CF-0CA258078AB9}" dt="2024-10-16T23:38:18.470" v="194"/>
        <pc:sldMkLst>
          <pc:docMk/>
          <pc:sldMk cId="1454008907" sldId="509"/>
        </pc:sldMkLst>
      </pc:sldChg>
      <pc:sldChg chg="modNotes">
        <pc:chgData name="Noah N. Hough, GPSS Vice President of Administration" userId="S::gpssvpadmin@uw.edu::1ae2dabc-bfe4-47f9-9b76-3dc81f32d6da" providerId="AD" clId="Web-{1C2915A8-4DD2-C675-75CF-0CA258078AB9}" dt="2024-10-16T23:38:22.532" v="195"/>
        <pc:sldMkLst>
          <pc:docMk/>
          <pc:sldMk cId="1219667636" sldId="510"/>
        </pc:sldMkLst>
      </pc:sldChg>
      <pc:sldChg chg="modNotes">
        <pc:chgData name="Noah N. Hough, GPSS Vice President of Administration" userId="S::gpssvpadmin@uw.edu::1ae2dabc-bfe4-47f9-9b76-3dc81f32d6da" providerId="AD" clId="Web-{1C2915A8-4DD2-C675-75CF-0CA258078AB9}" dt="2024-10-16T23:38:25.860" v="198"/>
        <pc:sldMkLst>
          <pc:docMk/>
          <pc:sldMk cId="3940741992" sldId="511"/>
        </pc:sldMkLst>
      </pc:sldChg>
      <pc:sldChg chg="modNotes">
        <pc:chgData name="Noah N. Hough, GPSS Vice President of Administration" userId="S::gpssvpadmin@uw.edu::1ae2dabc-bfe4-47f9-9b76-3dc81f32d6da" providerId="AD" clId="Web-{1C2915A8-4DD2-C675-75CF-0CA258078AB9}" dt="2024-10-16T23:38:29.861" v="200"/>
        <pc:sldMkLst>
          <pc:docMk/>
          <pc:sldMk cId="3669258620" sldId="512"/>
        </pc:sldMkLst>
      </pc:sldChg>
      <pc:sldChg chg="modNotes">
        <pc:chgData name="Noah N. Hough, GPSS Vice President of Administration" userId="S::gpssvpadmin@uw.edu::1ae2dabc-bfe4-47f9-9b76-3dc81f32d6da" providerId="AD" clId="Web-{1C2915A8-4DD2-C675-75CF-0CA258078AB9}" dt="2024-10-16T23:44:16.670" v="267"/>
        <pc:sldMkLst>
          <pc:docMk/>
          <pc:sldMk cId="3260188501" sldId="513"/>
        </pc:sldMkLst>
      </pc:sldChg>
      <pc:sldChg chg="modNotes">
        <pc:chgData name="Noah N. Hough, GPSS Vice President of Administration" userId="S::gpssvpadmin@uw.edu::1ae2dabc-bfe4-47f9-9b76-3dc81f32d6da" providerId="AD" clId="Web-{1C2915A8-4DD2-C675-75CF-0CA258078AB9}" dt="2024-10-16T23:44:20.545" v="274"/>
        <pc:sldMkLst>
          <pc:docMk/>
          <pc:sldMk cId="358869149" sldId="514"/>
        </pc:sldMkLst>
      </pc:sldChg>
      <pc:sldChg chg="modNotes">
        <pc:chgData name="Noah N. Hough, GPSS Vice President of Administration" userId="S::gpssvpadmin@uw.edu::1ae2dabc-bfe4-47f9-9b76-3dc81f32d6da" providerId="AD" clId="Web-{1C2915A8-4DD2-C675-75CF-0CA258078AB9}" dt="2024-10-16T23:44:24.889" v="285"/>
        <pc:sldMkLst>
          <pc:docMk/>
          <pc:sldMk cId="2848191503" sldId="515"/>
        </pc:sldMkLst>
      </pc:sldChg>
      <pc:sldChg chg="modNotes">
        <pc:chgData name="Noah N. Hough, GPSS Vice President of Administration" userId="S::gpssvpadmin@uw.edu::1ae2dabc-bfe4-47f9-9b76-3dc81f32d6da" providerId="AD" clId="Web-{1C2915A8-4DD2-C675-75CF-0CA258078AB9}" dt="2024-10-16T23:44:27.546" v="290"/>
        <pc:sldMkLst>
          <pc:docMk/>
          <pc:sldMk cId="4168799656" sldId="516"/>
        </pc:sldMkLst>
      </pc:sldChg>
      <pc:sldChg chg="modNotes">
        <pc:chgData name="Noah N. Hough, GPSS Vice President of Administration" userId="S::gpssvpadmin@uw.edu::1ae2dabc-bfe4-47f9-9b76-3dc81f32d6da" providerId="AD" clId="Web-{1C2915A8-4DD2-C675-75CF-0CA258078AB9}" dt="2024-10-16T23:44:30.436" v="294"/>
        <pc:sldMkLst>
          <pc:docMk/>
          <pc:sldMk cId="3308695435" sldId="517"/>
        </pc:sldMkLst>
      </pc:sldChg>
      <pc:sldChg chg="modNotes">
        <pc:chgData name="Noah N. Hough, GPSS Vice President of Administration" userId="S::gpssvpadmin@uw.edu::1ae2dabc-bfe4-47f9-9b76-3dc81f32d6da" providerId="AD" clId="Web-{1C2915A8-4DD2-C675-75CF-0CA258078AB9}" dt="2024-10-16T23:44:37.296" v="305"/>
        <pc:sldMkLst>
          <pc:docMk/>
          <pc:sldMk cId="1777740909" sldId="518"/>
        </pc:sldMkLst>
      </pc:sldChg>
      <pc:sldChg chg="ord modNotes">
        <pc:chgData name="Noah N. Hough, GPSS Vice President of Administration" userId="S::gpssvpadmin@uw.edu::1ae2dabc-bfe4-47f9-9b76-3dc81f32d6da" providerId="AD" clId="Web-{1C2915A8-4DD2-C675-75CF-0CA258078AB9}" dt="2024-10-16T23:45:03.266" v="322"/>
        <pc:sldMkLst>
          <pc:docMk/>
          <pc:sldMk cId="367936326" sldId="519"/>
        </pc:sldMkLst>
      </pc:sldChg>
      <pc:sldChg chg="modNotes">
        <pc:chgData name="Noah N. Hough, GPSS Vice President of Administration" userId="S::gpssvpadmin@uw.edu::1ae2dabc-bfe4-47f9-9b76-3dc81f32d6da" providerId="AD" clId="Web-{1C2915A8-4DD2-C675-75CF-0CA258078AB9}" dt="2024-10-16T23:44:47.656" v="311"/>
        <pc:sldMkLst>
          <pc:docMk/>
          <pc:sldMk cId="3755488681" sldId="520"/>
        </pc:sldMkLst>
      </pc:sldChg>
      <pc:sldChg chg="addSp modSp modNotes">
        <pc:chgData name="Noah N. Hough, GPSS Vice President of Administration" userId="S::gpssvpadmin@uw.edu::1ae2dabc-bfe4-47f9-9b76-3dc81f32d6da" providerId="AD" clId="Web-{1C2915A8-4DD2-C675-75CF-0CA258078AB9}" dt="2024-10-16T23:44:50.234" v="315"/>
        <pc:sldMkLst>
          <pc:docMk/>
          <pc:sldMk cId="1031881142" sldId="521"/>
        </pc:sldMkLst>
        <pc:picChg chg="add mod">
          <ac:chgData name="Noah N. Hough, GPSS Vice President of Administration" userId="S::gpssvpadmin@uw.edu::1ae2dabc-bfe4-47f9-9b76-3dc81f32d6da" providerId="AD" clId="Web-{1C2915A8-4DD2-C675-75CF-0CA258078AB9}" dt="2024-10-16T23:18:07.129" v="102"/>
          <ac:picMkLst>
            <pc:docMk/>
            <pc:sldMk cId="1031881142" sldId="521"/>
            <ac:picMk id="5" creationId="{106A451A-1F37-D600-810E-B71C443B3E60}"/>
          </ac:picMkLst>
        </pc:picChg>
      </pc:sldChg>
      <pc:sldChg chg="modNotes">
        <pc:chgData name="Noah N. Hough, GPSS Vice President of Administration" userId="S::gpssvpadmin@uw.edu::1ae2dabc-bfe4-47f9-9b76-3dc81f32d6da" providerId="AD" clId="Web-{1C2915A8-4DD2-C675-75CF-0CA258078AB9}" dt="2024-10-16T23:44:54.812" v="319"/>
        <pc:sldMkLst>
          <pc:docMk/>
          <pc:sldMk cId="1840522027" sldId="523"/>
        </pc:sldMkLst>
      </pc:sldChg>
      <pc:sldChg chg="modNotes">
        <pc:chgData name="Noah N. Hough, GPSS Vice President of Administration" userId="S::gpssvpadmin@uw.edu::1ae2dabc-bfe4-47f9-9b76-3dc81f32d6da" providerId="AD" clId="Web-{1C2915A8-4DD2-C675-75CF-0CA258078AB9}" dt="2024-10-16T23:37:29.546" v="160"/>
        <pc:sldMkLst>
          <pc:docMk/>
          <pc:sldMk cId="964748084" sldId="524"/>
        </pc:sldMkLst>
      </pc:sldChg>
      <pc:sldChg chg="addSp delSp modSp new mod ord modClrScheme chgLayout modNotes">
        <pc:chgData name="Noah N. Hough, GPSS Vice President of Administration" userId="S::gpssvpadmin@uw.edu::1ae2dabc-bfe4-47f9-9b76-3dc81f32d6da" providerId="AD" clId="Web-{1C2915A8-4DD2-C675-75CF-0CA258078AB9}" dt="2024-10-16T23:44:58.844" v="321"/>
        <pc:sldMkLst>
          <pc:docMk/>
          <pc:sldMk cId="2340824783" sldId="525"/>
        </pc:sldMkLst>
        <pc:spChg chg="del">
          <ac:chgData name="Noah N. Hough, GPSS Vice President of Administration" userId="S::gpssvpadmin@uw.edu::1ae2dabc-bfe4-47f9-9b76-3dc81f32d6da" providerId="AD" clId="Web-{1C2915A8-4DD2-C675-75CF-0CA258078AB9}" dt="2024-10-16T18:53:13.939" v="1"/>
          <ac:spMkLst>
            <pc:docMk/>
            <pc:sldMk cId="2340824783" sldId="525"/>
            <ac:spMk id="2" creationId="{EF71978D-669C-4AC1-B97F-0908260AC201}"/>
          </ac:spMkLst>
        </pc:spChg>
        <pc:spChg chg="del">
          <ac:chgData name="Noah N. Hough, GPSS Vice President of Administration" userId="S::gpssvpadmin@uw.edu::1ae2dabc-bfe4-47f9-9b76-3dc81f32d6da" providerId="AD" clId="Web-{1C2915A8-4DD2-C675-75CF-0CA258078AB9}" dt="2024-10-16T18:53:13.939" v="1"/>
          <ac:spMkLst>
            <pc:docMk/>
            <pc:sldMk cId="2340824783" sldId="525"/>
            <ac:spMk id="3" creationId="{760FD87B-6BBA-A080-C2EA-862182DB5735}"/>
          </ac:spMkLst>
        </pc:spChg>
        <pc:spChg chg="del">
          <ac:chgData name="Noah N. Hough, GPSS Vice President of Administration" userId="S::gpssvpadmin@uw.edu::1ae2dabc-bfe4-47f9-9b76-3dc81f32d6da" providerId="AD" clId="Web-{1C2915A8-4DD2-C675-75CF-0CA258078AB9}" dt="2024-10-16T18:53:13.939" v="1"/>
          <ac:spMkLst>
            <pc:docMk/>
            <pc:sldMk cId="2340824783" sldId="525"/>
            <ac:spMk id="4" creationId="{4772DA53-B4B7-8D31-B181-C57282811DB6}"/>
          </ac:spMkLst>
        </pc:spChg>
        <pc:picChg chg="add mod">
          <ac:chgData name="Noah N. Hough, GPSS Vice President of Administration" userId="S::gpssvpadmin@uw.edu::1ae2dabc-bfe4-47f9-9b76-3dc81f32d6da" providerId="AD" clId="Web-{1C2915A8-4DD2-C675-75CF-0CA258078AB9}" dt="2024-10-16T18:53:46.613" v="8" actId="1076"/>
          <ac:picMkLst>
            <pc:docMk/>
            <pc:sldMk cId="2340824783" sldId="525"/>
            <ac:picMk id="5" creationId="{EFC9CFCC-07C2-B8A4-989A-1CE91EB4ABBA}"/>
          </ac:picMkLst>
        </pc:picChg>
        <pc:picChg chg="add mod">
          <ac:chgData name="Noah N. Hough, GPSS Vice President of Administration" userId="S::gpssvpadmin@uw.edu::1ae2dabc-bfe4-47f9-9b76-3dc81f32d6da" providerId="AD" clId="Web-{1C2915A8-4DD2-C675-75CF-0CA258078AB9}" dt="2024-10-16T18:53:44.987" v="7" actId="1076"/>
          <ac:picMkLst>
            <pc:docMk/>
            <pc:sldMk cId="2340824783" sldId="525"/>
            <ac:picMk id="6" creationId="{1B95E424-DFF7-728A-4E2A-B2A2CF470AB8}"/>
          </ac:picMkLst>
        </pc:picChg>
      </pc:sldChg>
      <pc:sldChg chg="modSp">
        <pc:chgData name="Noah N. Hough, GPSS Vice President of Administration" userId="S::gpssvpadmin@uw.edu::1ae2dabc-bfe4-47f9-9b76-3dc81f32d6da" providerId="AD" clId="Web-{1C2915A8-4DD2-C675-75CF-0CA258078AB9}" dt="2024-10-16T23:06:37.791" v="61" actId="20577"/>
        <pc:sldMkLst>
          <pc:docMk/>
          <pc:sldMk cId="1898082652" sldId="526"/>
        </pc:sldMkLst>
        <pc:spChg chg="mod">
          <ac:chgData name="Noah N. Hough, GPSS Vice President of Administration" userId="S::gpssvpadmin@uw.edu::1ae2dabc-bfe4-47f9-9b76-3dc81f32d6da" providerId="AD" clId="Web-{1C2915A8-4DD2-C675-75CF-0CA258078AB9}" dt="2024-10-16T22:53:06.121" v="47" actId="20577"/>
          <ac:spMkLst>
            <pc:docMk/>
            <pc:sldMk cId="1898082652" sldId="526"/>
            <ac:spMk id="2" creationId="{ACE290C3-A6AE-EC06-E467-695812FFA20E}"/>
          </ac:spMkLst>
        </pc:spChg>
        <pc:spChg chg="mod">
          <ac:chgData name="Noah N. Hough, GPSS Vice President of Administration" userId="S::gpssvpadmin@uw.edu::1ae2dabc-bfe4-47f9-9b76-3dc81f32d6da" providerId="AD" clId="Web-{1C2915A8-4DD2-C675-75CF-0CA258078AB9}" dt="2024-10-16T23:06:37.791" v="61" actId="20577"/>
          <ac:spMkLst>
            <pc:docMk/>
            <pc:sldMk cId="1898082652" sldId="526"/>
            <ac:spMk id="3" creationId="{410A591E-8013-EE6B-FB57-D89D667EAC87}"/>
          </ac:spMkLst>
        </pc:spChg>
      </pc:sldChg>
      <pc:sldChg chg="modNotes">
        <pc:chgData name="Noah N. Hough, GPSS Vice President of Administration" userId="S::gpssvpadmin@uw.edu::1ae2dabc-bfe4-47f9-9b76-3dc81f32d6da" providerId="AD" clId="Web-{1C2915A8-4DD2-C675-75CF-0CA258078AB9}" dt="2024-10-16T23:54:41.896" v="509"/>
        <pc:sldMkLst>
          <pc:docMk/>
          <pc:sldMk cId="2622352165" sldId="527"/>
        </pc:sldMkLst>
      </pc:sldChg>
      <pc:sldChg chg="modNotes">
        <pc:chgData name="Noah N. Hough, GPSS Vice President of Administration" userId="S::gpssvpadmin@uw.edu::1ae2dabc-bfe4-47f9-9b76-3dc81f32d6da" providerId="AD" clId="Web-{1C2915A8-4DD2-C675-75CF-0CA258078AB9}" dt="2024-10-16T23:37:34.218" v="163"/>
        <pc:sldMkLst>
          <pc:docMk/>
          <pc:sldMk cId="883024421" sldId="528"/>
        </pc:sldMkLst>
      </pc:sldChg>
      <pc:sldChg chg="modSp">
        <pc:chgData name="Noah N. Hough, GPSS Vice President of Administration" userId="S::gpssvpadmin@uw.edu::1ae2dabc-bfe4-47f9-9b76-3dc81f32d6da" providerId="AD" clId="Web-{1C2915A8-4DD2-C675-75CF-0CA258078AB9}" dt="2024-10-16T23:20:04.695" v="113" actId="20577"/>
        <pc:sldMkLst>
          <pc:docMk/>
          <pc:sldMk cId="748917150" sldId="529"/>
        </pc:sldMkLst>
        <pc:spChg chg="mod">
          <ac:chgData name="Noah N. Hough, GPSS Vice President of Administration" userId="S::gpssvpadmin@uw.edu::1ae2dabc-bfe4-47f9-9b76-3dc81f32d6da" providerId="AD" clId="Web-{1C2915A8-4DD2-C675-75CF-0CA258078AB9}" dt="2024-10-16T23:20:04.695" v="113" actId="20577"/>
          <ac:spMkLst>
            <pc:docMk/>
            <pc:sldMk cId="748917150" sldId="529"/>
            <ac:spMk id="2" creationId="{8DA69BD6-8036-2AB0-A046-1DCC8F60C0D9}"/>
          </ac:spMkLst>
        </pc:spChg>
      </pc:sldChg>
      <pc:sldChg chg="addSp delSp modSp add ord replId">
        <pc:chgData name="Noah N. Hough, GPSS Vice President of Administration" userId="S::gpssvpadmin@uw.edu::1ae2dabc-bfe4-47f9-9b76-3dc81f32d6da" providerId="AD" clId="Web-{1C2915A8-4DD2-C675-75CF-0CA258078AB9}" dt="2024-10-16T23:19:01.021" v="108" actId="20577"/>
        <pc:sldMkLst>
          <pc:docMk/>
          <pc:sldMk cId="897380717" sldId="530"/>
        </pc:sldMkLst>
        <pc:spChg chg="mod">
          <ac:chgData name="Noah N. Hough, GPSS Vice President of Administration" userId="S::gpssvpadmin@uw.edu::1ae2dabc-bfe4-47f9-9b76-3dc81f32d6da" providerId="AD" clId="Web-{1C2915A8-4DD2-C675-75CF-0CA258078AB9}" dt="2024-10-16T23:19:01.021" v="108" actId="20577"/>
          <ac:spMkLst>
            <pc:docMk/>
            <pc:sldMk cId="897380717" sldId="530"/>
            <ac:spMk id="3" creationId="{410A591E-8013-EE6B-FB57-D89D667EAC87}"/>
          </ac:spMkLst>
        </pc:spChg>
        <pc:picChg chg="add mod">
          <ac:chgData name="Noah N. Hough, GPSS Vice President of Administration" userId="S::gpssvpadmin@uw.edu::1ae2dabc-bfe4-47f9-9b76-3dc81f32d6da" providerId="AD" clId="Web-{1C2915A8-4DD2-C675-75CF-0CA258078AB9}" dt="2024-10-16T23:16:06.374" v="101" actId="1076"/>
          <ac:picMkLst>
            <pc:docMk/>
            <pc:sldMk cId="897380717" sldId="530"/>
            <ac:picMk id="4" creationId="{7C7B9B67-CC57-3145-D4E7-F787C987A87F}"/>
          </ac:picMkLst>
        </pc:picChg>
        <pc:picChg chg="del">
          <ac:chgData name="Noah N. Hough, GPSS Vice President of Administration" userId="S::gpssvpadmin@uw.edu::1ae2dabc-bfe4-47f9-9b76-3dc81f32d6da" providerId="AD" clId="Web-{1C2915A8-4DD2-C675-75CF-0CA258078AB9}" dt="2024-10-16T23:12:07.350" v="69"/>
          <ac:picMkLst>
            <pc:docMk/>
            <pc:sldMk cId="897380717" sldId="530"/>
            <ac:picMk id="6" creationId="{F7EDA558-8CC0-48E3-A5DB-4C6055A2AD3E}"/>
          </ac:picMkLst>
        </pc:picChg>
      </pc:sldChg>
      <pc:sldChg chg="addSp delSp modSp new modNotes">
        <pc:chgData name="Noah N. Hough, GPSS Vice President of Administration" userId="S::gpssvpadmin@uw.edu::1ae2dabc-bfe4-47f9-9b76-3dc81f32d6da" providerId="AD" clId="Web-{1C2915A8-4DD2-C675-75CF-0CA258078AB9}" dt="2024-10-17T00:03:50.416" v="537" actId="14100"/>
        <pc:sldMkLst>
          <pc:docMk/>
          <pc:sldMk cId="265297887" sldId="532"/>
        </pc:sldMkLst>
        <pc:spChg chg="del">
          <ac:chgData name="Noah N. Hough, GPSS Vice President of Administration" userId="S::gpssvpadmin@uw.edu::1ae2dabc-bfe4-47f9-9b76-3dc81f32d6da" providerId="AD" clId="Web-{1C2915A8-4DD2-C675-75CF-0CA258078AB9}" dt="2024-10-16T23:39:37.504" v="220"/>
          <ac:spMkLst>
            <pc:docMk/>
            <pc:sldMk cId="265297887" sldId="532"/>
            <ac:spMk id="2" creationId="{D7039DCC-8F10-491A-5C02-3F7ABC74C895}"/>
          </ac:spMkLst>
        </pc:spChg>
        <pc:spChg chg="add mod">
          <ac:chgData name="Noah N. Hough, GPSS Vice President of Administration" userId="S::gpssvpadmin@uw.edu::1ae2dabc-bfe4-47f9-9b76-3dc81f32d6da" providerId="AD" clId="Web-{1C2915A8-4DD2-C675-75CF-0CA258078AB9}" dt="2024-10-16T23:40:41.287" v="237" actId="20577"/>
          <ac:spMkLst>
            <pc:docMk/>
            <pc:sldMk cId="265297887" sldId="532"/>
            <ac:spMk id="5" creationId="{767125D7-D332-7AA4-049B-A30642BB3FDD}"/>
          </ac:spMkLst>
        </pc:spChg>
        <pc:spChg chg="add del mod">
          <ac:chgData name="Noah N. Hough, GPSS Vice President of Administration" userId="S::gpssvpadmin@uw.edu::1ae2dabc-bfe4-47f9-9b76-3dc81f32d6da" providerId="AD" clId="Web-{1C2915A8-4DD2-C675-75CF-0CA258078AB9}" dt="2024-10-16T23:43:06.027" v="248"/>
          <ac:spMkLst>
            <pc:docMk/>
            <pc:sldMk cId="265297887" sldId="532"/>
            <ac:spMk id="9" creationId="{12758B5D-A708-B1F4-550E-927FABDE57E7}"/>
          </ac:spMkLst>
        </pc:spChg>
        <pc:spChg chg="add mod">
          <ac:chgData name="Noah N. Hough, GPSS Vice President of Administration" userId="S::gpssvpadmin@uw.edu::1ae2dabc-bfe4-47f9-9b76-3dc81f32d6da" providerId="AD" clId="Web-{1C2915A8-4DD2-C675-75CF-0CA258078AB9}" dt="2024-10-17T00:03:47.979" v="536" actId="1076"/>
          <ac:spMkLst>
            <pc:docMk/>
            <pc:sldMk cId="265297887" sldId="532"/>
            <ac:spMk id="10" creationId="{6A87A79A-7FB7-647F-2ECC-321ED594D615}"/>
          </ac:spMkLst>
        </pc:spChg>
        <pc:spChg chg="add del mod">
          <ac:chgData name="Noah N. Hough, GPSS Vice President of Administration" userId="S::gpssvpadmin@uw.edu::1ae2dabc-bfe4-47f9-9b76-3dc81f32d6da" providerId="AD" clId="Web-{1C2915A8-4DD2-C675-75CF-0CA258078AB9}" dt="2024-10-17T00:02:59.367" v="523"/>
          <ac:spMkLst>
            <pc:docMk/>
            <pc:sldMk cId="265297887" sldId="532"/>
            <ac:spMk id="12" creationId="{E7320A71-6C11-ACCE-6F09-AD4A9A22C352}"/>
          </ac:spMkLst>
        </pc:spChg>
        <pc:spChg chg="add mod">
          <ac:chgData name="Noah N. Hough, GPSS Vice President of Administration" userId="S::gpssvpadmin@uw.edu::1ae2dabc-bfe4-47f9-9b76-3dc81f32d6da" providerId="AD" clId="Web-{1C2915A8-4DD2-C675-75CF-0CA258078AB9}" dt="2024-10-17T00:03:50.416" v="537" actId="14100"/>
          <ac:spMkLst>
            <pc:docMk/>
            <pc:sldMk cId="265297887" sldId="532"/>
            <ac:spMk id="13" creationId="{E30BA12A-3BAF-47D8-9B90-2368418A74D7}"/>
          </ac:spMkLst>
        </pc:spChg>
        <pc:picChg chg="add del mod">
          <ac:chgData name="Noah N. Hough, GPSS Vice President of Administration" userId="S::gpssvpadmin@uw.edu::1ae2dabc-bfe4-47f9-9b76-3dc81f32d6da" providerId="AD" clId="Web-{1C2915A8-4DD2-C675-75CF-0CA258078AB9}" dt="2024-10-16T23:41:19.617" v="240"/>
          <ac:picMkLst>
            <pc:docMk/>
            <pc:sldMk cId="265297887" sldId="532"/>
            <ac:picMk id="6" creationId="{A1175378-D5BB-84DA-056E-CA1C8BBF8166}"/>
          </ac:picMkLst>
        </pc:picChg>
        <pc:picChg chg="add del">
          <ac:chgData name="Noah N. Hough, GPSS Vice President of Administration" userId="S::gpssvpadmin@uw.edu::1ae2dabc-bfe4-47f9-9b76-3dc81f32d6da" providerId="AD" clId="Web-{1C2915A8-4DD2-C675-75CF-0CA258078AB9}" dt="2024-10-16T23:42:35.713" v="242"/>
          <ac:picMkLst>
            <pc:docMk/>
            <pc:sldMk cId="265297887" sldId="532"/>
            <ac:picMk id="8" creationId="{6E3E4F24-0A39-534F-3E44-5625E649F9AA}"/>
          </ac:picMkLst>
        </pc:picChg>
        <pc:picChg chg="add mod">
          <ac:chgData name="Noah N. Hough, GPSS Vice President of Administration" userId="S::gpssvpadmin@uw.edu::1ae2dabc-bfe4-47f9-9b76-3dc81f32d6da" providerId="AD" clId="Web-{1C2915A8-4DD2-C675-75CF-0CA258078AB9}" dt="2024-10-16T23:47:45.115" v="422" actId="1076"/>
          <ac:picMkLst>
            <pc:docMk/>
            <pc:sldMk cId="265297887" sldId="532"/>
            <ac:picMk id="11" creationId="{23D4282E-0D14-FB80-A32C-DD9E8B3F76E3}"/>
          </ac:picMkLst>
        </pc:picChg>
      </pc:sldChg>
    </pc:docChg>
  </pc:docChgLst>
  <pc:docChgLst>
    <pc:chgData name="Kana Saarni, GPSS Vice President Internal Affairs" userId="S::gpssvpin@uw.edu::f43add8f-db69-457b-86c1-14e3f43960d0" providerId="AD" clId="Web-{6767FBFD-EA97-72C9-ED48-60FED45B1E92}"/>
    <pc:docChg chg="addSld modSld">
      <pc:chgData name="Kana Saarni, GPSS Vice President Internal Affairs" userId="S::gpssvpin@uw.edu::f43add8f-db69-457b-86c1-14e3f43960d0" providerId="AD" clId="Web-{6767FBFD-EA97-72C9-ED48-60FED45B1E92}" dt="2024-10-10T19:14:28.425" v="17" actId="14100"/>
      <pc:docMkLst>
        <pc:docMk/>
      </pc:docMkLst>
      <pc:sldChg chg="addSp modSp new">
        <pc:chgData name="Kana Saarni, GPSS Vice President Internal Affairs" userId="S::gpssvpin@uw.edu::f43add8f-db69-457b-86c1-14e3f43960d0" providerId="AD" clId="Web-{6767FBFD-EA97-72C9-ED48-60FED45B1E92}" dt="2024-10-10T19:14:28.425" v="17" actId="14100"/>
        <pc:sldMkLst>
          <pc:docMk/>
          <pc:sldMk cId="673672359" sldId="479"/>
        </pc:sldMkLst>
        <pc:spChg chg="mod">
          <ac:chgData name="Kana Saarni, GPSS Vice President Internal Affairs" userId="S::gpssvpin@uw.edu::f43add8f-db69-457b-86c1-14e3f43960d0" providerId="AD" clId="Web-{6767FBFD-EA97-72C9-ED48-60FED45B1E92}" dt="2024-10-10T19:14:21.768" v="15" actId="1076"/>
          <ac:spMkLst>
            <pc:docMk/>
            <pc:sldMk cId="673672359" sldId="479"/>
            <ac:spMk id="2" creationId="{AD58E5C9-1DA1-B520-6052-76ADDD7C07F7}"/>
          </ac:spMkLst>
        </pc:spChg>
        <pc:picChg chg="add mod">
          <ac:chgData name="Kana Saarni, GPSS Vice President Internal Affairs" userId="S::gpssvpin@uw.edu::f43add8f-db69-457b-86c1-14e3f43960d0" providerId="AD" clId="Web-{6767FBFD-EA97-72C9-ED48-60FED45B1E92}" dt="2024-10-10T19:14:28.425" v="17" actId="14100"/>
          <ac:picMkLst>
            <pc:docMk/>
            <pc:sldMk cId="673672359" sldId="479"/>
            <ac:picMk id="4" creationId="{CF5FE7CD-5346-68DB-60BB-CEE7B978207E}"/>
          </ac:picMkLst>
        </pc:picChg>
      </pc:sldChg>
    </pc:docChg>
  </pc:docChgLst>
  <pc:docChgLst>
    <pc:chgData name="Noah N. Hough, GPSS Vice President of Administration" userId="S::gpssvpadmin@uw.edu::1ae2dabc-bfe4-47f9-9b76-3dc81f32d6da" providerId="AD" clId="Web-{A0C0E521-CC71-52F6-B6DE-A5125C612029}"/>
    <pc:docChg chg="modSld sldOrd">
      <pc:chgData name="Noah N. Hough, GPSS Vice President of Administration" userId="S::gpssvpadmin@uw.edu::1ae2dabc-bfe4-47f9-9b76-3dc81f32d6da" providerId="AD" clId="Web-{A0C0E521-CC71-52F6-B6DE-A5125C612029}" dt="2024-10-17T00:49:34.240" v="6"/>
      <pc:docMkLst>
        <pc:docMk/>
      </pc:docMkLst>
      <pc:sldChg chg="ord">
        <pc:chgData name="Noah N. Hough, GPSS Vice President of Administration" userId="S::gpssvpadmin@uw.edu::1ae2dabc-bfe4-47f9-9b76-3dc81f32d6da" providerId="AD" clId="Web-{A0C0E521-CC71-52F6-B6DE-A5125C612029}" dt="2024-10-17T00:49:34.240" v="6"/>
        <pc:sldMkLst>
          <pc:docMk/>
          <pc:sldMk cId="3984508758" sldId="501"/>
        </pc:sldMkLst>
      </pc:sldChg>
      <pc:sldChg chg="addSp delSp modSp">
        <pc:chgData name="Noah N. Hough, GPSS Vice President of Administration" userId="S::gpssvpadmin@uw.edu::1ae2dabc-bfe4-47f9-9b76-3dc81f32d6da" providerId="AD" clId="Web-{A0C0E521-CC71-52F6-B6DE-A5125C612029}" dt="2024-10-17T00:16:34.232" v="4" actId="1076"/>
        <pc:sldMkLst>
          <pc:docMk/>
          <pc:sldMk cId="2880380489" sldId="506"/>
        </pc:sldMkLst>
        <pc:picChg chg="del">
          <ac:chgData name="Noah N. Hough, GPSS Vice President of Administration" userId="S::gpssvpadmin@uw.edu::1ae2dabc-bfe4-47f9-9b76-3dc81f32d6da" providerId="AD" clId="Web-{A0C0E521-CC71-52F6-B6DE-A5125C612029}" dt="2024-10-17T00:16:26.872" v="0"/>
          <ac:picMkLst>
            <pc:docMk/>
            <pc:sldMk cId="2880380489" sldId="506"/>
            <ac:picMk id="2" creationId="{CC82217F-3553-8FCF-709E-21416EB52ACE}"/>
          </ac:picMkLst>
        </pc:picChg>
        <pc:picChg chg="add mod">
          <ac:chgData name="Noah N. Hough, GPSS Vice President of Administration" userId="S::gpssvpadmin@uw.edu::1ae2dabc-bfe4-47f9-9b76-3dc81f32d6da" providerId="AD" clId="Web-{A0C0E521-CC71-52F6-B6DE-A5125C612029}" dt="2024-10-17T00:16:34.232" v="4" actId="1076"/>
          <ac:picMkLst>
            <pc:docMk/>
            <pc:sldMk cId="2880380489" sldId="506"/>
            <ac:picMk id="3" creationId="{AF3F7E51-5A4F-F0E6-1F05-913FADB76A0F}"/>
          </ac:picMkLst>
        </pc:picChg>
      </pc:sldChg>
    </pc:docChg>
  </pc:docChgLst>
  <pc:docChgLst>
    <pc:chgData name="Noah N. Hough, GPSS Vice President of Administration" userId="S::gpssvpadmin@uw.edu::1ae2dabc-bfe4-47f9-9b76-3dc81f32d6da" providerId="AD" clId="Web-{EA4BD71E-20E6-26D7-3FA9-63663F8AC4F1}"/>
    <pc:docChg chg="modSld">
      <pc:chgData name="Noah N. Hough, GPSS Vice President of Administration" userId="S::gpssvpadmin@uw.edu::1ae2dabc-bfe4-47f9-9b76-3dc81f32d6da" providerId="AD" clId="Web-{EA4BD71E-20E6-26D7-3FA9-63663F8AC4F1}" dt="2024-10-15T02:38:23.153" v="2"/>
      <pc:docMkLst>
        <pc:docMk/>
      </pc:docMkLst>
      <pc:sldChg chg="addSp delSp modSp">
        <pc:chgData name="Noah N. Hough, GPSS Vice President of Administration" userId="S::gpssvpadmin@uw.edu::1ae2dabc-bfe4-47f9-9b76-3dc81f32d6da" providerId="AD" clId="Web-{EA4BD71E-20E6-26D7-3FA9-63663F8AC4F1}" dt="2024-10-15T02:38:23.153" v="2"/>
        <pc:sldMkLst>
          <pc:docMk/>
          <pc:sldMk cId="0" sldId="256"/>
        </pc:sldMkLst>
        <pc:picChg chg="add del mod">
          <ac:chgData name="Noah N. Hough, GPSS Vice President of Administration" userId="S::gpssvpadmin@uw.edu::1ae2dabc-bfe4-47f9-9b76-3dc81f32d6da" providerId="AD" clId="Web-{EA4BD71E-20E6-26D7-3FA9-63663F8AC4F1}" dt="2024-10-15T02:38:23.153" v="2"/>
          <ac:picMkLst>
            <pc:docMk/>
            <pc:sldMk cId="0" sldId="256"/>
            <ac:picMk id="2" creationId="{28CE7EF2-B7D2-452E-6F5B-FA571B31D088}"/>
          </ac:picMkLst>
        </pc:picChg>
      </pc:sldChg>
      <pc:sldChg chg="mod modShow">
        <pc:chgData name="Noah N. Hough, GPSS Vice President of Administration" userId="S::gpssvpadmin@uw.edu::1ae2dabc-bfe4-47f9-9b76-3dc81f32d6da" providerId="AD" clId="Web-{EA4BD71E-20E6-26D7-3FA9-63663F8AC4F1}" dt="2024-10-15T02:22:11.138" v="0"/>
        <pc:sldMkLst>
          <pc:docMk/>
          <pc:sldMk cId="281484619" sldId="334"/>
        </pc:sldMkLst>
      </pc:sldChg>
    </pc:docChg>
  </pc:docChgLst>
  <pc:docChgLst>
    <pc:chgData name="Mykhail Lembke, GPSS Vice President External Affairs" userId="S::gpssvpex@uw.edu::f7d41d07-f301-42d7-99aa-7bd79bd51434" providerId="AD" clId="Web-{D5738302-BA69-16AE-6C56-10E909B37BB8}"/>
    <pc:docChg chg="addSld modSld">
      <pc:chgData name="Mykhail Lembke, GPSS Vice President External Affairs" userId="S::gpssvpex@uw.edu::f7d41d07-f301-42d7-99aa-7bd79bd51434" providerId="AD" clId="Web-{D5738302-BA69-16AE-6C56-10E909B37BB8}" dt="2024-10-16T23:57:00.249" v="467" actId="20577"/>
      <pc:docMkLst>
        <pc:docMk/>
      </pc:docMkLst>
      <pc:sldChg chg="modSp">
        <pc:chgData name="Mykhail Lembke, GPSS Vice President External Affairs" userId="S::gpssvpex@uw.edu::f7d41d07-f301-42d7-99aa-7bd79bd51434" providerId="AD" clId="Web-{D5738302-BA69-16AE-6C56-10E909B37BB8}" dt="2024-10-16T23:57:00.249" v="467" actId="20577"/>
        <pc:sldMkLst>
          <pc:docMk/>
          <pc:sldMk cId="1443185246" sldId="287"/>
        </pc:sldMkLst>
        <pc:spChg chg="mod">
          <ac:chgData name="Mykhail Lembke, GPSS Vice President External Affairs" userId="S::gpssvpex@uw.edu::f7d41d07-f301-42d7-99aa-7bd79bd51434" providerId="AD" clId="Web-{D5738302-BA69-16AE-6C56-10E909B37BB8}" dt="2024-10-16T23:57:00.249" v="467" actId="20577"/>
          <ac:spMkLst>
            <pc:docMk/>
            <pc:sldMk cId="1443185246" sldId="287"/>
            <ac:spMk id="3" creationId="{D5264BDB-E75D-B6E6-D81F-69C26E413A0C}"/>
          </ac:spMkLst>
        </pc:spChg>
      </pc:sldChg>
      <pc:sldChg chg="addSp modSp modNotes">
        <pc:chgData name="Mykhail Lembke, GPSS Vice President External Affairs" userId="S::gpssvpex@uw.edu::f7d41d07-f301-42d7-99aa-7bd79bd51434" providerId="AD" clId="Web-{D5738302-BA69-16AE-6C56-10E909B37BB8}" dt="2024-10-16T23:45:26.919" v="465" actId="1076"/>
        <pc:sldMkLst>
          <pc:docMk/>
          <pc:sldMk cId="3921975240" sldId="488"/>
        </pc:sldMkLst>
        <pc:spChg chg="add mod">
          <ac:chgData name="Mykhail Lembke, GPSS Vice President External Affairs" userId="S::gpssvpex@uw.edu::f7d41d07-f301-42d7-99aa-7bd79bd51434" providerId="AD" clId="Web-{D5738302-BA69-16AE-6C56-10E909B37BB8}" dt="2024-10-16T23:45:26.919" v="465" actId="1076"/>
          <ac:spMkLst>
            <pc:docMk/>
            <pc:sldMk cId="3921975240" sldId="488"/>
            <ac:spMk id="3" creationId="{1DDB7BF8-09EC-2C6F-AF73-4F41FA4796FC}"/>
          </ac:spMkLst>
        </pc:spChg>
        <pc:spChg chg="mod">
          <ac:chgData name="Mykhail Lembke, GPSS Vice President External Affairs" userId="S::gpssvpex@uw.edu::f7d41d07-f301-42d7-99aa-7bd79bd51434" providerId="AD" clId="Web-{D5738302-BA69-16AE-6C56-10E909B37BB8}" dt="2024-10-16T23:44:04.223" v="405" actId="1076"/>
          <ac:spMkLst>
            <pc:docMk/>
            <pc:sldMk cId="3921975240" sldId="488"/>
            <ac:spMk id="534" creationId="{00000000-0000-0000-0000-000000000000}"/>
          </ac:spMkLst>
        </pc:spChg>
        <pc:picChg chg="add mod">
          <ac:chgData name="Mykhail Lembke, GPSS Vice President External Affairs" userId="S::gpssvpex@uw.edu::f7d41d07-f301-42d7-99aa-7bd79bd51434" providerId="AD" clId="Web-{D5738302-BA69-16AE-6C56-10E909B37BB8}" dt="2024-10-16T23:45:23.382" v="464" actId="1076"/>
          <ac:picMkLst>
            <pc:docMk/>
            <pc:sldMk cId="3921975240" sldId="488"/>
            <ac:picMk id="2" creationId="{35D5156A-16CA-D5C5-790A-B6F66C7382EE}"/>
          </ac:picMkLst>
        </pc:picChg>
        <pc:picChg chg="mod">
          <ac:chgData name="Mykhail Lembke, GPSS Vice President External Affairs" userId="S::gpssvpex@uw.edu::f7d41d07-f301-42d7-99aa-7bd79bd51434" providerId="AD" clId="Web-{D5738302-BA69-16AE-6C56-10E909B37BB8}" dt="2024-10-16T23:41:27.249" v="398" actId="1076"/>
          <ac:picMkLst>
            <pc:docMk/>
            <pc:sldMk cId="3921975240" sldId="488"/>
            <ac:picMk id="5" creationId="{D0F4F96E-7719-7AAA-3EFC-80A0F02802D2}"/>
          </ac:picMkLst>
        </pc:picChg>
      </pc:sldChg>
      <pc:sldChg chg="addSp delSp modSp add replId modNotes">
        <pc:chgData name="Mykhail Lembke, GPSS Vice President External Affairs" userId="S::gpssvpex@uw.edu::f7d41d07-f301-42d7-99aa-7bd79bd51434" providerId="AD" clId="Web-{D5738302-BA69-16AE-6C56-10E909B37BB8}" dt="2024-10-16T23:39:50.340" v="397"/>
        <pc:sldMkLst>
          <pc:docMk/>
          <pc:sldMk cId="748917150" sldId="529"/>
        </pc:sldMkLst>
        <pc:spChg chg="mod">
          <ac:chgData name="Mykhail Lembke, GPSS Vice President External Affairs" userId="S::gpssvpex@uw.edu::f7d41d07-f301-42d7-99aa-7bd79bd51434" providerId="AD" clId="Web-{D5738302-BA69-16AE-6C56-10E909B37BB8}" dt="2024-10-16T23:39:37.308" v="391" actId="20577"/>
          <ac:spMkLst>
            <pc:docMk/>
            <pc:sldMk cId="748917150" sldId="529"/>
            <ac:spMk id="2" creationId="{8DA69BD6-8036-2AB0-A046-1DCC8F60C0D9}"/>
          </ac:spMkLst>
        </pc:spChg>
        <pc:spChg chg="mod">
          <ac:chgData name="Mykhail Lembke, GPSS Vice President External Affairs" userId="S::gpssvpex@uw.edu::f7d41d07-f301-42d7-99aa-7bd79bd51434" providerId="AD" clId="Web-{D5738302-BA69-16AE-6C56-10E909B37BB8}" dt="2024-10-16T22:33:57.302" v="16" actId="20577"/>
          <ac:spMkLst>
            <pc:docMk/>
            <pc:sldMk cId="748917150" sldId="529"/>
            <ac:spMk id="4" creationId="{89686335-6C2F-C191-89F6-8FA4E8897977}"/>
          </ac:spMkLst>
        </pc:spChg>
        <pc:spChg chg="add del">
          <ac:chgData name="Mykhail Lembke, GPSS Vice President External Affairs" userId="S::gpssvpex@uw.edu::f7d41d07-f301-42d7-99aa-7bd79bd51434" providerId="AD" clId="Web-{D5738302-BA69-16AE-6C56-10E909B37BB8}" dt="2024-10-16T23:39:35.105" v="390"/>
          <ac:spMkLst>
            <pc:docMk/>
            <pc:sldMk cId="748917150" sldId="529"/>
            <ac:spMk id="7" creationId="{4AB3545E-A094-0125-38AC-DF5CCA724ED3}"/>
          </ac:spMkLst>
        </pc:spChg>
        <pc:picChg chg="del">
          <ac:chgData name="Mykhail Lembke, GPSS Vice President External Affairs" userId="S::gpssvpex@uw.edu::f7d41d07-f301-42d7-99aa-7bd79bd51434" providerId="AD" clId="Web-{D5738302-BA69-16AE-6C56-10E909B37BB8}" dt="2024-10-16T22:33:00.128" v="1"/>
          <ac:picMkLst>
            <pc:docMk/>
            <pc:sldMk cId="748917150" sldId="529"/>
            <ac:picMk id="5" creationId="{45092CF5-4ED5-3834-0DD8-6A12FB79C347}"/>
          </ac:picMkLst>
        </pc:picChg>
        <pc:picChg chg="add mod">
          <ac:chgData name="Mykhail Lembke, GPSS Vice President External Affairs" userId="S::gpssvpex@uw.edu::f7d41d07-f301-42d7-99aa-7bd79bd51434" providerId="AD" clId="Web-{D5738302-BA69-16AE-6C56-10E909B37BB8}" dt="2024-10-16T22:33:05.383" v="3" actId="1076"/>
          <ac:picMkLst>
            <pc:docMk/>
            <pc:sldMk cId="748917150" sldId="529"/>
            <ac:picMk id="6" creationId="{00FDCD89-BF64-41CC-DD1C-F4633DE720DE}"/>
          </ac:picMkLst>
        </pc:picChg>
      </pc:sldChg>
      <pc:sldChg chg="modSp">
        <pc:chgData name="Mykhail Lembke, GPSS Vice President External Affairs" userId="S::gpssvpex@uw.edu::f7d41d07-f301-42d7-99aa-7bd79bd51434" providerId="AD" clId="Web-{D5738302-BA69-16AE-6C56-10E909B37BB8}" dt="2024-10-16T23:31:46.152" v="363" actId="20577"/>
        <pc:sldMkLst>
          <pc:docMk/>
          <pc:sldMk cId="897380717" sldId="530"/>
        </pc:sldMkLst>
        <pc:spChg chg="mod">
          <ac:chgData name="Mykhail Lembke, GPSS Vice President External Affairs" userId="S::gpssvpex@uw.edu::f7d41d07-f301-42d7-99aa-7bd79bd51434" providerId="AD" clId="Web-{D5738302-BA69-16AE-6C56-10E909B37BB8}" dt="2024-10-16T23:31:46.152" v="363" actId="20577"/>
          <ac:spMkLst>
            <pc:docMk/>
            <pc:sldMk cId="897380717" sldId="530"/>
            <ac:spMk id="3" creationId="{410A591E-8013-EE6B-FB57-D89D667EAC87}"/>
          </ac:spMkLst>
        </pc:spChg>
      </pc:sldChg>
      <pc:sldChg chg="addSp delSp modSp add replId">
        <pc:chgData name="Mykhail Lembke, GPSS Vice President External Affairs" userId="S::gpssvpex@uw.edu::f7d41d07-f301-42d7-99aa-7bd79bd51434" providerId="AD" clId="Web-{D5738302-BA69-16AE-6C56-10E909B37BB8}" dt="2024-10-16T23:33:21.436" v="385" actId="1076"/>
        <pc:sldMkLst>
          <pc:docMk/>
          <pc:sldMk cId="1116150739" sldId="531"/>
        </pc:sldMkLst>
        <pc:spChg chg="mod">
          <ac:chgData name="Mykhail Lembke, GPSS Vice President External Affairs" userId="S::gpssvpex@uw.edu::f7d41d07-f301-42d7-99aa-7bd79bd51434" providerId="AD" clId="Web-{D5738302-BA69-16AE-6C56-10E909B37BB8}" dt="2024-10-16T23:26:50.942" v="45" actId="20577"/>
          <ac:spMkLst>
            <pc:docMk/>
            <pc:sldMk cId="1116150739" sldId="531"/>
            <ac:spMk id="5" creationId="{47ACD19F-5D67-7E37-E695-74C2A5DC3E15}"/>
          </ac:spMkLst>
        </pc:spChg>
        <pc:spChg chg="del mod">
          <ac:chgData name="Mykhail Lembke, GPSS Vice President External Affairs" userId="S::gpssvpex@uw.edu::f7d41d07-f301-42d7-99aa-7bd79bd51434" providerId="AD" clId="Web-{D5738302-BA69-16AE-6C56-10E909B37BB8}" dt="2024-10-16T23:24:10.590" v="21"/>
          <ac:spMkLst>
            <pc:docMk/>
            <pc:sldMk cId="1116150739" sldId="531"/>
            <ac:spMk id="6" creationId="{8E664275-B690-60F1-9E37-A5B27D623010}"/>
          </ac:spMkLst>
        </pc:spChg>
        <pc:spChg chg="add mod">
          <ac:chgData name="Mykhail Lembke, GPSS Vice President External Affairs" userId="S::gpssvpex@uw.edu::f7d41d07-f301-42d7-99aa-7bd79bd51434" providerId="AD" clId="Web-{D5738302-BA69-16AE-6C56-10E909B37BB8}" dt="2024-10-16T23:33:09.482" v="384" actId="20577"/>
          <ac:spMkLst>
            <pc:docMk/>
            <pc:sldMk cId="1116150739" sldId="531"/>
            <ac:spMk id="8" creationId="{C97635C5-DFCA-72EF-72FA-A033ADD3B60E}"/>
          </ac:spMkLst>
        </pc:spChg>
        <pc:picChg chg="add mod">
          <ac:chgData name="Mykhail Lembke, GPSS Vice President External Affairs" userId="S::gpssvpex@uw.edu::f7d41d07-f301-42d7-99aa-7bd79bd51434" providerId="AD" clId="Web-{D5738302-BA69-16AE-6C56-10E909B37BB8}" dt="2024-10-16T23:33:21.436" v="385" actId="1076"/>
          <ac:picMkLst>
            <pc:docMk/>
            <pc:sldMk cId="1116150739" sldId="531"/>
            <ac:picMk id="2" creationId="{1CCA62DF-2BD9-6214-15D7-78F31EF5CB9D}"/>
          </ac:picMkLst>
        </pc:picChg>
        <pc:picChg chg="del">
          <ac:chgData name="Mykhail Lembke, GPSS Vice President External Affairs" userId="S::gpssvpex@uw.edu::f7d41d07-f301-42d7-99aa-7bd79bd51434" providerId="AD" clId="Web-{D5738302-BA69-16AE-6C56-10E909B37BB8}" dt="2024-10-16T23:26:31.704" v="30"/>
          <ac:picMkLst>
            <pc:docMk/>
            <pc:sldMk cId="1116150739" sldId="531"/>
            <ac:picMk id="3" creationId="{99CE86B9-F6E5-0AD1-DB4F-7485796322EB}"/>
          </ac:picMkLst>
        </pc:picChg>
        <pc:picChg chg="del">
          <ac:chgData name="Mykhail Lembke, GPSS Vice President External Affairs" userId="S::gpssvpex@uw.edu::f7d41d07-f301-42d7-99aa-7bd79bd51434" providerId="AD" clId="Web-{D5738302-BA69-16AE-6C56-10E909B37BB8}" dt="2024-10-16T23:24:13.777" v="22"/>
          <ac:picMkLst>
            <pc:docMk/>
            <pc:sldMk cId="1116150739" sldId="531"/>
            <ac:picMk id="4" creationId="{F56ABF04-6F63-EC52-091A-3DF1E2F18089}"/>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horturl.at/UGQWY"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horturl.at/UGQW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Mykhail</a:t>
            </a:r>
          </a:p>
        </p:txBody>
      </p:sp>
    </p:spTree>
    <p:extLst>
      <p:ext uri="{BB962C8B-B14F-4D97-AF65-F5344CB8AC3E}">
        <p14:creationId xmlns:p14="http://schemas.microsoft.com/office/powerpoint/2010/main" val="371962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Mykhail</a:t>
            </a:r>
          </a:p>
        </p:txBody>
      </p:sp>
    </p:spTree>
    <p:extLst>
      <p:ext uri="{BB962C8B-B14F-4D97-AF65-F5344CB8AC3E}">
        <p14:creationId xmlns:p14="http://schemas.microsoft.com/office/powerpoint/2010/main" val="3001744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Mykhail</a:t>
            </a:r>
          </a:p>
        </p:txBody>
      </p:sp>
    </p:spTree>
    <p:extLst>
      <p:ext uri="{BB962C8B-B14F-4D97-AF65-F5344CB8AC3E}">
        <p14:creationId xmlns:p14="http://schemas.microsoft.com/office/powerpoint/2010/main" val="250918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Noah</a:t>
            </a:r>
          </a:p>
        </p:txBody>
      </p:sp>
    </p:spTree>
    <p:extLst>
      <p:ext uri="{BB962C8B-B14F-4D97-AF65-F5344CB8AC3E}">
        <p14:creationId xmlns:p14="http://schemas.microsoft.com/office/powerpoint/2010/main" val="373222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Noah</a:t>
            </a:r>
          </a:p>
        </p:txBody>
      </p:sp>
    </p:spTree>
    <p:extLst>
      <p:ext uri="{BB962C8B-B14F-4D97-AF65-F5344CB8AC3E}">
        <p14:creationId xmlns:p14="http://schemas.microsoft.com/office/powerpoint/2010/main" val="311225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200"/>
              <a:buFont typeface="Arial"/>
              <a:buNone/>
            </a:pPr>
            <a:r>
              <a:rPr lang="en-US">
                <a:solidFill>
                  <a:srgbClr val="4B2E84"/>
                </a:solidFill>
                <a:latin typeface="Open Sans"/>
                <a:ea typeface="Open Sans"/>
                <a:cs typeface="Open Sans"/>
              </a:rPr>
              <a:t>Noah</a:t>
            </a:r>
            <a:endParaRPr>
              <a:solidFill>
                <a:srgbClr val="4B2E84"/>
              </a:solidFill>
              <a:latin typeface="Open Sans"/>
              <a:ea typeface="Open Sans"/>
              <a:cs typeface="Open Sans"/>
              <a:sym typeface="Open Sans"/>
            </a:endParaRPr>
          </a:p>
        </p:txBody>
      </p:sp>
      <p:sp>
        <p:nvSpPr>
          <p:cNvPr id="106" name="Google Shape;10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788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Noah</a:t>
            </a:r>
          </a:p>
        </p:txBody>
      </p:sp>
    </p:spTree>
    <p:extLst>
      <p:ext uri="{BB962C8B-B14F-4D97-AF65-F5344CB8AC3E}">
        <p14:creationId xmlns:p14="http://schemas.microsoft.com/office/powerpoint/2010/main" val="632559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200"/>
              <a:buFont typeface="Arial"/>
              <a:buNone/>
            </a:pPr>
            <a:r>
              <a:rPr lang="en-US">
                <a:solidFill>
                  <a:srgbClr val="4B2E84"/>
                </a:solidFill>
                <a:latin typeface="Open Sans"/>
                <a:ea typeface="Open Sans"/>
                <a:cs typeface="Open Sans"/>
              </a:rPr>
              <a:t>Noah</a:t>
            </a:r>
            <a:endParaRPr>
              <a:solidFill>
                <a:srgbClr val="4B2E84"/>
              </a:solidFill>
              <a:latin typeface="Open Sans"/>
              <a:ea typeface="Open Sans"/>
              <a:cs typeface="Open Sans"/>
              <a:sym typeface="Open Sans"/>
            </a:endParaRPr>
          </a:p>
        </p:txBody>
      </p:sp>
      <p:sp>
        <p:nvSpPr>
          <p:cNvPr id="106" name="Google Shape;10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2130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294624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131714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3940530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3484410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ella</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23</a:t>
            </a:fld>
            <a:endParaRPr/>
          </a:p>
        </p:txBody>
      </p:sp>
    </p:spTree>
    <p:extLst>
      <p:ext uri="{BB962C8B-B14F-4D97-AF65-F5344CB8AC3E}">
        <p14:creationId xmlns:p14="http://schemas.microsoft.com/office/powerpoint/2010/main" val="602786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Ella / kana</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extLst>
      <p:ext uri="{BB962C8B-B14F-4D97-AF65-F5344CB8AC3E}">
        <p14:creationId xmlns:p14="http://schemas.microsoft.com/office/powerpoint/2010/main" val="3711569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r>
              <a:rPr lang="en-US"/>
              <a:t>Mission: GPSS amplifies the voices and experiences of graduate and professional  students at the University of Washington, builds community, and advocates for the </a:t>
            </a:r>
          </a:p>
          <a:p>
            <a:pPr marL="0" indent="0">
              <a:buNone/>
            </a:pPr>
            <a:r>
              <a:rPr lang="en-US"/>
              <a:t>eradication of inequities that exist within institutionalized academic settings.</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extLst>
      <p:ext uri="{BB962C8B-B14F-4D97-AF65-F5344CB8AC3E}">
        <p14:creationId xmlns:p14="http://schemas.microsoft.com/office/powerpoint/2010/main" val="2357373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55fc99e216_3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155fc99e216_3_3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5600"/>
              <a:buFont typeface="Arial"/>
              <a:buNone/>
            </a:pPr>
            <a:r>
              <a:rPr lang="en-US" sz="1400">
                <a:solidFill>
                  <a:srgbClr val="351C75"/>
                </a:solidFill>
              </a:rPr>
              <a:t>So what are we, what do we do, and why should you care about us? GPSS is the governing body that services the needs and interests of over 16,000 graduate and professional students at the University of Washington, representing a crucial piece of the University’s shared governance system: </a:t>
            </a:r>
            <a:br>
              <a:rPr lang="en-US" sz="1400">
                <a:solidFill>
                  <a:srgbClr val="351C75"/>
                </a:solidFill>
              </a:rPr>
            </a:br>
            <a:r>
              <a:rPr lang="en-US" sz="1400" b="1">
                <a:solidFill>
                  <a:srgbClr val="351C75"/>
                </a:solidFill>
              </a:rPr>
              <a:t>WE ADVOCATE</a:t>
            </a:r>
            <a:r>
              <a:rPr lang="en-US" sz="1400">
                <a:solidFill>
                  <a:srgbClr val="351C75"/>
                </a:solidFill>
              </a:rPr>
              <a:t> for the needs and interests of our constituents on campus and at the state and federal levels. </a:t>
            </a:r>
            <a:br>
              <a:rPr lang="en-US" sz="1400">
                <a:solidFill>
                  <a:srgbClr val="351C75"/>
                </a:solidFill>
              </a:rPr>
            </a:br>
            <a:r>
              <a:rPr lang="en-US" sz="1400" b="1">
                <a:solidFill>
                  <a:srgbClr val="351C75"/>
                </a:solidFill>
              </a:rPr>
              <a:t>WE PROMOTE</a:t>
            </a:r>
            <a:r>
              <a:rPr lang="en-US" sz="1400">
                <a:solidFill>
                  <a:srgbClr val="351C75"/>
                </a:solidFill>
              </a:rPr>
              <a:t> professional development and foster a sense of community and connection through our events, programming, and funding opportunities. </a:t>
            </a:r>
            <a:br>
              <a:rPr lang="en-US" sz="1400">
                <a:solidFill>
                  <a:srgbClr val="351C75"/>
                </a:solidFill>
              </a:rPr>
            </a:br>
            <a:r>
              <a:rPr lang="en-US" sz="1400" b="1">
                <a:solidFill>
                  <a:srgbClr val="351C75"/>
                </a:solidFill>
              </a:rPr>
              <a:t>WE AMPLIFY</a:t>
            </a:r>
            <a:r>
              <a:rPr lang="en-US" sz="1400">
                <a:solidFill>
                  <a:srgbClr val="351C75"/>
                </a:solidFill>
              </a:rPr>
              <a:t> graduate and professional student voices and experiences to ensure our shared values are upheld at all levels of university decision-making.</a:t>
            </a:r>
            <a:br>
              <a:rPr lang="en-US" sz="1400">
                <a:solidFill>
                  <a:srgbClr val="351C75"/>
                </a:solidFill>
              </a:rPr>
            </a:br>
            <a:r>
              <a:rPr lang="en-US" sz="1400" b="1">
                <a:solidFill>
                  <a:srgbClr val="351C75"/>
                </a:solidFill>
              </a:rPr>
              <a:t>WE ASPIRE TO ERADICATE </a:t>
            </a:r>
            <a:r>
              <a:rPr lang="en-US" sz="1400">
                <a:solidFill>
                  <a:srgbClr val="351C75"/>
                </a:solidFill>
              </a:rPr>
              <a:t>inequities existing within institutionalized academic settings that inhibit an equitable, inclusive community within the university.</a:t>
            </a:r>
            <a:endParaRPr sz="1400" i="1">
              <a:solidFill>
                <a:srgbClr val="351C75"/>
              </a:solidFill>
            </a:endParaRPr>
          </a:p>
        </p:txBody>
      </p:sp>
      <p:sp>
        <p:nvSpPr>
          <p:cNvPr id="98" name="Google Shape;98;g155fc99e216_3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55fc99e216_3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55fc99e216_3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a more detailed breakdown of GPSS dynamics. Take note of the many Committees, all of which, except those with asterisks, are open to any graduate and professional student, not just Senators. While GPSS meetings and functions are primarily in-person, GPSS is still committed to hybrid accessibility. Now that you’ve had this little tour of who we are, you’re still probably wondering what exactly we do.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900"/>
              <a:buFont typeface="Trebuchet MS"/>
              <a:buNone/>
            </a:pPr>
            <a:r>
              <a:rPr lang="en-US" sz="1400">
                <a:solidFill>
                  <a:srgbClr val="351C75"/>
                </a:solidFill>
              </a:rPr>
              <a:t>Our GPSS Committees play a vital role in the functioning of GPSS, as well as representing an opportunity for wider graduate student involvement than just Senate. We rely heavily upon willing and committed graduate and professional students who want to make an impact to join our various committees because of this. Outside of the three highlighted, these committees are open to all graduate and professional students:</a:t>
            </a:r>
            <a:br>
              <a:rPr lang="en-US" sz="1400" b="1">
                <a:solidFill>
                  <a:srgbClr val="4B2E84"/>
                </a:solidFill>
              </a:rPr>
            </a:br>
            <a:r>
              <a:rPr lang="en-US" sz="1400" b="1">
                <a:solidFill>
                  <a:srgbClr val="4B2E84"/>
                </a:solidFill>
              </a:rPr>
              <a:t>The Legislative Advisory Board (LAB)</a:t>
            </a:r>
            <a:r>
              <a:rPr lang="en-US" sz="1400">
                <a:solidFill>
                  <a:srgbClr val="4B2E84"/>
                </a:solidFill>
              </a:rPr>
              <a:t> develops the aforementioned Legislative Agenda ahead of Winter Quarter’s legislative session in Olympia and assists with lobbying, advocacy, and student organizing efforts.</a:t>
            </a:r>
            <a:br>
              <a:rPr lang="en-US" sz="1400" b="1">
                <a:solidFill>
                  <a:srgbClr val="4B2E84"/>
                </a:solidFill>
              </a:rPr>
            </a:br>
            <a:r>
              <a:rPr lang="en-US" sz="1400" b="1">
                <a:solidFill>
                  <a:srgbClr val="4B2E84"/>
                </a:solidFill>
              </a:rPr>
              <a:t>The Diversity Committee </a:t>
            </a:r>
            <a:r>
              <a:rPr lang="en-US" sz="1400">
                <a:solidFill>
                  <a:srgbClr val="4B2E84"/>
                </a:solidFill>
              </a:rPr>
              <a:t>awards diversity funds and collaborates with other campus diversity events and programs, as well as developing their own. This Committee is being reinforced and restructured to better reflect the importance of this work, and we appreciate feedback on how it should continue to support students.</a:t>
            </a:r>
            <a:br>
              <a:rPr lang="en-US" sz="1400">
                <a:solidFill>
                  <a:srgbClr val="4B2E84"/>
                </a:solidFill>
              </a:rPr>
            </a:br>
            <a:r>
              <a:rPr lang="en-US" sz="1400" b="1">
                <a:solidFill>
                  <a:srgbClr val="4B2E84"/>
                </a:solidFill>
              </a:rPr>
              <a:t>The Science &amp; Policy Committee</a:t>
            </a:r>
            <a:r>
              <a:rPr lang="en-US" sz="1400">
                <a:solidFill>
                  <a:srgbClr val="4B2E84"/>
                </a:solidFill>
              </a:rPr>
              <a:t> e</a:t>
            </a:r>
            <a:r>
              <a:rPr lang="en-US" sz="1400">
                <a:solidFill>
                  <a:srgbClr val="4B2E84"/>
                </a:solidFill>
                <a:highlight>
                  <a:schemeClr val="lt1"/>
                </a:highlight>
              </a:rPr>
              <a:t>nhances the discourse between scientists and policy makers through advocacy and student empowerment.</a:t>
            </a:r>
            <a:endParaRPr sz="1400">
              <a:solidFill>
                <a:srgbClr val="4B2E84"/>
              </a:solidFill>
              <a:highlight>
                <a:schemeClr val="lt1"/>
              </a:highlight>
            </a:endParaRPr>
          </a:p>
          <a:p>
            <a:pPr marL="0" lvl="0" indent="0" algn="l" rtl="0">
              <a:spcBef>
                <a:spcPts val="0"/>
              </a:spcBef>
              <a:spcAft>
                <a:spcPts val="0"/>
              </a:spcAft>
              <a:buNone/>
            </a:pPr>
            <a:r>
              <a:rPr lang="en-US" sz="1400" b="1">
                <a:solidFill>
                  <a:srgbClr val="4B2E84"/>
                </a:solidFill>
              </a:rPr>
              <a:t>The Travel Grant Committee </a:t>
            </a:r>
            <a:r>
              <a:rPr lang="en-US" sz="1400">
                <a:solidFill>
                  <a:srgbClr val="4B2E84"/>
                </a:solidFill>
                <a:highlight>
                  <a:schemeClr val="lt1"/>
                </a:highlight>
              </a:rPr>
              <a:t>allocates $25,000 in travel grants to graduate students for participation in academic/professional conferences.</a:t>
            </a:r>
            <a:br>
              <a:rPr lang="en-US" sz="1400" b="1">
                <a:solidFill>
                  <a:srgbClr val="4B2E84"/>
                </a:solidFill>
              </a:rPr>
            </a:br>
            <a:r>
              <a:rPr lang="en-US" sz="1400" b="1">
                <a:solidFill>
                  <a:srgbClr val="4B2E84"/>
                </a:solidFill>
              </a:rPr>
              <a:t>The </a:t>
            </a:r>
            <a:r>
              <a:rPr lang="en-US" sz="1400" b="1">
                <a:solidFill>
                  <a:srgbClr val="4B2E84"/>
                </a:solidFill>
                <a:highlight>
                  <a:schemeClr val="lt1"/>
                </a:highlight>
              </a:rPr>
              <a:t>Arts Council </a:t>
            </a:r>
            <a:r>
              <a:rPr lang="en-US" sz="1400">
                <a:solidFill>
                  <a:srgbClr val="4B2E84"/>
                </a:solidFill>
                <a:highlight>
                  <a:schemeClr val="lt1"/>
                </a:highlight>
              </a:rPr>
              <a:t>advocates specifically for the arts and humanities, which are not always a priority in university discussions and decision-making. Likewise, it fosters a community of support and collaboration among graduate students in the arts and humanities. </a:t>
            </a:r>
          </a:p>
          <a:p>
            <a:pPr marL="0" lvl="0" indent="0" algn="l" rtl="0">
              <a:spcBef>
                <a:spcPts val="0"/>
              </a:spcBef>
              <a:spcAft>
                <a:spcPts val="0"/>
              </a:spcAft>
              <a:buNone/>
            </a:pPr>
            <a:r>
              <a:rPr lang="en-US" sz="1400" b="0">
                <a:solidFill>
                  <a:srgbClr val="4B2E84"/>
                </a:solidFill>
                <a:highlight>
                  <a:schemeClr val="lt1"/>
                </a:highlight>
              </a:rPr>
              <a:t>The </a:t>
            </a:r>
            <a:r>
              <a:rPr lang="en-US" sz="1400" b="1">
                <a:solidFill>
                  <a:srgbClr val="4B2E84"/>
                </a:solidFill>
                <a:highlight>
                  <a:schemeClr val="lt1"/>
                </a:highlight>
              </a:rPr>
              <a:t>Committee for Senators Motivation and Retention (CSMR)</a:t>
            </a:r>
            <a:r>
              <a:rPr lang="en-US" sz="1400" b="0">
                <a:solidFill>
                  <a:srgbClr val="4B2E84"/>
                </a:solidFill>
                <a:highlight>
                  <a:schemeClr val="lt1"/>
                </a:highlight>
              </a:rPr>
              <a:t> is a new committee whose mission is to find ongoing and relevant ways to motivate Senators, promote Senator retention, and recognize Senators’ work in GPSS. </a:t>
            </a:r>
            <a:endParaRPr sz="1400" b="0">
              <a:solidFill>
                <a:srgbClr val="4B2E84"/>
              </a:solidFill>
            </a:endParaRPr>
          </a:p>
          <a:p>
            <a:pPr marL="0" lvl="0" indent="0" algn="l" rtl="0">
              <a:spcBef>
                <a:spcPts val="1000"/>
              </a:spcBef>
              <a:spcAft>
                <a:spcPts val="1000"/>
              </a:spcAft>
              <a:buNone/>
            </a:pPr>
            <a:r>
              <a:rPr lang="en-US" sz="1400">
                <a:solidFill>
                  <a:srgbClr val="4B2E84"/>
                </a:solidFill>
              </a:rPr>
              <a:t>The Committees only open to GPSS Senators include:</a:t>
            </a:r>
            <a:br>
              <a:rPr lang="en-US" sz="1400" b="1">
                <a:solidFill>
                  <a:srgbClr val="4B2E84"/>
                </a:solidFill>
                <a:highlight>
                  <a:schemeClr val="lt1"/>
                </a:highlight>
              </a:rPr>
            </a:br>
            <a:r>
              <a:rPr lang="en-US" sz="1400" b="1">
                <a:solidFill>
                  <a:srgbClr val="4B2E84"/>
                </a:solidFill>
                <a:highlight>
                  <a:schemeClr val="lt1"/>
                </a:highlight>
              </a:rPr>
              <a:t>The Elections Committee</a:t>
            </a:r>
            <a:r>
              <a:rPr lang="en-US" sz="1400">
                <a:solidFill>
                  <a:srgbClr val="4B2E84"/>
                </a:solidFill>
                <a:highlight>
                  <a:schemeClr val="lt1"/>
                </a:highlight>
              </a:rPr>
              <a:t>, which oversees the elections process for next years Officers in Spring Quarter, </a:t>
            </a:r>
            <a:r>
              <a:rPr lang="en-US" sz="1400" b="1">
                <a:solidFill>
                  <a:srgbClr val="4B2E84"/>
                </a:solidFill>
              </a:rPr>
              <a:t>the Finance &amp; Budget </a:t>
            </a:r>
            <a:r>
              <a:rPr lang="en-US" sz="1400" b="1">
                <a:solidFill>
                  <a:srgbClr val="4B2E84"/>
                </a:solidFill>
                <a:highlight>
                  <a:schemeClr val="lt1"/>
                </a:highlight>
              </a:rPr>
              <a:t>Committee,</a:t>
            </a:r>
            <a:r>
              <a:rPr lang="en-US" sz="1400">
                <a:solidFill>
                  <a:srgbClr val="4B2E84"/>
                </a:solidFill>
                <a:highlight>
                  <a:schemeClr val="lt1"/>
                </a:highlight>
              </a:rPr>
              <a:t> which </a:t>
            </a:r>
            <a:r>
              <a:rPr lang="en-US" sz="1400">
                <a:solidFill>
                  <a:srgbClr val="4B2E84"/>
                </a:solidFill>
              </a:rPr>
              <a:t>develops the annual GPSS Budget and oversees Departmental and Special Allocations, and </a:t>
            </a:r>
            <a:r>
              <a:rPr lang="en-US" sz="1400" b="1">
                <a:solidFill>
                  <a:srgbClr val="4B2E84"/>
                </a:solidFill>
                <a:highlight>
                  <a:schemeClr val="lt1"/>
                </a:highlight>
              </a:rPr>
              <a:t>the Judicial Committee</a:t>
            </a:r>
            <a:r>
              <a:rPr lang="en-US" sz="1400">
                <a:solidFill>
                  <a:srgbClr val="4B2E84"/>
                </a:solidFill>
                <a:highlight>
                  <a:schemeClr val="lt1"/>
                </a:highlight>
              </a:rPr>
              <a:t>, which</a:t>
            </a:r>
            <a:r>
              <a:rPr lang="en-US" sz="1400" b="1">
                <a:solidFill>
                  <a:srgbClr val="4B2E84"/>
                </a:solidFill>
                <a:highlight>
                  <a:schemeClr val="lt1"/>
                </a:highlight>
              </a:rPr>
              <a:t> </a:t>
            </a:r>
            <a:r>
              <a:rPr lang="en-US" sz="1400">
                <a:solidFill>
                  <a:srgbClr val="4B2E84"/>
                </a:solidFill>
                <a:highlight>
                  <a:schemeClr val="lt1"/>
                </a:highlight>
              </a:rPr>
              <a:t>investigates and manages grievances concerning the internal workings of GPSS such as compliance with our Constitution or Bylaws and grievances against Officers or Senators.</a:t>
            </a:r>
            <a:endParaRPr sz="1400">
              <a:solidFill>
                <a:srgbClr val="4B2E84"/>
              </a:solidFill>
              <a:highlight>
                <a:schemeClr val="lt1"/>
              </a:highlight>
            </a:endParaRPr>
          </a:p>
        </p:txBody>
      </p:sp>
      <p:sp>
        <p:nvSpPr>
          <p:cNvPr id="208" name="Google Shape;20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e16607494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e16607494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solidFill>
                  <a:srgbClr val="351C75"/>
                </a:solidFill>
              </a:rPr>
              <a:t>In addition to the members of our internal committees, GPSS appoints Liaisons to university committees, groups, and boards and is also a vital strategy for successful operations through their a role in shaping policies that impact graduate students. As a Liaison, you have the opportunity to advocate for graduate and professional students across campus in roles that vary in scope and interest. For instance, you may contribute to policies that impact transportation (U-PASS Advisory Board), create changes in Diversity, Equity, and Inclusion, or even impact how our technology and activity fees are spent (SAF and STF). </a:t>
            </a:r>
            <a:r>
              <a:rPr lang="en-US" sz="1400">
                <a:solidFill>
                  <a:srgbClr val="4B2E84"/>
                </a:solidFill>
              </a:rPr>
              <a:t>Your perspective matters: we encourage you to share yours as a Liaison, especially if you want to get involved and may not be able to attend Senate meetings or take on the responsibilities of a Senator. </a:t>
            </a:r>
            <a:endParaRPr sz="1400">
              <a:solidFill>
                <a:srgbClr val="351C75"/>
              </a:solidFill>
            </a:endParaRPr>
          </a:p>
        </p:txBody>
      </p:sp>
      <p:sp>
        <p:nvSpPr>
          <p:cNvPr id="217" name="Google Shape;217;g5e16607494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Noah - move to suspend parliamentary procedure for this information item.</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extLst>
      <p:ext uri="{BB962C8B-B14F-4D97-AF65-F5344CB8AC3E}">
        <p14:creationId xmlns:p14="http://schemas.microsoft.com/office/powerpoint/2010/main" val="369293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16ba6a9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16ba6a9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Noah</a:t>
            </a:r>
            <a:endParaRPr/>
          </a:p>
        </p:txBody>
      </p:sp>
      <p:sp>
        <p:nvSpPr>
          <p:cNvPr id="335" name="Google Shape;335;gf16ba6a9d3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extLst>
      <p:ext uri="{BB962C8B-B14F-4D97-AF65-F5344CB8AC3E}">
        <p14:creationId xmlns:p14="http://schemas.microsoft.com/office/powerpoint/2010/main" val="244621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f16ba6a9d3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f16ba6a9d3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r>
              <a:rPr lang="en-US"/>
              <a:t>Noah</a:t>
            </a:r>
          </a:p>
          <a:p>
            <a:pPr>
              <a:buNone/>
            </a:pPr>
            <a:r>
              <a:rPr lang="en-US"/>
              <a:t>GPSS follows the </a:t>
            </a:r>
          </a:p>
          <a:p>
            <a:pPr>
              <a:buNone/>
            </a:pPr>
            <a:r>
              <a:rPr lang="en-US"/>
              <a:t>guidelines of Sturgis’s Standard Code of Parliamentary Procedure. Senators not to feel discouraged from participating in Senate meetings if they do not feel </a:t>
            </a:r>
          </a:p>
          <a:p>
            <a:pPr>
              <a:buNone/>
            </a:pPr>
            <a:r>
              <a:rPr lang="en-US"/>
              <a:t>familiar with parliamentary procedure. distinguishing between </a:t>
            </a:r>
          </a:p>
          <a:p>
            <a:pPr>
              <a:buNone/>
            </a:pPr>
            <a:r>
              <a:rPr lang="en-US"/>
              <a:t>Information and Action items on an agenda. directed Senators to the “cheat sheet” for </a:t>
            </a:r>
          </a:p>
          <a:p>
            <a:pPr>
              <a:buNone/>
            </a:pPr>
            <a:r>
              <a:rPr lang="en-US"/>
              <a:t>motion verbiage. presentation on the meanings and uses of “Point of </a:t>
            </a:r>
          </a:p>
          <a:p>
            <a:pPr>
              <a:buNone/>
            </a:pPr>
            <a:r>
              <a:rPr lang="en-US"/>
              <a:t>Information,” “Point of Order,” “Point of Privilege,” making a motion, and the power to </a:t>
            </a:r>
          </a:p>
          <a:p>
            <a:pPr marL="0" lvl="0" indent="0" algn="l">
              <a:spcBef>
                <a:spcPts val="0"/>
              </a:spcBef>
              <a:spcAft>
                <a:spcPts val="0"/>
              </a:spcAft>
              <a:buNone/>
            </a:pPr>
            <a:r>
              <a:rPr lang="en-US"/>
              <a:t>object</a:t>
            </a:r>
            <a:endParaRPr/>
          </a:p>
        </p:txBody>
      </p:sp>
      <p:sp>
        <p:nvSpPr>
          <p:cNvPr id="324" name="Google Shape;324;gf16ba6a9d3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16ba6a9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16ba6a9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noah</a:t>
            </a:r>
          </a:p>
        </p:txBody>
      </p:sp>
      <p:sp>
        <p:nvSpPr>
          <p:cNvPr id="335" name="Google Shape;335;gf16ba6a9d3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16ba6a9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16ba6a9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noah</a:t>
            </a:r>
          </a:p>
        </p:txBody>
      </p:sp>
      <p:sp>
        <p:nvSpPr>
          <p:cNvPr id="335" name="Google Shape;335;gf16ba6a9d3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extLst>
      <p:ext uri="{BB962C8B-B14F-4D97-AF65-F5344CB8AC3E}">
        <p14:creationId xmlns:p14="http://schemas.microsoft.com/office/powerpoint/2010/main" val="2221322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16ba6a9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16ba6a9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Noah</a:t>
            </a:r>
            <a:endParaRPr/>
          </a:p>
        </p:txBody>
      </p:sp>
      <p:sp>
        <p:nvSpPr>
          <p:cNvPr id="335" name="Google Shape;335;gf16ba6a9d3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extLst>
      <p:ext uri="{BB962C8B-B14F-4D97-AF65-F5344CB8AC3E}">
        <p14:creationId xmlns:p14="http://schemas.microsoft.com/office/powerpoint/2010/main" val="1546294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16ba6a9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16ba6a9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Noah</a:t>
            </a:r>
            <a:endParaRPr/>
          </a:p>
        </p:txBody>
      </p:sp>
      <p:sp>
        <p:nvSpPr>
          <p:cNvPr id="335" name="Google Shape;335;gf16ba6a9d3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Tree>
    <p:extLst>
      <p:ext uri="{BB962C8B-B14F-4D97-AF65-F5344CB8AC3E}">
        <p14:creationId xmlns:p14="http://schemas.microsoft.com/office/powerpoint/2010/main" val="506982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Noah</a:t>
            </a:r>
          </a:p>
        </p:txBody>
      </p:sp>
    </p:spTree>
    <p:extLst>
      <p:ext uri="{BB962C8B-B14F-4D97-AF65-F5344CB8AC3E}">
        <p14:creationId xmlns:p14="http://schemas.microsoft.com/office/powerpoint/2010/main" val="1036709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r>
              <a:rPr lang="en-US"/>
              <a:t>normally the Senate would </a:t>
            </a:r>
          </a:p>
          <a:p>
            <a:pPr>
              <a:buNone/>
            </a:pPr>
            <a:r>
              <a:rPr lang="en-US"/>
              <a:t>discuss and amend a resolution after the first reading, and that a second reading and </a:t>
            </a:r>
          </a:p>
          <a:p>
            <a:pPr>
              <a:buNone/>
            </a:pPr>
            <a:r>
              <a:rPr lang="en-US"/>
              <a:t>subsequent Senate vote on a resolution would happen at the next Senate meeting after a </a:t>
            </a:r>
          </a:p>
          <a:p>
            <a:pPr>
              <a:buNone/>
            </a:pPr>
            <a:r>
              <a:rPr lang="en-US"/>
              <a:t>resolution’s author makes the agreed upon revisions. He explained that because this </a:t>
            </a:r>
          </a:p>
          <a:p>
            <a:pPr>
              <a:buNone/>
            </a:pPr>
            <a:r>
              <a:rPr lang="en-US"/>
              <a:t>resolution is time-sensitive, the officers prefer to move to a second reading so that the </a:t>
            </a:r>
          </a:p>
          <a:p>
            <a:pPr marL="0" indent="0">
              <a:buNone/>
            </a:pPr>
            <a:r>
              <a:rPr lang="en-US"/>
              <a:t>Senate can vote on the Resolution</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extLst>
      <p:ext uri="{BB962C8B-B14F-4D97-AF65-F5344CB8AC3E}">
        <p14:creationId xmlns:p14="http://schemas.microsoft.com/office/powerpoint/2010/main" val="2403161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hlinkClick r:id="rId3"/>
              </a:rPr>
              <a:t>https://shorturl.at/UGQWY</a:t>
            </a:r>
            <a:endParaRPr lang="en-US"/>
          </a:p>
          <a:p>
            <a:pPr marL="0" indent="0">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43</a:t>
            </a:fld>
            <a:endParaRPr/>
          </a:p>
        </p:txBody>
      </p:sp>
    </p:spTree>
    <p:extLst>
      <p:ext uri="{BB962C8B-B14F-4D97-AF65-F5344CB8AC3E}">
        <p14:creationId xmlns:p14="http://schemas.microsoft.com/office/powerpoint/2010/main" val="3655534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hlinkClick r:id="rId3"/>
              </a:rPr>
              <a:t>https://shorturl.at/UGQWY</a:t>
            </a:r>
            <a:endParaRPr lang="en-US"/>
          </a:p>
          <a:p>
            <a:pPr>
              <a:buNone/>
            </a:pPr>
            <a:endParaRPr lang="en-US"/>
          </a:p>
        </p:txBody>
      </p:sp>
    </p:spTree>
    <p:extLst>
      <p:ext uri="{BB962C8B-B14F-4D97-AF65-F5344CB8AC3E}">
        <p14:creationId xmlns:p14="http://schemas.microsoft.com/office/powerpoint/2010/main" val="145286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r>
              <a:rPr lang="en-US"/>
              <a:t>President (Pres)</a:t>
            </a:r>
          </a:p>
          <a:p>
            <a:pPr>
              <a:buNone/>
            </a:pPr>
            <a:r>
              <a:rPr lang="en-US"/>
              <a:t>Vice President of Internal Affairs (VPIN)</a:t>
            </a:r>
          </a:p>
          <a:p>
            <a:pPr>
              <a:buNone/>
            </a:pPr>
            <a:r>
              <a:rPr lang="en-US"/>
              <a:t>Vice President of External Affairs (VPEX)</a:t>
            </a:r>
          </a:p>
          <a:p>
            <a:pPr>
              <a:buNone/>
            </a:pPr>
            <a:r>
              <a:rPr lang="en-US"/>
              <a:t>Vice President of Equity and Inclusion (VPEI)</a:t>
            </a:r>
          </a:p>
          <a:p>
            <a:pPr>
              <a:buNone/>
            </a:pPr>
            <a:r>
              <a:rPr lang="en-US"/>
              <a:t>Vice President of Administration (VPA)</a:t>
            </a:r>
          </a:p>
          <a:p>
            <a:pPr>
              <a:buNone/>
            </a:pPr>
            <a:r>
              <a:rPr lang="en-US"/>
              <a:t>Vice President of Finance (VPFB)</a:t>
            </a:r>
          </a:p>
          <a:p>
            <a:pPr marL="0" lvl="0" indent="0" algn="l">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46</a:t>
            </a:fld>
            <a:endParaRPr/>
          </a:p>
        </p:txBody>
      </p:sp>
    </p:spTree>
    <p:extLst>
      <p:ext uri="{BB962C8B-B14F-4D97-AF65-F5344CB8AC3E}">
        <p14:creationId xmlns:p14="http://schemas.microsoft.com/office/powerpoint/2010/main" val="1281547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Richard </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47</a:t>
            </a:fld>
            <a:endParaRPr/>
          </a:p>
        </p:txBody>
      </p:sp>
    </p:spTree>
    <p:extLst>
      <p:ext uri="{BB962C8B-B14F-4D97-AF65-F5344CB8AC3E}">
        <p14:creationId xmlns:p14="http://schemas.microsoft.com/office/powerpoint/2010/main" val="2058099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541a3e090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f541a3e090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 sz="1400">
                <a:solidFill>
                  <a:srgbClr val="351C75"/>
                </a:solidFill>
              </a:rPr>
              <a:t>Richard </a:t>
            </a:r>
          </a:p>
        </p:txBody>
      </p:sp>
      <p:sp>
        <p:nvSpPr>
          <p:cNvPr id="210" name="Google Shape;210;gf541a3e090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89034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richard</a:t>
            </a:r>
          </a:p>
        </p:txBody>
      </p:sp>
    </p:spTree>
    <p:extLst>
      <p:ext uri="{BB962C8B-B14F-4D97-AF65-F5344CB8AC3E}">
        <p14:creationId xmlns:p14="http://schemas.microsoft.com/office/powerpoint/2010/main" val="1600130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richard</a:t>
            </a:r>
          </a:p>
        </p:txBody>
      </p:sp>
    </p:spTree>
    <p:extLst>
      <p:ext uri="{BB962C8B-B14F-4D97-AF65-F5344CB8AC3E}">
        <p14:creationId xmlns:p14="http://schemas.microsoft.com/office/powerpoint/2010/main" val="164272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richard</a:t>
            </a:r>
          </a:p>
        </p:txBody>
      </p:sp>
    </p:spTree>
    <p:extLst>
      <p:ext uri="{BB962C8B-B14F-4D97-AF65-F5344CB8AC3E}">
        <p14:creationId xmlns:p14="http://schemas.microsoft.com/office/powerpoint/2010/main" val="1235908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richard</a:t>
            </a:r>
          </a:p>
        </p:txBody>
      </p:sp>
    </p:spTree>
    <p:extLst>
      <p:ext uri="{BB962C8B-B14F-4D97-AF65-F5344CB8AC3E}">
        <p14:creationId xmlns:p14="http://schemas.microsoft.com/office/powerpoint/2010/main" val="1522903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richard</a:t>
            </a:r>
          </a:p>
        </p:txBody>
      </p:sp>
    </p:spTree>
    <p:extLst>
      <p:ext uri="{BB962C8B-B14F-4D97-AF65-F5344CB8AC3E}">
        <p14:creationId xmlns:p14="http://schemas.microsoft.com/office/powerpoint/2010/main" val="401599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mykhail</a:t>
            </a:r>
          </a:p>
        </p:txBody>
      </p:sp>
    </p:spTree>
    <p:extLst>
      <p:ext uri="{BB962C8B-B14F-4D97-AF65-F5344CB8AC3E}">
        <p14:creationId xmlns:p14="http://schemas.microsoft.com/office/powerpoint/2010/main" val="553393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Edith</a:t>
            </a:r>
            <a:endParaRPr lang="en-US" err="1">
              <a:latin typeface="Calibri"/>
              <a:cs typeface="Calibri"/>
            </a:endParaRPr>
          </a:p>
          <a:p>
            <a:pPr>
              <a:buNone/>
            </a:pPr>
            <a:r>
              <a:rPr lang="en-US"/>
              <a:t>This Committee addresses historical inequities in academia, awards Diversity Fund grants, and conducts annual composition surveys. It collaborates on diversity events and programming, while facilitating communication between GPSS and students working on diversity issues. </a:t>
            </a:r>
          </a:p>
        </p:txBody>
      </p:sp>
    </p:spTree>
    <p:extLst>
      <p:ext uri="{BB962C8B-B14F-4D97-AF65-F5344CB8AC3E}">
        <p14:creationId xmlns:p14="http://schemas.microsoft.com/office/powerpoint/2010/main" val="88050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ryan</a:t>
            </a:r>
          </a:p>
        </p:txBody>
      </p:sp>
    </p:spTree>
    <p:extLst>
      <p:ext uri="{BB962C8B-B14F-4D97-AF65-F5344CB8AC3E}">
        <p14:creationId xmlns:p14="http://schemas.microsoft.com/office/powerpoint/2010/main" val="3941236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ella</a:t>
            </a:r>
          </a:p>
        </p:txBody>
      </p:sp>
    </p:spTree>
    <p:extLst>
      <p:ext uri="{BB962C8B-B14F-4D97-AF65-F5344CB8AC3E}">
        <p14:creationId xmlns:p14="http://schemas.microsoft.com/office/powerpoint/2010/main" val="1477791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noah</a:t>
            </a:r>
          </a:p>
        </p:txBody>
      </p:sp>
    </p:spTree>
    <p:extLst>
      <p:ext uri="{BB962C8B-B14F-4D97-AF65-F5344CB8AC3E}">
        <p14:creationId xmlns:p14="http://schemas.microsoft.com/office/powerpoint/2010/main" val="868137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noah</a:t>
            </a:r>
          </a:p>
        </p:txBody>
      </p:sp>
    </p:spTree>
    <p:extLst>
      <p:ext uri="{BB962C8B-B14F-4D97-AF65-F5344CB8AC3E}">
        <p14:creationId xmlns:p14="http://schemas.microsoft.com/office/powerpoint/2010/main" val="1645140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noah</a:t>
            </a:r>
          </a:p>
        </p:txBody>
      </p:sp>
    </p:spTree>
    <p:extLst>
      <p:ext uri="{BB962C8B-B14F-4D97-AF65-F5344CB8AC3E}">
        <p14:creationId xmlns:p14="http://schemas.microsoft.com/office/powerpoint/2010/main" val="1570960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noah</a:t>
            </a:r>
          </a:p>
        </p:txBody>
      </p:sp>
    </p:spTree>
    <p:extLst>
      <p:ext uri="{BB962C8B-B14F-4D97-AF65-F5344CB8AC3E}">
        <p14:creationId xmlns:p14="http://schemas.microsoft.com/office/powerpoint/2010/main" val="951696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62</a:t>
            </a:fld>
            <a:endParaRPr/>
          </a:p>
        </p:txBody>
      </p:sp>
    </p:spTree>
    <p:extLst>
      <p:ext uri="{BB962C8B-B14F-4D97-AF65-F5344CB8AC3E}">
        <p14:creationId xmlns:p14="http://schemas.microsoft.com/office/powerpoint/2010/main" val="935778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541a3e090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f541a3e090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5600"/>
              <a:buFont typeface="Arial"/>
              <a:buNone/>
            </a:pPr>
            <a:r>
              <a:rPr lang="en" sz="1400">
                <a:solidFill>
                  <a:srgbClr val="351C75"/>
                </a:solidFill>
              </a:rPr>
              <a:t>noah</a:t>
            </a:r>
          </a:p>
        </p:txBody>
      </p:sp>
      <p:sp>
        <p:nvSpPr>
          <p:cNvPr id="210" name="Google Shape;210;gf541a3e090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6097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541a3e090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f541a3e090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5600"/>
              <a:buFont typeface="Arial"/>
              <a:buNone/>
            </a:pPr>
            <a:r>
              <a:rPr lang="en" sz="1400">
                <a:solidFill>
                  <a:srgbClr val="351C75"/>
                </a:solidFill>
              </a:rPr>
              <a:t>noah</a:t>
            </a:r>
          </a:p>
        </p:txBody>
      </p:sp>
      <p:sp>
        <p:nvSpPr>
          <p:cNvPr id="210" name="Google Shape;210;gf541a3e090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20994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noah</a:t>
            </a:r>
          </a:p>
        </p:txBody>
      </p:sp>
    </p:spTree>
    <p:extLst>
      <p:ext uri="{BB962C8B-B14F-4D97-AF65-F5344CB8AC3E}">
        <p14:creationId xmlns:p14="http://schemas.microsoft.com/office/powerpoint/2010/main" val="103296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66</a:t>
            </a:fld>
            <a:endParaRPr/>
          </a:p>
        </p:txBody>
      </p:sp>
    </p:spTree>
    <p:extLst>
      <p:ext uri="{BB962C8B-B14F-4D97-AF65-F5344CB8AC3E}">
        <p14:creationId xmlns:p14="http://schemas.microsoft.com/office/powerpoint/2010/main" val="352998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AJ</a:t>
            </a:r>
          </a:p>
        </p:txBody>
      </p:sp>
    </p:spTree>
    <p:extLst>
      <p:ext uri="{BB962C8B-B14F-4D97-AF65-F5344CB8AC3E}">
        <p14:creationId xmlns:p14="http://schemas.microsoft.com/office/powerpoint/2010/main" val="2160798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Claire </a:t>
            </a:r>
          </a:p>
        </p:txBody>
      </p:sp>
    </p:spTree>
    <p:extLst>
      <p:ext uri="{BB962C8B-B14F-4D97-AF65-F5344CB8AC3E}">
        <p14:creationId xmlns:p14="http://schemas.microsoft.com/office/powerpoint/2010/main" val="220941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Edith</a:t>
            </a:r>
          </a:p>
        </p:txBody>
      </p:sp>
    </p:spTree>
    <p:extLst>
      <p:ext uri="{BB962C8B-B14F-4D97-AF65-F5344CB8AC3E}">
        <p14:creationId xmlns:p14="http://schemas.microsoft.com/office/powerpoint/2010/main" val="357006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name="adj" fmla="val 50000"/>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6" name="Google Shape;56;p14"/>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58" name="Google Shape;58;p14"/>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90250" y="528900"/>
            <a:ext cx="5678100" cy="40857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5600"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8" name="Google Shape;98;p2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FAD81"/>
        </a:solidFill>
        <a:effectLst/>
      </p:bgPr>
    </p:bg>
    <p:spTree>
      <p:nvGrpSpPr>
        <p:cNvPr id="1" name="Shape 99"/>
        <p:cNvGrpSpPr/>
        <p:nvPr/>
      </p:nvGrpSpPr>
      <p:grpSpPr>
        <a:xfrm>
          <a:off x="0" y="0"/>
          <a:ext cx="0" cy="0"/>
          <a:chOff x="0" y="0"/>
          <a:chExt cx="0" cy="0"/>
        </a:xfrm>
      </p:grpSpPr>
      <p:sp>
        <p:nvSpPr>
          <p:cNvPr id="100" name="Google Shape;100;p24"/>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1" name="Google Shape;101;p24"/>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2" name="Google Shape;102;p24"/>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3" name="Google Shape;103;p24"/>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6"/>
          <p:cNvSpPr txBox="1">
            <a:spLocks noGrp="1"/>
          </p:cNvSpPr>
          <p:nvPr>
            <p:ph type="body" idx="1"/>
          </p:nvPr>
        </p:nvSpPr>
        <p:spPr>
          <a:xfrm>
            <a:off x="311700" y="4230575"/>
            <a:ext cx="5998800" cy="605100"/>
          </a:xfrm>
          <a:prstGeom prst="rect">
            <a:avLst/>
          </a:prstGeom>
        </p:spPr>
        <p:txBody>
          <a:bodyPr spcFirstLastPara="1" wrap="square" lIns="95050" tIns="95050" rIns="95050" bIns="95050" anchor="ctr" anchorCtr="0">
            <a:noAutofit/>
          </a:bodyPr>
          <a:lstStyle>
            <a:lvl1pPr marL="457200" lvl="0" indent="-228600" rtl="0">
              <a:lnSpc>
                <a:spcPct val="100000"/>
              </a:lnSpc>
              <a:spcBef>
                <a:spcPts val="0"/>
              </a:spcBef>
              <a:spcAft>
                <a:spcPts val="0"/>
              </a:spcAft>
              <a:buSzPts val="2200"/>
              <a:buFont typeface="Trebuchet MS"/>
              <a:buNone/>
              <a:defRPr sz="2200" b="1">
                <a:latin typeface="Trebuchet MS"/>
                <a:ea typeface="Trebuchet MS"/>
                <a:cs typeface="Trebuchet MS"/>
                <a:sym typeface="Trebuchet MS"/>
              </a:defRPr>
            </a:lvl1pPr>
          </a:lstStyle>
          <a:p>
            <a:endParaRPr/>
          </a:p>
        </p:txBody>
      </p:sp>
      <p:sp>
        <p:nvSpPr>
          <p:cNvPr id="113" name="Google Shape;113;p2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27"/>
          <p:cNvSpPr txBox="1">
            <a:spLocks noGrp="1"/>
          </p:cNvSpPr>
          <p:nvPr>
            <p:ph type="title" hasCustomPrompt="1"/>
          </p:nvPr>
        </p:nvSpPr>
        <p:spPr>
          <a:xfrm>
            <a:off x="311700" y="1106125"/>
            <a:ext cx="8520600" cy="1963500"/>
          </a:xfrm>
          <a:prstGeom prst="rect">
            <a:avLst/>
          </a:prstGeom>
        </p:spPr>
        <p:txBody>
          <a:bodyPr spcFirstLastPara="1" wrap="square" lIns="95050" tIns="95050" rIns="95050" bIns="95050" anchor="b" anchorCtr="0">
            <a:noAutofit/>
          </a:bodyPr>
          <a:lstStyle>
            <a:lvl1pPr lvl="0" rtl="0">
              <a:spcBef>
                <a:spcPts val="0"/>
              </a:spcBef>
              <a:spcAft>
                <a:spcPts val="0"/>
              </a:spcAft>
              <a:buSzPts val="12500"/>
              <a:buFont typeface="Verdana"/>
              <a:buNone/>
              <a:defRPr sz="12500">
                <a:latin typeface="Verdana"/>
                <a:ea typeface="Verdana"/>
                <a:cs typeface="Verdana"/>
                <a:sym typeface="Verdana"/>
              </a:defRPr>
            </a:lvl1pPr>
            <a:lvl2pPr lvl="1" rtl="0">
              <a:spcBef>
                <a:spcPts val="0"/>
              </a:spcBef>
              <a:spcAft>
                <a:spcPts val="0"/>
              </a:spcAft>
              <a:buSzPts val="12500"/>
              <a:buNone/>
              <a:defRPr sz="12500"/>
            </a:lvl2pPr>
            <a:lvl3pPr lvl="2" rtl="0">
              <a:spcBef>
                <a:spcPts val="0"/>
              </a:spcBef>
              <a:spcAft>
                <a:spcPts val="0"/>
              </a:spcAft>
              <a:buSzPts val="12500"/>
              <a:buNone/>
              <a:defRPr sz="12500"/>
            </a:lvl3pPr>
            <a:lvl4pPr lvl="3" rtl="0">
              <a:spcBef>
                <a:spcPts val="0"/>
              </a:spcBef>
              <a:spcAft>
                <a:spcPts val="0"/>
              </a:spcAft>
              <a:buSzPts val="12500"/>
              <a:buNone/>
              <a:defRPr sz="12500"/>
            </a:lvl4pPr>
            <a:lvl5pPr lvl="4" rtl="0">
              <a:spcBef>
                <a:spcPts val="0"/>
              </a:spcBef>
              <a:spcAft>
                <a:spcPts val="0"/>
              </a:spcAft>
              <a:buSzPts val="12500"/>
              <a:buNone/>
              <a:defRPr sz="12500"/>
            </a:lvl5pPr>
            <a:lvl6pPr lvl="5" rtl="0">
              <a:spcBef>
                <a:spcPts val="0"/>
              </a:spcBef>
              <a:spcAft>
                <a:spcPts val="0"/>
              </a:spcAft>
              <a:buSzPts val="12500"/>
              <a:buNone/>
              <a:defRPr sz="12500"/>
            </a:lvl6pPr>
            <a:lvl7pPr lvl="6" rtl="0">
              <a:spcBef>
                <a:spcPts val="0"/>
              </a:spcBef>
              <a:spcAft>
                <a:spcPts val="0"/>
              </a:spcAft>
              <a:buSzPts val="12500"/>
              <a:buNone/>
              <a:defRPr sz="12500"/>
            </a:lvl7pPr>
            <a:lvl8pPr lvl="7" rtl="0">
              <a:spcBef>
                <a:spcPts val="0"/>
              </a:spcBef>
              <a:spcAft>
                <a:spcPts val="0"/>
              </a:spcAft>
              <a:buSzPts val="12500"/>
              <a:buNone/>
              <a:defRPr sz="12500"/>
            </a:lvl8pPr>
            <a:lvl9pPr lvl="8" rtl="0">
              <a:spcBef>
                <a:spcPts val="0"/>
              </a:spcBef>
              <a:spcAft>
                <a:spcPts val="0"/>
              </a:spcAft>
              <a:buSzPts val="12500"/>
              <a:buNone/>
              <a:defRPr sz="12500"/>
            </a:lvl9pPr>
          </a:lstStyle>
          <a:p>
            <a:r>
              <a:t>xx%</a:t>
            </a:r>
          </a:p>
        </p:txBody>
      </p:sp>
      <p:cxnSp>
        <p:nvCxnSpPr>
          <p:cNvPr id="116" name="Google Shape;116;p27"/>
          <p:cNvCxnSpPr/>
          <p:nvPr/>
        </p:nvCxnSpPr>
        <p:spPr>
          <a:xfrm rot="10800000" flipH="1">
            <a:off x="2775000" y="2980175"/>
            <a:ext cx="3594000" cy="8100"/>
          </a:xfrm>
          <a:prstGeom prst="straightConnector1">
            <a:avLst/>
          </a:prstGeom>
          <a:noFill/>
          <a:ln w="76200" cap="flat" cmpd="sng">
            <a:solidFill>
              <a:srgbClr val="4B2E84"/>
            </a:solidFill>
            <a:prstDash val="dot"/>
            <a:round/>
            <a:headEnd type="none" w="sm" len="sm"/>
            <a:tailEnd type="none" w="sm" len="sm"/>
          </a:ln>
        </p:spPr>
      </p:cxnSp>
      <p:sp>
        <p:nvSpPr>
          <p:cNvPr id="117" name="Google Shape;117;p27"/>
          <p:cNvSpPr txBox="1">
            <a:spLocks noGrp="1"/>
          </p:cNvSpPr>
          <p:nvPr>
            <p:ph type="body" idx="1"/>
          </p:nvPr>
        </p:nvSpPr>
        <p:spPr>
          <a:xfrm>
            <a:off x="311700" y="3152225"/>
            <a:ext cx="8520600" cy="13008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Char char="■"/>
              <a:defRPr/>
            </a:lvl6pPr>
            <a:lvl7pPr marL="3200400" lvl="6" indent="-323850" rtl="0">
              <a:spcBef>
                <a:spcPts val="1700"/>
              </a:spcBef>
              <a:spcAft>
                <a:spcPts val="0"/>
              </a:spcAft>
              <a:buSzPts val="1500"/>
              <a:buChar char="●"/>
              <a:defRPr/>
            </a:lvl7pPr>
            <a:lvl8pPr marL="3657600" lvl="7" indent="-323850" rtl="0">
              <a:spcBef>
                <a:spcPts val="1700"/>
              </a:spcBef>
              <a:spcAft>
                <a:spcPts val="0"/>
              </a:spcAft>
              <a:buSzPts val="1500"/>
              <a:buChar char="○"/>
              <a:defRPr/>
            </a:lvl8pPr>
            <a:lvl9pPr marL="4114800" lvl="8" indent="-323850" rtl="0">
              <a:spcBef>
                <a:spcPts val="1700"/>
              </a:spcBef>
              <a:spcAft>
                <a:spcPts val="1700"/>
              </a:spcAft>
              <a:buSzPts val="1500"/>
              <a:buChar char="■"/>
              <a:defRPr/>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628650" y="273845"/>
            <a:ext cx="7886700" cy="994200"/>
          </a:xfrm>
          <a:prstGeom prst="rect">
            <a:avLst/>
          </a:prstGeom>
          <a:noFill/>
          <a:ln>
            <a:noFill/>
          </a:ln>
        </p:spPr>
        <p:txBody>
          <a:bodyPr spcFirstLastPara="1" wrap="square" lIns="95050" tIns="95050" rIns="95050" bIns="95050" anchor="ctr" anchorCtr="0">
            <a:noAutofit/>
          </a:bodyPr>
          <a:lstStyle>
            <a:lvl1pPr marL="0" marR="0" lvl="0" indent="0" algn="l" rtl="0">
              <a:lnSpc>
                <a:spcPct val="90000"/>
              </a:lnSpc>
              <a:spcBef>
                <a:spcPts val="0"/>
              </a:spcBef>
              <a:spcAft>
                <a:spcPts val="0"/>
              </a:spcAft>
              <a:buClr>
                <a:schemeClr val="dk1"/>
              </a:buClr>
              <a:buSzPts val="3800"/>
              <a:buFont typeface="Calibri"/>
              <a:buNone/>
              <a:defRPr sz="3800" b="0" i="0" u="none" strike="noStrike" cap="none">
                <a:solidFill>
                  <a:schemeClr val="dk1"/>
                </a:solidFill>
                <a:latin typeface="Calibri"/>
                <a:ea typeface="Calibri"/>
                <a:cs typeface="Calibri"/>
                <a:sym typeface="Calibri"/>
              </a:defRPr>
            </a:lvl1pPr>
            <a:lvl2pPr lvl="1" indent="0" rtl="0">
              <a:spcBef>
                <a:spcPts val="0"/>
              </a:spcBef>
              <a:spcAft>
                <a:spcPts val="0"/>
              </a:spcAft>
              <a:buSzPts val="3100"/>
              <a:buNone/>
              <a:defRPr sz="500"/>
            </a:lvl2pPr>
            <a:lvl3pPr lvl="2" indent="0" rtl="0">
              <a:spcBef>
                <a:spcPts val="0"/>
              </a:spcBef>
              <a:spcAft>
                <a:spcPts val="0"/>
              </a:spcAft>
              <a:buSzPts val="3100"/>
              <a:buNone/>
              <a:defRPr sz="500"/>
            </a:lvl3pPr>
            <a:lvl4pPr lvl="3" indent="0" rtl="0">
              <a:spcBef>
                <a:spcPts val="0"/>
              </a:spcBef>
              <a:spcAft>
                <a:spcPts val="0"/>
              </a:spcAft>
              <a:buSzPts val="3100"/>
              <a:buNone/>
              <a:defRPr sz="500"/>
            </a:lvl4pPr>
            <a:lvl5pPr lvl="4" indent="0" rtl="0">
              <a:spcBef>
                <a:spcPts val="0"/>
              </a:spcBef>
              <a:spcAft>
                <a:spcPts val="0"/>
              </a:spcAft>
              <a:buSzPts val="3100"/>
              <a:buNone/>
              <a:defRPr sz="500"/>
            </a:lvl5pPr>
            <a:lvl6pPr lvl="5" indent="0" rtl="0">
              <a:spcBef>
                <a:spcPts val="0"/>
              </a:spcBef>
              <a:spcAft>
                <a:spcPts val="0"/>
              </a:spcAft>
              <a:buSzPts val="3100"/>
              <a:buNone/>
              <a:defRPr sz="500"/>
            </a:lvl6pPr>
            <a:lvl7pPr lvl="6" indent="0" rtl="0">
              <a:spcBef>
                <a:spcPts val="0"/>
              </a:spcBef>
              <a:spcAft>
                <a:spcPts val="0"/>
              </a:spcAft>
              <a:buSzPts val="3100"/>
              <a:buNone/>
              <a:defRPr sz="500"/>
            </a:lvl7pPr>
            <a:lvl8pPr lvl="7" indent="0" rtl="0">
              <a:spcBef>
                <a:spcPts val="0"/>
              </a:spcBef>
              <a:spcAft>
                <a:spcPts val="0"/>
              </a:spcAft>
              <a:buSzPts val="3100"/>
              <a:buNone/>
              <a:defRPr sz="500"/>
            </a:lvl8pPr>
            <a:lvl9pPr lvl="8" indent="0" rtl="0">
              <a:spcBef>
                <a:spcPts val="0"/>
              </a:spcBef>
              <a:spcAft>
                <a:spcPts val="0"/>
              </a:spcAft>
              <a:buSzPts val="3100"/>
              <a:buNone/>
              <a:defRPr sz="500"/>
            </a:lvl9pPr>
          </a:lstStyle>
          <a:p>
            <a:endParaRPr/>
          </a:p>
        </p:txBody>
      </p:sp>
      <p:sp>
        <p:nvSpPr>
          <p:cNvPr id="123" name="Google Shape;123;p29"/>
          <p:cNvSpPr txBox="1">
            <a:spLocks noGrp="1"/>
          </p:cNvSpPr>
          <p:nvPr>
            <p:ph type="body" idx="1"/>
          </p:nvPr>
        </p:nvSpPr>
        <p:spPr>
          <a:xfrm>
            <a:off x="628650" y="1369219"/>
            <a:ext cx="7886700" cy="3263400"/>
          </a:xfrm>
          <a:prstGeom prst="rect">
            <a:avLst/>
          </a:prstGeom>
          <a:noFill/>
          <a:ln>
            <a:noFill/>
          </a:ln>
        </p:spPr>
        <p:txBody>
          <a:bodyPr spcFirstLastPara="1" wrap="square" lIns="95050" tIns="95050" rIns="95050" bIns="95050" anchor="t" anchorCtr="0">
            <a:noAutofit/>
          </a:bodyPr>
          <a:lstStyle>
            <a:lvl1pPr marL="457200" marR="0" lvl="0" indent="-381000" algn="l" rtl="0">
              <a:lnSpc>
                <a:spcPct val="90000"/>
              </a:lnSpc>
              <a:spcBef>
                <a:spcPts val="9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17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17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1700"/>
              </a:spcBef>
              <a:spcAft>
                <a:spcPts val="170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Google Shape;124;p29"/>
          <p:cNvSpPr txBox="1">
            <a:spLocks noGrp="1"/>
          </p:cNvSpPr>
          <p:nvPr>
            <p:ph type="dt" idx="10"/>
          </p:nvPr>
        </p:nvSpPr>
        <p:spPr>
          <a:xfrm>
            <a:off x="628650" y="4767264"/>
            <a:ext cx="2057400" cy="273900"/>
          </a:xfrm>
          <a:prstGeom prst="rect">
            <a:avLst/>
          </a:prstGeom>
          <a:noFill/>
          <a:ln>
            <a:noFill/>
          </a:ln>
        </p:spPr>
        <p:txBody>
          <a:bodyPr spcFirstLastPara="1" wrap="square" lIns="24875" tIns="24875" rIns="24875" bIns="24875" anchor="ctr" anchorCtr="0">
            <a:noAutofit/>
          </a:bodyPr>
          <a:lstStyle>
            <a:lvl1pPr marL="0" marR="0" lvl="0" indent="0" algn="l"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5" name="Google Shape;125;p29"/>
          <p:cNvSpPr txBox="1">
            <a:spLocks noGrp="1"/>
          </p:cNvSpPr>
          <p:nvPr>
            <p:ph type="ftr" idx="11"/>
          </p:nvPr>
        </p:nvSpPr>
        <p:spPr>
          <a:xfrm>
            <a:off x="3028950" y="4767264"/>
            <a:ext cx="3086100" cy="273900"/>
          </a:xfrm>
          <a:prstGeom prst="rect">
            <a:avLst/>
          </a:prstGeom>
          <a:noFill/>
          <a:ln>
            <a:noFill/>
          </a:ln>
        </p:spPr>
        <p:txBody>
          <a:bodyPr spcFirstLastPara="1" wrap="square" lIns="24875" tIns="24875" rIns="24875" bIns="24875" anchor="ctr" anchorCtr="0">
            <a:noAutofit/>
          </a:bodyPr>
          <a:lstStyle>
            <a:lvl1pPr marL="0" marR="0" lvl="0" indent="0" algn="ctr"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6" name="Google Shape;126;p29"/>
          <p:cNvSpPr txBox="1">
            <a:spLocks noGrp="1"/>
          </p:cNvSpPr>
          <p:nvPr>
            <p:ph type="sldNum" idx="12"/>
          </p:nvPr>
        </p:nvSpPr>
        <p:spPr>
          <a:xfrm>
            <a:off x="6457950" y="4767264"/>
            <a:ext cx="2057400" cy="273900"/>
          </a:xfrm>
          <a:prstGeom prst="rect">
            <a:avLst/>
          </a:prstGeom>
          <a:noFill/>
          <a:ln>
            <a:noFill/>
          </a:ln>
        </p:spPr>
        <p:txBody>
          <a:bodyPr spcFirstLastPara="1" wrap="square" lIns="24875" tIns="12425" rIns="24875" bIns="1242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7"/>
        <p:cNvGrpSpPr/>
        <p:nvPr/>
      </p:nvGrpSpPr>
      <p:grpSpPr>
        <a:xfrm>
          <a:off x="0" y="0"/>
          <a:ext cx="0" cy="0"/>
          <a:chOff x="0" y="0"/>
          <a:chExt cx="0" cy="0"/>
        </a:xfrm>
      </p:grpSpPr>
      <p:sp>
        <p:nvSpPr>
          <p:cNvPr id="128" name="Google Shape;128;p30"/>
          <p:cNvSpPr txBox="1">
            <a:spLocks noGrp="1"/>
          </p:cNvSpPr>
          <p:nvPr>
            <p:ph type="body" idx="1"/>
          </p:nvPr>
        </p:nvSpPr>
        <p:spPr>
          <a:xfrm>
            <a:off x="659305" y="1302544"/>
            <a:ext cx="8196300" cy="3011700"/>
          </a:xfrm>
          <a:prstGeom prst="rect">
            <a:avLst/>
          </a:prstGeom>
          <a:noFill/>
          <a:ln>
            <a:noFill/>
          </a:ln>
        </p:spPr>
        <p:txBody>
          <a:bodyPr spcFirstLastPara="1" wrap="square" lIns="71100" tIns="35550" rIns="71100" bIns="35550" anchor="t" anchorCtr="0">
            <a:noAutofit/>
          </a:bodyPr>
          <a:lstStyle>
            <a:lvl1pPr marL="457200" lvl="0" indent="-317500" algn="l" rtl="0">
              <a:lnSpc>
                <a:spcPct val="90000"/>
              </a:lnSpc>
              <a:spcBef>
                <a:spcPts val="800"/>
              </a:spcBef>
              <a:spcAft>
                <a:spcPts val="0"/>
              </a:spcAft>
              <a:buClr>
                <a:srgbClr val="4B2E83"/>
              </a:buClr>
              <a:buSzPts val="1400"/>
              <a:buFont typeface="Merriweather Sans"/>
              <a:buChar char="&gt;"/>
              <a:defRPr sz="1400" b="1" i="0">
                <a:solidFill>
                  <a:srgbClr val="4B2E83"/>
                </a:solidFill>
                <a:latin typeface="Open Sans"/>
                <a:ea typeface="Open Sans"/>
                <a:cs typeface="Open Sans"/>
                <a:sym typeface="Open Sans"/>
              </a:defRPr>
            </a:lvl1pPr>
            <a:lvl2pPr marL="914400" lvl="1" indent="-304800" algn="l" rtl="0">
              <a:lnSpc>
                <a:spcPct val="90000"/>
              </a:lnSpc>
              <a:spcBef>
                <a:spcPts val="1700"/>
              </a:spcBef>
              <a:spcAft>
                <a:spcPts val="0"/>
              </a:spcAft>
              <a:buClr>
                <a:srgbClr val="4B2E83"/>
              </a:buClr>
              <a:buSzPts val="1200"/>
              <a:buChar char="○"/>
              <a:defRPr sz="1200" b="1" i="0">
                <a:solidFill>
                  <a:srgbClr val="4B2E83"/>
                </a:solidFill>
                <a:latin typeface="Open Sans"/>
                <a:ea typeface="Open Sans"/>
                <a:cs typeface="Open Sans"/>
                <a:sym typeface="Open Sans"/>
              </a:defRPr>
            </a:lvl2pPr>
            <a:lvl3pPr marL="1371600" lvl="2" indent="-298450" algn="l" rtl="0">
              <a:lnSpc>
                <a:spcPct val="90000"/>
              </a:lnSpc>
              <a:spcBef>
                <a:spcPts val="1700"/>
              </a:spcBef>
              <a:spcAft>
                <a:spcPts val="0"/>
              </a:spcAft>
              <a:buClr>
                <a:srgbClr val="4B2E83"/>
              </a:buClr>
              <a:buSzPts val="1100"/>
              <a:buFont typeface="Merriweather Sans"/>
              <a:buChar char="&gt;"/>
              <a:defRPr sz="1100" b="1" i="0">
                <a:solidFill>
                  <a:srgbClr val="4B2E83"/>
                </a:solidFill>
                <a:latin typeface="Open Sans"/>
                <a:ea typeface="Open Sans"/>
                <a:cs typeface="Open Sans"/>
                <a:sym typeface="Open Sans"/>
              </a:defRPr>
            </a:lvl3pPr>
            <a:lvl4pPr marL="1828800" lvl="3" indent="-285750" algn="l" rtl="0">
              <a:lnSpc>
                <a:spcPct val="90000"/>
              </a:lnSpc>
              <a:spcBef>
                <a:spcPts val="1700"/>
              </a:spcBef>
              <a:spcAft>
                <a:spcPts val="0"/>
              </a:spcAft>
              <a:buClr>
                <a:srgbClr val="4B2E83"/>
              </a:buClr>
              <a:buSzPts val="900"/>
              <a:buChar char="●"/>
              <a:defRPr sz="900" b="1" i="0">
                <a:solidFill>
                  <a:srgbClr val="4B2E83"/>
                </a:solidFill>
                <a:latin typeface="Open Sans"/>
                <a:ea typeface="Open Sans"/>
                <a:cs typeface="Open Sans"/>
                <a:sym typeface="Open Sans"/>
              </a:defRPr>
            </a:lvl4pPr>
            <a:lvl5pPr marL="2286000" lvl="4" indent="-279400" algn="l" rtl="0">
              <a:lnSpc>
                <a:spcPct val="90000"/>
              </a:lnSpc>
              <a:spcBef>
                <a:spcPts val="1700"/>
              </a:spcBef>
              <a:spcAft>
                <a:spcPts val="0"/>
              </a:spcAft>
              <a:buClr>
                <a:srgbClr val="4B2E83"/>
              </a:buClr>
              <a:buSzPts val="800"/>
              <a:buFont typeface="Merriweather Sans"/>
              <a:buChar char="&gt;"/>
              <a:defRPr sz="800" b="1" i="0">
                <a:solidFill>
                  <a:srgbClr val="4B2E83"/>
                </a:solidFill>
                <a:latin typeface="Open Sans"/>
                <a:ea typeface="Open Sans"/>
                <a:cs typeface="Open Sans"/>
                <a:sym typeface="Open Sans"/>
              </a:defRPr>
            </a:lvl5pPr>
            <a:lvl6pPr marL="2743200" lvl="5" indent="-317500" algn="l" rtl="0">
              <a:lnSpc>
                <a:spcPct val="90000"/>
              </a:lnSpc>
              <a:spcBef>
                <a:spcPts val="1700"/>
              </a:spcBef>
              <a:spcAft>
                <a:spcPts val="0"/>
              </a:spcAft>
              <a:buClr>
                <a:schemeClr val="dk1"/>
              </a:buClr>
              <a:buSzPts val="1400"/>
              <a:buChar char="■"/>
              <a:defRPr/>
            </a:lvl6pPr>
            <a:lvl7pPr marL="3200400" lvl="6" indent="-317500" algn="l" rtl="0">
              <a:lnSpc>
                <a:spcPct val="90000"/>
              </a:lnSpc>
              <a:spcBef>
                <a:spcPts val="1700"/>
              </a:spcBef>
              <a:spcAft>
                <a:spcPts val="0"/>
              </a:spcAft>
              <a:buClr>
                <a:schemeClr val="dk1"/>
              </a:buClr>
              <a:buSzPts val="1400"/>
              <a:buChar char="●"/>
              <a:defRPr/>
            </a:lvl7pPr>
            <a:lvl8pPr marL="3657600" lvl="7" indent="-317500" algn="l" rtl="0">
              <a:lnSpc>
                <a:spcPct val="90000"/>
              </a:lnSpc>
              <a:spcBef>
                <a:spcPts val="1700"/>
              </a:spcBef>
              <a:spcAft>
                <a:spcPts val="0"/>
              </a:spcAft>
              <a:buClr>
                <a:schemeClr val="dk1"/>
              </a:buClr>
              <a:buSzPts val="1400"/>
              <a:buChar char="○"/>
              <a:defRPr/>
            </a:lvl8pPr>
            <a:lvl9pPr marL="4114800" lvl="8" indent="-317500" algn="l" rtl="0">
              <a:lnSpc>
                <a:spcPct val="90000"/>
              </a:lnSpc>
              <a:spcBef>
                <a:spcPts val="1700"/>
              </a:spcBef>
              <a:spcAft>
                <a:spcPts val="1700"/>
              </a:spcAft>
              <a:buClr>
                <a:schemeClr val="dk1"/>
              </a:buClr>
              <a:buSzPts val="1400"/>
              <a:buChar char="■"/>
              <a:defRPr/>
            </a:lvl9pPr>
          </a:lstStyle>
          <a:p>
            <a:endParaRPr/>
          </a:p>
        </p:txBody>
      </p:sp>
      <p:pic>
        <p:nvPicPr>
          <p:cNvPr id="129" name="Google Shape;129;p30" descr="W Logo_Purple_2685_HEX.png"/>
          <p:cNvPicPr preferRelativeResize="0"/>
          <p:nvPr/>
        </p:nvPicPr>
        <p:blipFill rotWithShape="1">
          <a:blip r:embed="rId2">
            <a:alphaModFix/>
          </a:blip>
          <a:srcRect/>
          <a:stretch/>
        </p:blipFill>
        <p:spPr>
          <a:xfrm>
            <a:off x="7448139" y="4462058"/>
            <a:ext cx="1371600" cy="692658"/>
          </a:xfrm>
          <a:prstGeom prst="rect">
            <a:avLst/>
          </a:prstGeom>
          <a:noFill/>
          <a:ln>
            <a:noFill/>
          </a:ln>
        </p:spPr>
      </p:pic>
      <p:pic>
        <p:nvPicPr>
          <p:cNvPr id="130" name="Google Shape;130;p30" descr="Bar_RtAngle_7502_RGB.png"/>
          <p:cNvPicPr preferRelativeResize="0"/>
          <p:nvPr/>
        </p:nvPicPr>
        <p:blipFill rotWithShape="1">
          <a:blip r:embed="rId3">
            <a:alphaModFix/>
          </a:blip>
          <a:srcRect/>
          <a:stretch/>
        </p:blipFill>
        <p:spPr>
          <a:xfrm>
            <a:off x="784225" y="1078354"/>
            <a:ext cx="1358183" cy="50287"/>
          </a:xfrm>
          <a:prstGeom prst="rect">
            <a:avLst/>
          </a:prstGeom>
          <a:noFill/>
          <a:ln>
            <a:noFill/>
          </a:ln>
        </p:spPr>
      </p:pic>
      <p:sp>
        <p:nvSpPr>
          <p:cNvPr id="131" name="Google Shape;131;p30"/>
          <p:cNvSpPr txBox="1">
            <a:spLocks noGrp="1"/>
          </p:cNvSpPr>
          <p:nvPr>
            <p:ph type="title"/>
          </p:nvPr>
        </p:nvSpPr>
        <p:spPr>
          <a:xfrm>
            <a:off x="671759" y="278633"/>
            <a:ext cx="8183700" cy="744000"/>
          </a:xfrm>
          <a:prstGeom prst="rect">
            <a:avLst/>
          </a:prstGeom>
          <a:noFill/>
          <a:ln>
            <a:noFill/>
          </a:ln>
        </p:spPr>
        <p:txBody>
          <a:bodyPr spcFirstLastPara="1" wrap="square" lIns="71100" tIns="35550" rIns="71100" bIns="35550" anchor="b" anchorCtr="0">
            <a:noAutofit/>
          </a:bodyPr>
          <a:lstStyle>
            <a:lvl1pPr lvl="0" algn="l" rtl="0">
              <a:lnSpc>
                <a:spcPct val="90000"/>
              </a:lnSpc>
              <a:spcBef>
                <a:spcPts val="0"/>
              </a:spcBef>
              <a:spcAft>
                <a:spcPts val="0"/>
              </a:spcAft>
              <a:buClr>
                <a:schemeClr val="dk1"/>
              </a:buClr>
              <a:buSzPts val="1800"/>
              <a:buFont typeface="Encode Sans Black"/>
              <a:buNone/>
              <a:defRPr sz="1800" b="1" i="0">
                <a:latin typeface="Encode Sans Black"/>
                <a:ea typeface="Encode Sans Black"/>
                <a:cs typeface="Encode Sans Black"/>
                <a:sym typeface="Encode Sans Black"/>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 name="Google Shape;132;p30"/>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33"/>
        <p:cNvGrpSpPr/>
        <p:nvPr/>
      </p:nvGrpSpPr>
      <p:grpSpPr>
        <a:xfrm>
          <a:off x="0" y="0"/>
          <a:ext cx="0" cy="0"/>
          <a:chOff x="0" y="0"/>
          <a:chExt cx="0" cy="0"/>
        </a:xfrm>
      </p:grpSpPr>
      <p:sp>
        <p:nvSpPr>
          <p:cNvPr id="134" name="Google Shape;134;p31"/>
          <p:cNvSpPr txBox="1">
            <a:spLocks noGrp="1"/>
          </p:cNvSpPr>
          <p:nvPr>
            <p:ph type="body" idx="1"/>
          </p:nvPr>
        </p:nvSpPr>
        <p:spPr>
          <a:xfrm>
            <a:off x="671757" y="278633"/>
            <a:ext cx="8184600" cy="744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600"/>
              </a:spcBef>
              <a:spcAft>
                <a:spcPts val="0"/>
              </a:spcAft>
              <a:buClr>
                <a:srgbClr val="FFFFFF"/>
              </a:buClr>
              <a:buSzPts val="3000"/>
              <a:buNone/>
              <a:defRPr sz="3000" b="0" i="0">
                <a:solidFill>
                  <a:srgbClr val="FFFFFF"/>
                </a:solidFill>
                <a:latin typeface="Encode Sans Black"/>
                <a:ea typeface="Encode Sans Black"/>
                <a:cs typeface="Encode Sans Black"/>
                <a:sym typeface="Encode Sans Black"/>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5" name="Google Shape;135;p31"/>
          <p:cNvSpPr txBox="1">
            <a:spLocks noGrp="1"/>
          </p:cNvSpPr>
          <p:nvPr>
            <p:ph type="body" idx="2"/>
          </p:nvPr>
        </p:nvSpPr>
        <p:spPr>
          <a:xfrm>
            <a:off x="659305" y="1740179"/>
            <a:ext cx="8197200" cy="285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FFFFFF"/>
              </a:buClr>
              <a:buSzPts val="2400"/>
              <a:buFont typeface="Merriweather Sans"/>
              <a:buChar char="&gt;"/>
              <a:defRPr sz="2400" b="1" i="0">
                <a:solidFill>
                  <a:srgbClr val="FFFFFF"/>
                </a:solidFill>
                <a:latin typeface="Open Sans"/>
                <a:ea typeface="Open Sans"/>
                <a:cs typeface="Open Sans"/>
                <a:sym typeface="Open Sans"/>
              </a:defRPr>
            </a:lvl1pPr>
            <a:lvl2pPr marL="914400" lvl="1" indent="-355600" algn="l" rtl="0">
              <a:lnSpc>
                <a:spcPct val="100000"/>
              </a:lnSpc>
              <a:spcBef>
                <a:spcPts val="400"/>
              </a:spcBef>
              <a:spcAft>
                <a:spcPts val="0"/>
              </a:spcAft>
              <a:buClr>
                <a:srgbClr val="FFFFFF"/>
              </a:buClr>
              <a:buSzPts val="2000"/>
              <a:buChar char="–"/>
              <a:defRPr sz="2000" b="1" i="0">
                <a:solidFill>
                  <a:srgbClr val="FFFFFF"/>
                </a:solidFill>
                <a:latin typeface="Open Sans"/>
                <a:ea typeface="Open Sans"/>
                <a:cs typeface="Open Sans"/>
                <a:sym typeface="Open Sans"/>
              </a:defRPr>
            </a:lvl2pPr>
            <a:lvl3pPr marL="1371600" lvl="2" indent="-342900" algn="l" rtl="0">
              <a:lnSpc>
                <a:spcPct val="100000"/>
              </a:lnSpc>
              <a:spcBef>
                <a:spcPts val="360"/>
              </a:spcBef>
              <a:spcAft>
                <a:spcPts val="0"/>
              </a:spcAft>
              <a:buClr>
                <a:srgbClr val="FFFFFF"/>
              </a:buClr>
              <a:buSzPts val="1800"/>
              <a:buFont typeface="Merriweather Sans"/>
              <a:buChar char="&gt;"/>
              <a:defRPr sz="1800" b="1" i="0">
                <a:solidFill>
                  <a:srgbClr val="FFFFFF"/>
                </a:solidFill>
                <a:latin typeface="Open Sans"/>
                <a:ea typeface="Open Sans"/>
                <a:cs typeface="Open Sans"/>
                <a:sym typeface="Open Sans"/>
              </a:defRPr>
            </a:lvl3pPr>
            <a:lvl4pPr marL="1828800" lvl="3" indent="-330200" algn="l" rtl="0">
              <a:lnSpc>
                <a:spcPct val="100000"/>
              </a:lnSpc>
              <a:spcBef>
                <a:spcPts val="320"/>
              </a:spcBef>
              <a:spcAft>
                <a:spcPts val="0"/>
              </a:spcAft>
              <a:buClr>
                <a:srgbClr val="FFFFFF"/>
              </a:buClr>
              <a:buSzPts val="1600"/>
              <a:buChar char="–"/>
              <a:defRPr sz="1600" b="1" i="0">
                <a:solidFill>
                  <a:srgbClr val="FFFFFF"/>
                </a:solidFill>
                <a:latin typeface="Open Sans"/>
                <a:ea typeface="Open Sans"/>
                <a:cs typeface="Open Sans"/>
                <a:sym typeface="Open Sans"/>
              </a:defRPr>
            </a:lvl4pPr>
            <a:lvl5pPr marL="2286000" lvl="4" indent="-317500" algn="l" rtl="0">
              <a:lnSpc>
                <a:spcPct val="100000"/>
              </a:lnSpc>
              <a:spcBef>
                <a:spcPts val="280"/>
              </a:spcBef>
              <a:spcAft>
                <a:spcPts val="0"/>
              </a:spcAft>
              <a:buClr>
                <a:srgbClr val="FFFFFF"/>
              </a:buClr>
              <a:buSzPts val="1400"/>
              <a:buFont typeface="Merriweather Sans"/>
              <a:buChar char="&gt;"/>
              <a:defRPr sz="1400" b="1" i="0">
                <a:solidFill>
                  <a:srgbClr val="FFFFFF"/>
                </a:solidFill>
                <a:latin typeface="Open Sans"/>
                <a:ea typeface="Open Sans"/>
                <a:cs typeface="Open Sans"/>
                <a:sym typeface="Open Sans"/>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 name="Google Shape;136;p31"/>
          <p:cNvSpPr txBox="1">
            <a:spLocks noGrp="1"/>
          </p:cNvSpPr>
          <p:nvPr>
            <p:ph type="body" idx="3"/>
          </p:nvPr>
        </p:nvSpPr>
        <p:spPr>
          <a:xfrm>
            <a:off x="671757" y="1298000"/>
            <a:ext cx="8184600" cy="30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480"/>
              </a:spcBef>
              <a:spcAft>
                <a:spcPts val="0"/>
              </a:spcAft>
              <a:buClr>
                <a:srgbClr val="FFFFFF"/>
              </a:buClr>
              <a:buSzPts val="2400"/>
              <a:buNone/>
              <a:defRPr sz="2400" b="0" i="0">
                <a:solidFill>
                  <a:srgbClr val="FFFFFF"/>
                </a:solidFill>
                <a:latin typeface="Arial"/>
                <a:ea typeface="Arial"/>
                <a:cs typeface="Arial"/>
                <a:sym typeface="Arial"/>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37" name="Google Shape;137;p31" descr="Bar_RtAngle_7502_RGB.png"/>
          <p:cNvPicPr preferRelativeResize="0"/>
          <p:nvPr/>
        </p:nvPicPr>
        <p:blipFill rotWithShape="1">
          <a:blip r:embed="rId2">
            <a:alphaModFix/>
          </a:blip>
          <a:srcRect/>
          <a:stretch/>
        </p:blipFill>
        <p:spPr>
          <a:xfrm>
            <a:off x="784225" y="1078354"/>
            <a:ext cx="1358183" cy="50287"/>
          </a:xfrm>
          <a:prstGeom prst="rect">
            <a:avLst/>
          </a:prstGeom>
          <a:noFill/>
          <a:ln>
            <a:noFill/>
          </a:ln>
        </p:spPr>
      </p:pic>
      <p:sp>
        <p:nvSpPr>
          <p:cNvPr id="138" name="Google Shape;138;p31"/>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FFFFFF"/>
                </a:solidFill>
                <a:latin typeface="Encode Sans Black"/>
                <a:ea typeface="Encode Sans Black"/>
                <a:cs typeface="Encode Sans Black"/>
                <a:sym typeface="Encode Sans Black"/>
              </a:defRPr>
            </a:lvl1pPr>
            <a:lvl2pPr lvl="1">
              <a:buNone/>
              <a:defRPr sz="1300">
                <a:solidFill>
                  <a:srgbClr val="FFFFFF"/>
                </a:solidFill>
                <a:latin typeface="Encode Sans Black"/>
                <a:ea typeface="Encode Sans Black"/>
                <a:cs typeface="Encode Sans Black"/>
                <a:sym typeface="Encode Sans Black"/>
              </a:defRPr>
            </a:lvl2pPr>
            <a:lvl3pPr lvl="2">
              <a:buNone/>
              <a:defRPr sz="1300">
                <a:solidFill>
                  <a:srgbClr val="FFFFFF"/>
                </a:solidFill>
                <a:latin typeface="Encode Sans Black"/>
                <a:ea typeface="Encode Sans Black"/>
                <a:cs typeface="Encode Sans Black"/>
                <a:sym typeface="Encode Sans Black"/>
              </a:defRPr>
            </a:lvl3pPr>
            <a:lvl4pPr lvl="3">
              <a:buNone/>
              <a:defRPr sz="1300">
                <a:solidFill>
                  <a:srgbClr val="FFFFFF"/>
                </a:solidFill>
                <a:latin typeface="Encode Sans Black"/>
                <a:ea typeface="Encode Sans Black"/>
                <a:cs typeface="Encode Sans Black"/>
                <a:sym typeface="Encode Sans Black"/>
              </a:defRPr>
            </a:lvl4pPr>
            <a:lvl5pPr lvl="4">
              <a:buNone/>
              <a:defRPr sz="1300">
                <a:solidFill>
                  <a:srgbClr val="FFFFFF"/>
                </a:solidFill>
                <a:latin typeface="Encode Sans Black"/>
                <a:ea typeface="Encode Sans Black"/>
                <a:cs typeface="Encode Sans Black"/>
                <a:sym typeface="Encode Sans Black"/>
              </a:defRPr>
            </a:lvl5pPr>
            <a:lvl6pPr lvl="5">
              <a:buNone/>
              <a:defRPr sz="1300">
                <a:solidFill>
                  <a:srgbClr val="FFFFFF"/>
                </a:solidFill>
                <a:latin typeface="Encode Sans Black"/>
                <a:ea typeface="Encode Sans Black"/>
                <a:cs typeface="Encode Sans Black"/>
                <a:sym typeface="Encode Sans Black"/>
              </a:defRPr>
            </a:lvl6pPr>
            <a:lvl7pPr lvl="6">
              <a:buNone/>
              <a:defRPr sz="1300">
                <a:solidFill>
                  <a:srgbClr val="FFFFFF"/>
                </a:solidFill>
                <a:latin typeface="Encode Sans Black"/>
                <a:ea typeface="Encode Sans Black"/>
                <a:cs typeface="Encode Sans Black"/>
                <a:sym typeface="Encode Sans Black"/>
              </a:defRPr>
            </a:lvl7pPr>
            <a:lvl8pPr lvl="7">
              <a:buNone/>
              <a:defRPr sz="1300">
                <a:solidFill>
                  <a:srgbClr val="FFFFFF"/>
                </a:solidFill>
                <a:latin typeface="Encode Sans Black"/>
                <a:ea typeface="Encode Sans Black"/>
                <a:cs typeface="Encode Sans Black"/>
                <a:sym typeface="Encode Sans Black"/>
              </a:defRPr>
            </a:lvl8pPr>
            <a:lvl9pPr lvl="8">
              <a:buNone/>
              <a:defRPr sz="1300">
                <a:solidFill>
                  <a:srgbClr val="FFFFFF"/>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6221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F90B25-6E62-437B-9EF0-18DF58AF4660}"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312E8-DD9E-4DE7-9654-0AFFD99CDFCD}" type="slidenum">
              <a:rPr lang="en-US" smtClean="0"/>
              <a:t>‹#›</a:t>
            </a:fld>
            <a:endParaRPr lang="en-US"/>
          </a:p>
        </p:txBody>
      </p:sp>
    </p:spTree>
    <p:extLst>
      <p:ext uri="{BB962C8B-B14F-4D97-AF65-F5344CB8AC3E}">
        <p14:creationId xmlns:p14="http://schemas.microsoft.com/office/powerpoint/2010/main" val="109273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sp>
        <p:nvSpPr>
          <p:cNvPr id="61" name="Google Shape;61;p15"/>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63" name="Google Shape;63;p15"/>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3"/>
          <a:stretch>
            <a:fillRect/>
          </a:stretch>
        </p:blipFill>
        <p:spPr>
          <a:xfrm>
            <a:off x="568081" y="3426449"/>
            <a:ext cx="1600200" cy="139700"/>
          </a:xfrm>
          <a:prstGeom prst="rect">
            <a:avLst/>
          </a:prstGeom>
        </p:spPr>
      </p:pic>
      <p:sp>
        <p:nvSpPr>
          <p:cNvPr id="3" name="Title 2"/>
          <p:cNvSpPr>
            <a:spLocks noGrp="1"/>
          </p:cNvSpPr>
          <p:nvPr>
            <p:ph type="title" hasCustomPrompt="1"/>
          </p:nvPr>
        </p:nvSpPr>
        <p:spPr>
          <a:xfrm>
            <a:off x="460375" y="644993"/>
            <a:ext cx="697230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pic>
        <p:nvPicPr>
          <p:cNvPr id="4" name="Picture 3" descr="A picture containing logo&#10;&#10;Description automatically generated">
            <a:extLst>
              <a:ext uri="{FF2B5EF4-FFF2-40B4-BE49-F238E27FC236}">
                <a16:creationId xmlns:a16="http://schemas.microsoft.com/office/drawing/2014/main" id="{2C65C758-E93B-EDA4-2483-37E44D977EF5}"/>
              </a:ext>
            </a:extLst>
          </p:cNvPr>
          <p:cNvPicPr>
            <a:picLocks noChangeAspect="1"/>
          </p:cNvPicPr>
          <p:nvPr userDrawn="1"/>
        </p:nvPicPr>
        <p:blipFill>
          <a:blip r:embed="rId4"/>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75530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637824"/>
            <a:ext cx="8197114" cy="2877027"/>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47923" y="1059811"/>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059812"/>
            <a:ext cx="8197114"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28120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
        <p:nvSpPr>
          <p:cNvPr id="3" name="Text Placeholder 9">
            <a:extLst>
              <a:ext uri="{FF2B5EF4-FFF2-40B4-BE49-F238E27FC236}">
                <a16:creationId xmlns:a16="http://schemas.microsoft.com/office/drawing/2014/main" id="{7F0B1647-9B82-E5BF-A785-3A75C42889E3}"/>
              </a:ext>
            </a:extLst>
          </p:cNvPr>
          <p:cNvSpPr>
            <a:spLocks noGrp="1"/>
          </p:cNvSpPr>
          <p:nvPr>
            <p:ph type="body" sz="quarter" idx="12" hasCustomPrompt="1"/>
          </p:nvPr>
        </p:nvSpPr>
        <p:spPr>
          <a:xfrm>
            <a:off x="4714875"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9">
            <a:extLst>
              <a:ext uri="{FF2B5EF4-FFF2-40B4-BE49-F238E27FC236}">
                <a16:creationId xmlns:a16="http://schemas.microsoft.com/office/drawing/2014/main" id="{A0E9B5EE-2D8B-A4AC-4377-B66AEC46201E}"/>
              </a:ext>
            </a:extLst>
          </p:cNvPr>
          <p:cNvSpPr>
            <a:spLocks noGrp="1"/>
          </p:cNvSpPr>
          <p:nvPr>
            <p:ph type="body" sz="quarter" idx="13" hasCustomPrompt="1"/>
          </p:nvPr>
        </p:nvSpPr>
        <p:spPr>
          <a:xfrm>
            <a:off x="443160"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Tree>
    <p:extLst>
      <p:ext uri="{BB962C8B-B14F-4D97-AF65-F5344CB8AC3E}">
        <p14:creationId xmlns:p14="http://schemas.microsoft.com/office/powerpoint/2010/main" val="327766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3" name="Chart Placeholder 11">
            <a:extLst>
              <a:ext uri="{FF2B5EF4-FFF2-40B4-BE49-F238E27FC236}">
                <a16:creationId xmlns:a16="http://schemas.microsoft.com/office/drawing/2014/main" id="{7009E383-AEBD-7BA4-DB2E-102CA8D673AD}"/>
              </a:ext>
            </a:extLst>
          </p:cNvPr>
          <p:cNvSpPr>
            <a:spLocks noGrp="1"/>
          </p:cNvSpPr>
          <p:nvPr>
            <p:ph type="chart" sz="quarter" idx="12" hasCustomPrompt="1"/>
          </p:nvPr>
        </p:nvSpPr>
        <p:spPr>
          <a:xfrm>
            <a:off x="447923" y="1059810"/>
            <a:ext cx="8184662" cy="345504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40675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FAD81"/>
        </a:solidFill>
        <a:effectLst/>
      </p:bgPr>
    </p:bg>
    <p:spTree>
      <p:nvGrpSpPr>
        <p:cNvPr id="1" name="Shape 65"/>
        <p:cNvGrpSpPr/>
        <p:nvPr/>
      </p:nvGrpSpPr>
      <p:grpSpPr>
        <a:xfrm>
          <a:off x="0" y="0"/>
          <a:ext cx="0" cy="0"/>
          <a:chOff x="0" y="0"/>
          <a:chExt cx="0" cy="0"/>
        </a:xfrm>
      </p:grpSpPr>
      <p:sp>
        <p:nvSpPr>
          <p:cNvPr id="66" name="Google Shape;66;p16"/>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rot="10800000">
            <a:off x="4226100" y="2933520"/>
            <a:ext cx="691800" cy="388530"/>
          </a:xfrm>
          <a:prstGeom prst="triangle">
            <a:avLst>
              <a:gd name="adj" fmla="val 50000"/>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15" name="Google Shape;15;p2"/>
          <p:cNvSpPr/>
          <p:nvPr/>
        </p:nvSpPr>
        <p:spPr>
          <a:xfrm>
            <a:off x="-25" y="0"/>
            <a:ext cx="9144000" cy="312417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16" name="Google Shape;16;p2"/>
          <p:cNvSpPr txBox="1">
            <a:spLocks noGrp="1"/>
          </p:cNvSpPr>
          <p:nvPr>
            <p:ph type="ctrTitle"/>
          </p:nvPr>
        </p:nvSpPr>
        <p:spPr>
          <a:xfrm>
            <a:off x="411175" y="644300"/>
            <a:ext cx="8282400" cy="210897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6200"/>
              <a:buFont typeface="verdana"/>
              <a:buNone/>
              <a:defRPr sz="558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9pPr>
          </a:lstStyle>
          <a:p>
            <a:endParaRPr/>
          </a:p>
        </p:txBody>
      </p:sp>
      <p:sp>
        <p:nvSpPr>
          <p:cNvPr id="17" name="Google Shape;17;p2"/>
          <p:cNvSpPr txBox="1">
            <a:spLocks noGrp="1"/>
          </p:cNvSpPr>
          <p:nvPr>
            <p:ph type="subTitle" idx="1"/>
          </p:nvPr>
        </p:nvSpPr>
        <p:spPr>
          <a:xfrm>
            <a:off x="411175" y="3398250"/>
            <a:ext cx="8282400" cy="126063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rgbClr val="BFAD81"/>
              </a:buClr>
              <a:buSzPts val="3800"/>
              <a:buFont typeface="Trebuchet MS"/>
              <a:buNone/>
              <a:defRPr sz="3420" b="0" i="0" u="none" strike="noStrike" cap="none">
                <a:solidFill>
                  <a:srgbClr val="BFAD81"/>
                </a:solidFill>
                <a:latin typeface="Trebuchet MS"/>
                <a:ea typeface="Trebuchet MS"/>
                <a:cs typeface="Trebuchet MS"/>
                <a:sym typeface="Trebuchet MS"/>
              </a:defRPr>
            </a:lvl1pPr>
            <a:lvl2pPr marR="0" lvl="1"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2pPr>
            <a:lvl3pPr marR="0" lvl="2"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3pPr>
            <a:lvl4pPr marR="0" lvl="3"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4pPr>
            <a:lvl5pPr marR="0" lvl="4"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5pPr>
            <a:lvl6pPr marR="0" lvl="5"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6pPr>
            <a:lvl7pPr marR="0" lvl="6"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7pPr>
            <a:lvl8pPr marR="0" lvl="7"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8pPr>
            <a:lvl9pPr marR="0" lvl="8"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9pPr>
          </a:lstStyle>
          <a:p>
            <a:endParaRPr/>
          </a:p>
        </p:txBody>
      </p:sp>
      <p:sp>
        <p:nvSpPr>
          <p:cNvPr id="18" name="Google Shape;18;p2"/>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90250" y="528900"/>
            <a:ext cx="5678100" cy="4085640"/>
          </a:xfrm>
          <a:prstGeom prst="rect">
            <a:avLst/>
          </a:prstGeom>
          <a:noFill/>
          <a:ln>
            <a:noFill/>
          </a:ln>
        </p:spPr>
        <p:txBody>
          <a:bodyPr spcFirstLastPara="1" wrap="square" lIns="95050" tIns="95050" rIns="95050" bIns="95050" anchor="ctr" anchorCtr="0">
            <a:noAutofit/>
          </a:bodyPr>
          <a:lstStyle>
            <a:lvl1pPr marR="0" lvl="0" algn="l" rtl="0">
              <a:lnSpc>
                <a:spcPct val="100000"/>
              </a:lnSpc>
              <a:spcBef>
                <a:spcPts val="0"/>
              </a:spcBef>
              <a:spcAft>
                <a:spcPts val="0"/>
              </a:spcAft>
              <a:buClr>
                <a:schemeClr val="lt1"/>
              </a:buClr>
              <a:buSzPts val="5600"/>
              <a:buFont typeface="verdana"/>
              <a:buNone/>
              <a:defRPr sz="504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9pPr>
          </a:lstStyle>
          <a:p>
            <a:endParaRPr/>
          </a:p>
        </p:txBody>
      </p:sp>
      <p:sp>
        <p:nvSpPr>
          <p:cNvPr id="21" name="Google Shape;21;p3"/>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2"/>
        <p:cNvGrpSpPr/>
        <p:nvPr/>
      </p:nvGrpSpPr>
      <p:grpSpPr>
        <a:xfrm>
          <a:off x="0" y="0"/>
          <a:ext cx="0" cy="0"/>
          <a:chOff x="0" y="0"/>
          <a:chExt cx="0" cy="0"/>
        </a:xfrm>
      </p:grpSpPr>
      <p:sp>
        <p:nvSpPr>
          <p:cNvPr id="23" name="Google Shape;23;p4"/>
          <p:cNvSpPr/>
          <p:nvPr/>
        </p:nvSpPr>
        <p:spPr>
          <a:xfrm>
            <a:off x="-25" y="0"/>
            <a:ext cx="9144000" cy="312417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24" name="Google Shape;24;p4"/>
          <p:cNvSpPr txBox="1">
            <a:spLocks noGrp="1"/>
          </p:cNvSpPr>
          <p:nvPr>
            <p:ph type="ctrTitle"/>
          </p:nvPr>
        </p:nvSpPr>
        <p:spPr>
          <a:xfrm>
            <a:off x="411175" y="644300"/>
            <a:ext cx="8282400" cy="210897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6200"/>
              <a:buFont typeface="verdana"/>
              <a:buNone/>
              <a:defRPr sz="558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9pPr>
          </a:lstStyle>
          <a:p>
            <a:endParaRPr/>
          </a:p>
        </p:txBody>
      </p:sp>
      <p:sp>
        <p:nvSpPr>
          <p:cNvPr id="25" name="Google Shape;25;p4"/>
          <p:cNvSpPr txBox="1">
            <a:spLocks noGrp="1"/>
          </p:cNvSpPr>
          <p:nvPr>
            <p:ph type="subTitle" idx="1"/>
          </p:nvPr>
        </p:nvSpPr>
        <p:spPr>
          <a:xfrm>
            <a:off x="411175" y="3398250"/>
            <a:ext cx="8282400" cy="126063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rgbClr val="BFAD81"/>
              </a:buClr>
              <a:buSzPts val="3800"/>
              <a:buFont typeface="Trebuchet MS"/>
              <a:buNone/>
              <a:defRPr sz="3420" b="0" i="0" u="none" strike="noStrike" cap="none">
                <a:solidFill>
                  <a:srgbClr val="BFAD81"/>
                </a:solidFill>
                <a:latin typeface="Trebuchet MS"/>
                <a:ea typeface="Trebuchet MS"/>
                <a:cs typeface="Trebuchet MS"/>
                <a:sym typeface="Trebuchet MS"/>
              </a:defRPr>
            </a:lvl1pPr>
            <a:lvl2pPr marR="0" lvl="1"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2pPr>
            <a:lvl3pPr marR="0" lvl="2"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3pPr>
            <a:lvl4pPr marR="0" lvl="3"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4pPr>
            <a:lvl5pPr marR="0" lvl="4"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5pPr>
            <a:lvl6pPr marR="0" lvl="5"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6pPr>
            <a:lvl7pPr marR="0" lvl="6"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7pPr>
            <a:lvl8pPr marR="0" lvl="7"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8pPr>
            <a:lvl9pPr marR="0" lvl="8"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9pPr>
          </a:lstStyle>
          <a:p>
            <a:endParaRPr/>
          </a:p>
        </p:txBody>
      </p:sp>
      <p:sp>
        <p:nvSpPr>
          <p:cNvPr id="26" name="Google Shape;26;p4"/>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27"/>
        <p:cNvGrpSpPr/>
        <p:nvPr/>
      </p:nvGrpSpPr>
      <p:grpSpPr>
        <a:xfrm>
          <a:off x="0" y="0"/>
          <a:ext cx="0" cy="0"/>
          <a:chOff x="0" y="0"/>
          <a:chExt cx="0" cy="0"/>
        </a:xfrm>
      </p:grpSpPr>
      <p:sp>
        <p:nvSpPr>
          <p:cNvPr id="28" name="Google Shape;28;p5"/>
          <p:cNvSpPr/>
          <p:nvPr/>
        </p:nvSpPr>
        <p:spPr>
          <a:xfrm>
            <a:off x="4572000" y="175"/>
            <a:ext cx="4572000" cy="5143500"/>
          </a:xfrm>
          <a:prstGeom prst="rect">
            <a:avLst/>
          </a:prstGeom>
          <a:solidFill>
            <a:schemeClr val="lt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29" name="Google Shape;29;p5"/>
          <p:cNvSpPr txBox="1">
            <a:spLocks noGrp="1"/>
          </p:cNvSpPr>
          <p:nvPr>
            <p:ph type="title"/>
          </p:nvPr>
        </p:nvSpPr>
        <p:spPr>
          <a:xfrm>
            <a:off x="265500" y="1078750"/>
            <a:ext cx="4045200" cy="178929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endParaRPr/>
          </a:p>
        </p:txBody>
      </p:sp>
      <p:sp>
        <p:nvSpPr>
          <p:cNvPr id="30" name="Google Shape;30;p5"/>
          <p:cNvSpPr txBox="1">
            <a:spLocks noGrp="1"/>
          </p:cNvSpPr>
          <p:nvPr>
            <p:ph type="subTitle" idx="1"/>
          </p:nvPr>
        </p:nvSpPr>
        <p:spPr>
          <a:xfrm>
            <a:off x="265500" y="2921401"/>
            <a:ext cx="4045200" cy="1345410"/>
          </a:xfrm>
          <a:prstGeom prst="rect">
            <a:avLst/>
          </a:prstGeom>
          <a:noFill/>
          <a:ln>
            <a:noFill/>
          </a:ln>
        </p:spPr>
        <p:txBody>
          <a:bodyPr spcFirstLastPara="1" wrap="square" lIns="95050" tIns="95050" rIns="95050" bIns="95050" anchor="t" anchorCtr="0">
            <a:noAutofit/>
          </a:bodyPr>
          <a:lstStyle>
            <a:lvl1pPr marR="0" lvl="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R="0" lvl="2"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R="0" lvl="3"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R="0" lvl="4"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R="0" lvl="5"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R="0" lvl="6"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R="0" lvl="7"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R="0" lvl="8"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endParaRPr/>
          </a:p>
        </p:txBody>
      </p:sp>
      <p:sp>
        <p:nvSpPr>
          <p:cNvPr id="31" name="Google Shape;31;p5"/>
          <p:cNvSpPr txBox="1">
            <a:spLocks noGrp="1"/>
          </p:cNvSpPr>
          <p:nvPr>
            <p:ph type="body" idx="2"/>
          </p:nvPr>
        </p:nvSpPr>
        <p:spPr>
          <a:xfrm>
            <a:off x="4939500" y="724200"/>
            <a:ext cx="3837000" cy="3695220"/>
          </a:xfrm>
          <a:prstGeom prst="rect">
            <a:avLst/>
          </a:prstGeom>
          <a:noFill/>
          <a:ln>
            <a:noFill/>
          </a:ln>
        </p:spPr>
        <p:txBody>
          <a:bodyPr spcFirstLastPara="1" wrap="square" lIns="95050" tIns="95050" rIns="95050" bIns="95050" anchor="ctr"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5"/>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1567350"/>
            <a:ext cx="9144000" cy="2008800"/>
          </a:xfrm>
          <a:prstGeom prst="rect">
            <a:avLst/>
          </a:prstGeom>
          <a:solidFill>
            <a:srgbClr val="BFAD8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1" name="Google Shape;71;p1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33"/>
        <p:cNvGrpSpPr/>
        <p:nvPr/>
      </p:nvGrpSpPr>
      <p:grpSpPr>
        <a:xfrm>
          <a:off x="0" y="0"/>
          <a:ext cx="0" cy="0"/>
          <a:chOff x="0" y="0"/>
          <a:chExt cx="0" cy="0"/>
        </a:xfrm>
      </p:grpSpPr>
      <p:sp>
        <p:nvSpPr>
          <p:cNvPr id="34" name="Google Shape;34;p6"/>
          <p:cNvSpPr/>
          <p:nvPr/>
        </p:nvSpPr>
        <p:spPr>
          <a:xfrm>
            <a:off x="0" y="1567350"/>
            <a:ext cx="9144000" cy="2008800"/>
          </a:xfrm>
          <a:prstGeom prst="rect">
            <a:avLst/>
          </a:prstGeom>
          <a:solidFill>
            <a:srgbClr val="BFAD8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35" name="Google Shape;35;p6"/>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36" name="Google Shape;36;p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FAD81"/>
        </a:solidFill>
        <a:effectLst/>
      </p:bgPr>
    </p:bg>
    <p:spTree>
      <p:nvGrpSpPr>
        <p:cNvPr id="1" name="Shape 37"/>
        <p:cNvGrpSpPr/>
        <p:nvPr/>
      </p:nvGrpSpPr>
      <p:grpSpPr>
        <a:xfrm>
          <a:off x="0" y="0"/>
          <a:ext cx="0" cy="0"/>
          <a:chOff x="0" y="0"/>
          <a:chExt cx="0" cy="0"/>
        </a:xfrm>
      </p:grpSpPr>
      <p:sp>
        <p:nvSpPr>
          <p:cNvPr id="38" name="Google Shape;38;p7"/>
          <p:cNvSpPr/>
          <p:nvPr/>
        </p:nvSpPr>
        <p:spPr>
          <a:xfrm>
            <a:off x="0" y="1567350"/>
            <a:ext cx="9144000" cy="200880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39" name="Google Shape;39;p7"/>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40" name="Google Shape;40;p7"/>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F2F2F2"/>
        </a:solidFill>
        <a:effectLst/>
      </p:bgPr>
    </p:bg>
    <p:spTree>
      <p:nvGrpSpPr>
        <p:cNvPr id="1" name="Shape 41"/>
        <p:cNvGrpSpPr/>
        <p:nvPr/>
      </p:nvGrpSpPr>
      <p:grpSpPr>
        <a:xfrm>
          <a:off x="0" y="0"/>
          <a:ext cx="0" cy="0"/>
          <a:chOff x="0" y="0"/>
          <a:chExt cx="0" cy="0"/>
        </a:xfrm>
      </p:grpSpPr>
      <p:sp>
        <p:nvSpPr>
          <p:cNvPr id="42" name="Google Shape;42;p8"/>
          <p:cNvSpPr/>
          <p:nvPr/>
        </p:nvSpPr>
        <p:spPr>
          <a:xfrm>
            <a:off x="0" y="1567350"/>
            <a:ext cx="9144000" cy="200880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44" name="Google Shape;44;p8"/>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cxnSp>
        <p:nvCxnSpPr>
          <p:cNvPr id="46" name="Google Shape;46;p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47" name="Google Shape;47;p9"/>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rgbClr val="4B2E84"/>
              </a:buClr>
              <a:buSzPts val="3100"/>
              <a:buFont typeface="verdana"/>
              <a:buNone/>
              <a:defRPr sz="2790" b="1" i="0" u="none" strike="noStrike" cap="none">
                <a:solidFill>
                  <a:srgbClr val="4B2E84"/>
                </a:solidFill>
                <a:latin typeface="verdana"/>
                <a:ea typeface="verdana"/>
                <a:cs typeface="verdana"/>
                <a:sym typeface="verdana"/>
              </a:defRPr>
            </a:lvl1pPr>
            <a:lvl2pPr marR="0" lvl="1"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9pPr>
          </a:lstStyle>
          <a:p>
            <a:endParaRPr/>
          </a:p>
        </p:txBody>
      </p:sp>
      <p:sp>
        <p:nvSpPr>
          <p:cNvPr id="48" name="Google Shape;48;p9"/>
          <p:cNvSpPr txBox="1">
            <a:spLocks noGrp="1"/>
          </p:cNvSpPr>
          <p:nvPr>
            <p:ph type="body" idx="1"/>
          </p:nvPr>
        </p:nvSpPr>
        <p:spPr>
          <a:xfrm>
            <a:off x="311700" y="1468825"/>
            <a:ext cx="8520600" cy="3099870"/>
          </a:xfrm>
          <a:prstGeom prst="rect">
            <a:avLst/>
          </a:prstGeom>
          <a:noFill/>
          <a:ln>
            <a:noFill/>
          </a:ln>
        </p:spPr>
        <p:txBody>
          <a:bodyPr spcFirstLastPara="1" wrap="square" lIns="95050" tIns="95050" rIns="95050" bIns="95050" anchor="t"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2pPr>
            <a:lvl3pPr marL="1234440" marR="0" lvl="2"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3pPr>
            <a:lvl4pPr marL="1645920" marR="0" lvl="3"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4pPr>
            <a:lvl5pPr marL="2057400" marR="0" lvl="4"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5pPr>
            <a:lvl6pPr marL="2468880" marR="0" lvl="5"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6pPr>
            <a:lvl7pPr marL="2880360" marR="0" lvl="6"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7pPr>
            <a:lvl8pPr marL="3291840" marR="0" lvl="7"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8pPr>
            <a:lvl9pPr marL="3703320" marR="0" lvl="8" indent="-291465" algn="l" rtl="0">
              <a:lnSpc>
                <a:spcPct val="115000"/>
              </a:lnSpc>
              <a:spcBef>
                <a:spcPts val="1530"/>
              </a:spcBef>
              <a:spcAft>
                <a:spcPts val="153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9pPr>
          </a:lstStyle>
          <a:p>
            <a:endParaRPr/>
          </a:p>
        </p:txBody>
      </p:sp>
      <p:sp>
        <p:nvSpPr>
          <p:cNvPr id="49" name="Google Shape;49;p9"/>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
        <p:cNvGrpSpPr/>
        <p:nvPr/>
      </p:nvGrpSpPr>
      <p:grpSpPr>
        <a:xfrm>
          <a:off x="0" y="0"/>
          <a:ext cx="0" cy="0"/>
          <a:chOff x="0" y="0"/>
          <a:chExt cx="0" cy="0"/>
        </a:xfrm>
      </p:grpSpPr>
      <p:cxnSp>
        <p:nvCxnSpPr>
          <p:cNvPr id="51" name="Google Shape;51;p1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52" name="Google Shape;52;p10"/>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9pPr>
          </a:lstStyle>
          <a:p>
            <a:endParaRPr/>
          </a:p>
        </p:txBody>
      </p:sp>
      <p:sp>
        <p:nvSpPr>
          <p:cNvPr id="53" name="Google Shape;53;p10"/>
          <p:cNvSpPr txBox="1">
            <a:spLocks noGrp="1"/>
          </p:cNvSpPr>
          <p:nvPr>
            <p:ph type="body" idx="1"/>
          </p:nvPr>
        </p:nvSpPr>
        <p:spPr>
          <a:xfrm>
            <a:off x="311700" y="1468825"/>
            <a:ext cx="3999900" cy="3099870"/>
          </a:xfrm>
          <a:prstGeom prst="rect">
            <a:avLst/>
          </a:prstGeom>
          <a:noFill/>
          <a:ln>
            <a:noFill/>
          </a:ln>
        </p:spPr>
        <p:txBody>
          <a:bodyPr spcFirstLastPara="1" wrap="square" lIns="95050" tIns="95050" rIns="95050" bIns="95050" anchor="t" anchorCtr="0">
            <a:noAutofit/>
          </a:bodyPr>
          <a:lstStyle>
            <a:lvl1pPr marL="411480" marR="0" lvl="0" indent="-291465" algn="l" rtl="0">
              <a:lnSpc>
                <a:spcPct val="115000"/>
              </a:lnSpc>
              <a:spcBef>
                <a:spcPts val="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1pPr>
            <a:lvl2pPr marL="822960" marR="0" lvl="1"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2pPr>
            <a:lvl3pPr marL="1234440" marR="0" lvl="2"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3pPr>
            <a:lvl4pPr marL="1645920" marR="0" lvl="3"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4pPr>
            <a:lvl5pPr marL="2057400" marR="0" lvl="4"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5pPr>
            <a:lvl6pPr marL="2468880" marR="0" lvl="5"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6pPr>
            <a:lvl7pPr marL="2880360" marR="0" lvl="6"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7pPr>
            <a:lvl8pPr marL="3291840" marR="0" lvl="7"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8pPr>
            <a:lvl9pPr marL="3703320" marR="0" lvl="8" indent="-280035" algn="l" rtl="0">
              <a:lnSpc>
                <a:spcPct val="115000"/>
              </a:lnSpc>
              <a:spcBef>
                <a:spcPts val="1530"/>
              </a:spcBef>
              <a:spcAft>
                <a:spcPts val="153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9pPr>
          </a:lstStyle>
          <a:p>
            <a:endParaRPr/>
          </a:p>
        </p:txBody>
      </p:sp>
      <p:sp>
        <p:nvSpPr>
          <p:cNvPr id="54" name="Google Shape;54;p10"/>
          <p:cNvSpPr txBox="1">
            <a:spLocks noGrp="1"/>
          </p:cNvSpPr>
          <p:nvPr>
            <p:ph type="body" idx="2"/>
          </p:nvPr>
        </p:nvSpPr>
        <p:spPr>
          <a:xfrm>
            <a:off x="4832400" y="1468825"/>
            <a:ext cx="3999900" cy="3099870"/>
          </a:xfrm>
          <a:prstGeom prst="rect">
            <a:avLst/>
          </a:prstGeom>
          <a:noFill/>
          <a:ln>
            <a:noFill/>
          </a:ln>
        </p:spPr>
        <p:txBody>
          <a:bodyPr spcFirstLastPara="1" wrap="square" lIns="95050" tIns="95050" rIns="95050" bIns="95050" anchor="t" anchorCtr="0">
            <a:noAutofit/>
          </a:bodyPr>
          <a:lstStyle>
            <a:lvl1pPr marL="411480" marR="0" lvl="0" indent="-291465" algn="l" rtl="0">
              <a:lnSpc>
                <a:spcPct val="115000"/>
              </a:lnSpc>
              <a:spcBef>
                <a:spcPts val="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1pPr>
            <a:lvl2pPr marL="822960" marR="0" lvl="1"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2pPr>
            <a:lvl3pPr marL="1234440" marR="0" lvl="2"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3pPr>
            <a:lvl4pPr marL="1645920" marR="0" lvl="3"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4pPr>
            <a:lvl5pPr marL="2057400" marR="0" lvl="4"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5pPr>
            <a:lvl6pPr marL="2468880" marR="0" lvl="5"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6pPr>
            <a:lvl7pPr marL="2880360" marR="0" lvl="6"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7pPr>
            <a:lvl8pPr marL="3291840" marR="0" lvl="7"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8pPr>
            <a:lvl9pPr marL="3703320" marR="0" lvl="8" indent="-280035" algn="l" rtl="0">
              <a:lnSpc>
                <a:spcPct val="115000"/>
              </a:lnSpc>
              <a:spcBef>
                <a:spcPts val="1530"/>
              </a:spcBef>
              <a:spcAft>
                <a:spcPts val="153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9pPr>
          </a:lstStyle>
          <a:p>
            <a:endParaRPr/>
          </a:p>
        </p:txBody>
      </p:sp>
      <p:sp>
        <p:nvSpPr>
          <p:cNvPr id="55" name="Google Shape;55;p10"/>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9pPr>
          </a:lstStyle>
          <a:p>
            <a:endParaRPr/>
          </a:p>
        </p:txBody>
      </p:sp>
      <p:sp>
        <p:nvSpPr>
          <p:cNvPr id="58" name="Google Shape;58;p11"/>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cxnSp>
        <p:nvCxnSpPr>
          <p:cNvPr id="60" name="Google Shape;60;p12"/>
          <p:cNvCxnSpPr/>
          <p:nvPr/>
        </p:nvCxnSpPr>
        <p:spPr>
          <a:xfrm>
            <a:off x="418675" y="1457788"/>
            <a:ext cx="614100" cy="0"/>
          </a:xfrm>
          <a:prstGeom prst="straightConnector1">
            <a:avLst/>
          </a:prstGeom>
          <a:noFill/>
          <a:ln w="19050" cap="flat" cmpd="sng">
            <a:solidFill>
              <a:schemeClr val="dk2"/>
            </a:solidFill>
            <a:prstDash val="lgDash"/>
            <a:round/>
            <a:headEnd type="none" w="sm" len="sm"/>
            <a:tailEnd type="none" w="sm" len="sm"/>
          </a:ln>
        </p:spPr>
      </p:cxnSp>
      <p:sp>
        <p:nvSpPr>
          <p:cNvPr id="61" name="Google Shape;61;p12"/>
          <p:cNvSpPr txBox="1">
            <a:spLocks noGrp="1"/>
          </p:cNvSpPr>
          <p:nvPr>
            <p:ph type="title"/>
          </p:nvPr>
        </p:nvSpPr>
        <p:spPr>
          <a:xfrm>
            <a:off x="311700" y="631800"/>
            <a:ext cx="2808000" cy="75573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9pPr>
          </a:lstStyle>
          <a:p>
            <a:endParaRPr/>
          </a:p>
        </p:txBody>
      </p:sp>
      <p:sp>
        <p:nvSpPr>
          <p:cNvPr id="62" name="Google Shape;62;p12"/>
          <p:cNvSpPr txBox="1">
            <a:spLocks noGrp="1"/>
          </p:cNvSpPr>
          <p:nvPr>
            <p:ph type="body" idx="1"/>
          </p:nvPr>
        </p:nvSpPr>
        <p:spPr>
          <a:xfrm>
            <a:off x="311700" y="1618204"/>
            <a:ext cx="2808000" cy="2950830"/>
          </a:xfrm>
          <a:prstGeom prst="rect">
            <a:avLst/>
          </a:prstGeom>
          <a:noFill/>
          <a:ln>
            <a:noFill/>
          </a:ln>
        </p:spPr>
        <p:txBody>
          <a:bodyPr spcFirstLastPara="1" wrap="square" lIns="95050" tIns="95050" rIns="95050" bIns="95050" anchor="t" anchorCtr="0">
            <a:noAutofit/>
          </a:bodyPr>
          <a:lstStyle>
            <a:lvl1pPr marL="411480" marR="0" lvl="0" indent="-280035" algn="l" rtl="0">
              <a:lnSpc>
                <a:spcPct val="115000"/>
              </a:lnSpc>
              <a:spcBef>
                <a:spcPts val="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1pPr>
            <a:lvl2pPr marL="822960" marR="0" lvl="1"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2pPr>
            <a:lvl3pPr marL="1234440" marR="0" lvl="2"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3pPr>
            <a:lvl4pPr marL="1645920" marR="0" lvl="3"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4pPr>
            <a:lvl5pPr marL="2057400" marR="0" lvl="4"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5pPr>
            <a:lvl6pPr marL="2468880" marR="0" lvl="5"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6pPr>
            <a:lvl7pPr marL="2880360" marR="0" lvl="6"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7pPr>
            <a:lvl8pPr marL="3291840" marR="0" lvl="7"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8pPr>
            <a:lvl9pPr marL="3703320" marR="0" lvl="8" indent="-280035" algn="l" rtl="0">
              <a:lnSpc>
                <a:spcPct val="115000"/>
              </a:lnSpc>
              <a:spcBef>
                <a:spcPts val="1530"/>
              </a:spcBef>
              <a:spcAft>
                <a:spcPts val="153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9pPr>
          </a:lstStyle>
          <a:p>
            <a:endParaRPr/>
          </a:p>
        </p:txBody>
      </p:sp>
      <p:sp>
        <p:nvSpPr>
          <p:cNvPr id="63" name="Google Shape;63;p12"/>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FAD81"/>
        </a:solidFill>
        <a:effectLst/>
      </p:bgPr>
    </p:bg>
    <p:spTree>
      <p:nvGrpSpPr>
        <p:cNvPr id="1" name="Shape 64"/>
        <p:cNvGrpSpPr/>
        <p:nvPr/>
      </p:nvGrpSpPr>
      <p:grpSpPr>
        <a:xfrm>
          <a:off x="0" y="0"/>
          <a:ext cx="0" cy="0"/>
          <a:chOff x="0" y="0"/>
          <a:chExt cx="0" cy="0"/>
        </a:xfrm>
      </p:grpSpPr>
      <p:sp>
        <p:nvSpPr>
          <p:cNvPr id="65" name="Google Shape;65;p13"/>
          <p:cNvSpPr/>
          <p:nvPr/>
        </p:nvSpPr>
        <p:spPr>
          <a:xfrm>
            <a:off x="4572000" y="175"/>
            <a:ext cx="4572000" cy="5143500"/>
          </a:xfrm>
          <a:prstGeom prst="rect">
            <a:avLst/>
          </a:prstGeom>
          <a:solidFill>
            <a:schemeClr val="lt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66" name="Google Shape;66;p13"/>
          <p:cNvSpPr txBox="1">
            <a:spLocks noGrp="1"/>
          </p:cNvSpPr>
          <p:nvPr>
            <p:ph type="title"/>
          </p:nvPr>
        </p:nvSpPr>
        <p:spPr>
          <a:xfrm>
            <a:off x="265500" y="1078750"/>
            <a:ext cx="4045200" cy="178929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endParaRPr/>
          </a:p>
        </p:txBody>
      </p:sp>
      <p:sp>
        <p:nvSpPr>
          <p:cNvPr id="67" name="Google Shape;67;p13"/>
          <p:cNvSpPr txBox="1">
            <a:spLocks noGrp="1"/>
          </p:cNvSpPr>
          <p:nvPr>
            <p:ph type="subTitle" idx="1"/>
          </p:nvPr>
        </p:nvSpPr>
        <p:spPr>
          <a:xfrm>
            <a:off x="265500" y="2921401"/>
            <a:ext cx="4045200" cy="1345410"/>
          </a:xfrm>
          <a:prstGeom prst="rect">
            <a:avLst/>
          </a:prstGeom>
          <a:noFill/>
          <a:ln>
            <a:noFill/>
          </a:ln>
        </p:spPr>
        <p:txBody>
          <a:bodyPr spcFirstLastPara="1" wrap="square" lIns="95050" tIns="95050" rIns="95050" bIns="95050" anchor="t" anchorCtr="0">
            <a:noAutofit/>
          </a:bodyPr>
          <a:lstStyle>
            <a:lvl1pPr marR="0" lvl="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R="0" lvl="2"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R="0" lvl="3"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R="0" lvl="4"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R="0" lvl="5"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R="0" lvl="6"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R="0" lvl="7"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R="0" lvl="8"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endParaRPr/>
          </a:p>
        </p:txBody>
      </p:sp>
      <p:sp>
        <p:nvSpPr>
          <p:cNvPr id="68" name="Google Shape;68;p13"/>
          <p:cNvSpPr txBox="1">
            <a:spLocks noGrp="1"/>
          </p:cNvSpPr>
          <p:nvPr>
            <p:ph type="body" idx="2"/>
          </p:nvPr>
        </p:nvSpPr>
        <p:spPr>
          <a:xfrm>
            <a:off x="4939500" y="724200"/>
            <a:ext cx="3837000" cy="3695220"/>
          </a:xfrm>
          <a:prstGeom prst="rect">
            <a:avLst/>
          </a:prstGeom>
          <a:noFill/>
          <a:ln>
            <a:noFill/>
          </a:ln>
        </p:spPr>
        <p:txBody>
          <a:bodyPr spcFirstLastPara="1" wrap="square" lIns="95050" tIns="95050" rIns="95050" bIns="95050" anchor="ctr"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endParaRPr/>
          </a:p>
        </p:txBody>
      </p:sp>
      <p:sp>
        <p:nvSpPr>
          <p:cNvPr id="69" name="Google Shape;69;p13"/>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311700" y="4230575"/>
            <a:ext cx="5998800" cy="605070"/>
          </a:xfrm>
          <a:prstGeom prst="rect">
            <a:avLst/>
          </a:prstGeom>
          <a:noFill/>
          <a:ln>
            <a:noFill/>
          </a:ln>
        </p:spPr>
        <p:txBody>
          <a:bodyPr spcFirstLastPara="1" wrap="square" lIns="95050" tIns="95050" rIns="95050" bIns="95050" anchor="ctr" anchorCtr="0">
            <a:noAutofit/>
          </a:bodyPr>
          <a:lstStyle>
            <a:lvl1pPr marL="411480" marR="0" lvl="0" indent="-205740" algn="l" rtl="0">
              <a:lnSpc>
                <a:spcPct val="100000"/>
              </a:lnSpc>
              <a:spcBef>
                <a:spcPts val="0"/>
              </a:spcBef>
              <a:spcAft>
                <a:spcPts val="0"/>
              </a:spcAft>
              <a:buClr>
                <a:schemeClr val="dk2"/>
              </a:buClr>
              <a:buSzPts val="2200"/>
              <a:buFont typeface="Trebuchet MS"/>
              <a:buNone/>
              <a:defRPr sz="1980" b="1" i="0" u="none" strike="noStrike" cap="none">
                <a:solidFill>
                  <a:schemeClr val="dk2"/>
                </a:solidFill>
                <a:latin typeface="Trebuchet MS"/>
                <a:ea typeface="Trebuchet MS"/>
                <a:cs typeface="Trebuchet MS"/>
                <a:sym typeface="Trebuchet MS"/>
              </a:defRPr>
            </a:lvl1pPr>
          </a:lstStyle>
          <a:p>
            <a:endParaRPr/>
          </a:p>
        </p:txBody>
      </p:sp>
      <p:sp>
        <p:nvSpPr>
          <p:cNvPr id="72" name="Google Shape;72;p14"/>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106125"/>
            <a:ext cx="8520600" cy="196344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12500"/>
              <a:buFont typeface="verdana"/>
              <a:buNone/>
              <a:defRPr sz="1125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9pPr>
          </a:lstStyle>
          <a:p>
            <a:r>
              <a:t>xx%</a:t>
            </a:r>
          </a:p>
        </p:txBody>
      </p:sp>
      <p:cxnSp>
        <p:nvCxnSpPr>
          <p:cNvPr id="75" name="Google Shape;75;p15"/>
          <p:cNvCxnSpPr/>
          <p:nvPr/>
        </p:nvCxnSpPr>
        <p:spPr>
          <a:xfrm rot="10800000" flipH="1">
            <a:off x="413275" y="2980175"/>
            <a:ext cx="3594000" cy="8100"/>
          </a:xfrm>
          <a:prstGeom prst="straightConnector1">
            <a:avLst/>
          </a:prstGeom>
          <a:noFill/>
          <a:ln w="76200" cap="flat" cmpd="sng">
            <a:solidFill>
              <a:srgbClr val="4B2E84"/>
            </a:solidFill>
            <a:prstDash val="dot"/>
            <a:round/>
            <a:headEnd type="none" w="sm" len="sm"/>
            <a:tailEnd type="none" w="sm" len="sm"/>
          </a:ln>
        </p:spPr>
      </p:cxnSp>
      <p:sp>
        <p:nvSpPr>
          <p:cNvPr id="76" name="Google Shape;76;p15"/>
          <p:cNvSpPr txBox="1">
            <a:spLocks noGrp="1"/>
          </p:cNvSpPr>
          <p:nvPr>
            <p:ph type="body" idx="1"/>
          </p:nvPr>
        </p:nvSpPr>
        <p:spPr>
          <a:xfrm>
            <a:off x="311700" y="3152225"/>
            <a:ext cx="8520600" cy="1300860"/>
          </a:xfrm>
          <a:prstGeom prst="rect">
            <a:avLst/>
          </a:prstGeom>
          <a:noFill/>
          <a:ln>
            <a:noFill/>
          </a:ln>
        </p:spPr>
        <p:txBody>
          <a:bodyPr spcFirstLastPara="1" wrap="square" lIns="95050" tIns="95050" rIns="95050" bIns="95050" anchor="t"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6pPr>
            <a:lvl7pPr marL="2880360" marR="0" lvl="6" indent="-291465" algn="l" rtl="0">
              <a:lnSpc>
                <a:spcPct val="115000"/>
              </a:lnSpc>
              <a:spcBef>
                <a:spcPts val="153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7pPr>
            <a:lvl8pPr marL="3291840" marR="0" lvl="7" indent="-291465" algn="l" rtl="0">
              <a:lnSpc>
                <a:spcPct val="115000"/>
              </a:lnSpc>
              <a:spcBef>
                <a:spcPts val="153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8pPr>
            <a:lvl9pPr marL="3703320" marR="0" lvl="8" indent="-291465" algn="l" rtl="0">
              <a:lnSpc>
                <a:spcPct val="115000"/>
              </a:lnSpc>
              <a:spcBef>
                <a:spcPts val="1530"/>
              </a:spcBef>
              <a:spcAft>
                <a:spcPts val="153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9pPr>
          </a:lstStyle>
          <a:p>
            <a:endParaRPr/>
          </a:p>
        </p:txBody>
      </p:sp>
      <p:sp>
        <p:nvSpPr>
          <p:cNvPr id="77" name="Google Shape;77;p15"/>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F2F2F2"/>
        </a:solidFill>
        <a:effectLst/>
      </p:bgPr>
    </p:bg>
    <p:spTree>
      <p:nvGrpSpPr>
        <p:cNvPr id="1" name="Shape 73"/>
        <p:cNvGrpSpPr/>
        <p:nvPr/>
      </p:nvGrpSpPr>
      <p:grpSpPr>
        <a:xfrm>
          <a:off x="0" y="0"/>
          <a:ext cx="0" cy="0"/>
          <a:chOff x="0" y="0"/>
          <a:chExt cx="0" cy="0"/>
        </a:xfrm>
      </p:grpSpPr>
      <p:sp>
        <p:nvSpPr>
          <p:cNvPr id="74" name="Google Shape;74;p18"/>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5" name="Google Shape;75;p18"/>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28650" y="273845"/>
            <a:ext cx="7886700" cy="994140"/>
          </a:xfrm>
          <a:prstGeom prst="rect">
            <a:avLst/>
          </a:prstGeom>
          <a:noFill/>
          <a:ln>
            <a:noFill/>
          </a:ln>
        </p:spPr>
        <p:txBody>
          <a:bodyPr spcFirstLastPara="1" wrap="square" lIns="95050" tIns="95050" rIns="95050" bIns="95050" anchor="ctr" anchorCtr="0">
            <a:noAutofit/>
          </a:bodyPr>
          <a:lstStyle>
            <a:lvl1pPr marR="0" lvl="0" algn="l" rtl="0">
              <a:lnSpc>
                <a:spcPct val="90000"/>
              </a:lnSpc>
              <a:spcBef>
                <a:spcPts val="0"/>
              </a:spcBef>
              <a:spcAft>
                <a:spcPts val="0"/>
              </a:spcAft>
              <a:buClr>
                <a:schemeClr val="dk1"/>
              </a:buClr>
              <a:buSzPts val="3800"/>
              <a:buFont typeface="Calibri"/>
              <a:buNone/>
              <a:defRPr sz="342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9pPr>
          </a:lstStyle>
          <a:p>
            <a:endParaRPr/>
          </a:p>
        </p:txBody>
      </p:sp>
      <p:sp>
        <p:nvSpPr>
          <p:cNvPr id="82" name="Google Shape;82;p17"/>
          <p:cNvSpPr txBox="1">
            <a:spLocks noGrp="1"/>
          </p:cNvSpPr>
          <p:nvPr>
            <p:ph type="body" idx="1"/>
          </p:nvPr>
        </p:nvSpPr>
        <p:spPr>
          <a:xfrm>
            <a:off x="628650" y="1369219"/>
            <a:ext cx="7886700" cy="3263490"/>
          </a:xfrm>
          <a:prstGeom prst="rect">
            <a:avLst/>
          </a:prstGeom>
          <a:noFill/>
          <a:ln>
            <a:noFill/>
          </a:ln>
        </p:spPr>
        <p:txBody>
          <a:bodyPr spcFirstLastPara="1" wrap="square" lIns="95050" tIns="95050" rIns="95050" bIns="95050" anchor="t" anchorCtr="0">
            <a:noAutofit/>
          </a:bodyPr>
          <a:lstStyle>
            <a:lvl1pPr marL="411480" marR="0" lvl="0" indent="-342900" algn="l" rtl="0">
              <a:lnSpc>
                <a:spcPct val="90000"/>
              </a:lnSpc>
              <a:spcBef>
                <a:spcPts val="810"/>
              </a:spcBef>
              <a:spcAft>
                <a:spcPts val="0"/>
              </a:spcAft>
              <a:buClr>
                <a:schemeClr val="dk1"/>
              </a:buClr>
              <a:buSzPts val="2400"/>
              <a:buFont typeface="Arial"/>
              <a:buChar char="•"/>
              <a:defRPr sz="2160" b="0" i="0" u="none" strike="noStrike" cap="none">
                <a:solidFill>
                  <a:schemeClr val="dk1"/>
                </a:solidFill>
                <a:latin typeface="Calibri"/>
                <a:ea typeface="Calibri"/>
                <a:cs typeface="Calibri"/>
                <a:sym typeface="Calibri"/>
              </a:defRPr>
            </a:lvl1pPr>
            <a:lvl2pPr marL="822960" marR="0" lvl="1" indent="-325755" algn="l" rtl="0">
              <a:lnSpc>
                <a:spcPct val="90000"/>
              </a:lnSpc>
              <a:spcBef>
                <a:spcPts val="1530"/>
              </a:spcBef>
              <a:spcAft>
                <a:spcPts val="0"/>
              </a:spcAft>
              <a:buClr>
                <a:schemeClr val="dk1"/>
              </a:buClr>
              <a:buSzPts val="2100"/>
              <a:buFont typeface="Arial"/>
              <a:buChar char="•"/>
              <a:defRPr sz="1890" b="0" i="0" u="none" strike="noStrike" cap="none">
                <a:solidFill>
                  <a:schemeClr val="dk1"/>
                </a:solidFill>
                <a:latin typeface="Calibri"/>
                <a:ea typeface="Calibri"/>
                <a:cs typeface="Calibri"/>
                <a:sym typeface="Calibri"/>
              </a:defRPr>
            </a:lvl2pPr>
            <a:lvl3pPr marL="1234440" marR="0" lvl="2" indent="-302895" algn="l" rtl="0">
              <a:lnSpc>
                <a:spcPct val="90000"/>
              </a:lnSpc>
              <a:spcBef>
                <a:spcPts val="1530"/>
              </a:spcBef>
              <a:spcAft>
                <a:spcPts val="0"/>
              </a:spcAft>
              <a:buClr>
                <a:schemeClr val="dk1"/>
              </a:buClr>
              <a:buSzPts val="1700"/>
              <a:buFont typeface="Arial"/>
              <a:buChar char="•"/>
              <a:defRPr sz="1530" b="0" i="0" u="none" strike="noStrike" cap="none">
                <a:solidFill>
                  <a:schemeClr val="dk1"/>
                </a:solidFill>
                <a:latin typeface="Calibri"/>
                <a:ea typeface="Calibri"/>
                <a:cs typeface="Calibri"/>
                <a:sym typeface="Calibri"/>
              </a:defRPr>
            </a:lvl3pPr>
            <a:lvl4pPr marL="1645920" marR="0" lvl="3"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4pPr>
            <a:lvl5pPr marL="2057400" marR="0" lvl="4"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5pPr>
            <a:lvl6pPr marL="2468880" marR="0" lvl="5"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6pPr>
            <a:lvl7pPr marL="2880360" marR="0" lvl="6"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7pPr>
            <a:lvl8pPr marL="3291840" marR="0" lvl="7"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8pPr>
            <a:lvl9pPr marL="3703320" marR="0" lvl="8" indent="-297180" algn="l" rtl="0">
              <a:lnSpc>
                <a:spcPct val="90000"/>
              </a:lnSpc>
              <a:spcBef>
                <a:spcPts val="1530"/>
              </a:spcBef>
              <a:spcAft>
                <a:spcPts val="153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dt" idx="10"/>
          </p:nvPr>
        </p:nvSpPr>
        <p:spPr>
          <a:xfrm>
            <a:off x="628650" y="4767264"/>
            <a:ext cx="2057400" cy="273780"/>
          </a:xfrm>
          <a:prstGeom prst="rect">
            <a:avLst/>
          </a:prstGeom>
          <a:noFill/>
          <a:ln>
            <a:noFill/>
          </a:ln>
        </p:spPr>
        <p:txBody>
          <a:bodyPr spcFirstLastPara="1" wrap="square" lIns="24875" tIns="24875" rIns="24875" bIns="24875" anchor="ctr" anchorCtr="0">
            <a:noAutofit/>
          </a:bodyPr>
          <a:lstStyle>
            <a:lvl1pPr marR="0" lvl="0" algn="l" rtl="0">
              <a:lnSpc>
                <a:spcPct val="100000"/>
              </a:lnSpc>
              <a:spcBef>
                <a:spcPts val="0"/>
              </a:spcBef>
              <a:spcAft>
                <a:spcPts val="0"/>
              </a:spcAft>
              <a:buClr>
                <a:srgbClr val="000000"/>
              </a:buClr>
              <a:buSzPts val="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9pPr>
          </a:lstStyle>
          <a:p>
            <a:endParaRPr/>
          </a:p>
        </p:txBody>
      </p:sp>
      <p:sp>
        <p:nvSpPr>
          <p:cNvPr id="84" name="Google Shape;84;p17"/>
          <p:cNvSpPr txBox="1">
            <a:spLocks noGrp="1"/>
          </p:cNvSpPr>
          <p:nvPr>
            <p:ph type="ftr" idx="11"/>
          </p:nvPr>
        </p:nvSpPr>
        <p:spPr>
          <a:xfrm>
            <a:off x="3028950" y="4767264"/>
            <a:ext cx="3086100" cy="273780"/>
          </a:xfrm>
          <a:prstGeom prst="rect">
            <a:avLst/>
          </a:prstGeom>
          <a:noFill/>
          <a:ln>
            <a:noFill/>
          </a:ln>
        </p:spPr>
        <p:txBody>
          <a:bodyPr spcFirstLastPara="1" wrap="square" lIns="24875" tIns="24875" rIns="24875" bIns="24875" anchor="ctr" anchorCtr="0">
            <a:noAutofit/>
          </a:bodyPr>
          <a:lstStyle>
            <a:lvl1pPr marR="0" lvl="0" algn="ctr" rtl="0">
              <a:lnSpc>
                <a:spcPct val="100000"/>
              </a:lnSpc>
              <a:spcBef>
                <a:spcPts val="0"/>
              </a:spcBef>
              <a:spcAft>
                <a:spcPts val="0"/>
              </a:spcAft>
              <a:buClr>
                <a:srgbClr val="000000"/>
              </a:buClr>
              <a:buSzPts val="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9pPr>
          </a:lstStyle>
          <a:p>
            <a:endParaRPr/>
          </a:p>
        </p:txBody>
      </p:sp>
      <p:sp>
        <p:nvSpPr>
          <p:cNvPr id="85" name="Google Shape;85;p17"/>
          <p:cNvSpPr txBox="1">
            <a:spLocks noGrp="1"/>
          </p:cNvSpPr>
          <p:nvPr>
            <p:ph type="sldNum" idx="12"/>
          </p:nvPr>
        </p:nvSpPr>
        <p:spPr>
          <a:xfrm>
            <a:off x="6457950" y="4767264"/>
            <a:ext cx="2057400" cy="273780"/>
          </a:xfrm>
          <a:prstGeom prst="rect">
            <a:avLst/>
          </a:prstGeom>
          <a:noFill/>
          <a:ln>
            <a:noFill/>
          </a:ln>
        </p:spPr>
        <p:txBody>
          <a:bodyPr spcFirstLastPara="1" wrap="square" lIns="24875" tIns="12425" rIns="24875" bIns="12425"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6C6BE24-1D23-7E17-5F25-99E3F8A4B9BA}"/>
              </a:ext>
              <a:ext uri="{C183D7F6-B498-43B3-948B-1728B52AA6E4}">
                <adec:decorative xmlns:adec="http://schemas.microsoft.com/office/drawing/2017/decorative" val="1"/>
              </a:ext>
            </a:extLst>
          </p:cNvPr>
          <p:cNvSpPr/>
          <p:nvPr userDrawn="1"/>
        </p:nvSpPr>
        <p:spPr>
          <a:xfrm>
            <a:off x="8228652" y="-2660"/>
            <a:ext cx="915348" cy="3409427"/>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69CA7646-6B55-1C5F-C7C6-2B11560CFA2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2023" y="152243"/>
            <a:ext cx="651977" cy="440688"/>
          </a:xfrm>
          <a:prstGeom prst="rect">
            <a:avLst/>
          </a:prstGeom>
        </p:spPr>
      </p:pic>
      <p:sp>
        <p:nvSpPr>
          <p:cNvPr id="18" name="Picture Placeholder 7">
            <a:extLst>
              <a:ext uri="{FF2B5EF4-FFF2-40B4-BE49-F238E27FC236}">
                <a16:creationId xmlns:a16="http://schemas.microsoft.com/office/drawing/2014/main" id="{12B577EA-9A7B-6E00-F2F4-7EC82F4FB7D6}"/>
              </a:ext>
            </a:extLst>
          </p:cNvPr>
          <p:cNvSpPr>
            <a:spLocks noGrp="1"/>
          </p:cNvSpPr>
          <p:nvPr>
            <p:ph type="pic" sz="quarter" idx="10" hasCustomPrompt="1"/>
          </p:nvPr>
        </p:nvSpPr>
        <p:spPr>
          <a:xfrm>
            <a:off x="-7145" y="0"/>
            <a:ext cx="8984501" cy="2791778"/>
          </a:xfrm>
          <a:custGeom>
            <a:avLst/>
            <a:gdLst>
              <a:gd name="connsiteX0" fmla="*/ 0 w 9144000"/>
              <a:gd name="connsiteY0" fmla="*/ 0 h 3714750"/>
              <a:gd name="connsiteX1" fmla="*/ 9144000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9144000"/>
              <a:gd name="connsiteY0" fmla="*/ 0 h 3714750"/>
              <a:gd name="connsiteX1" fmla="*/ 7896314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8921810"/>
              <a:gd name="connsiteY0" fmla="*/ 0 h 3714750"/>
              <a:gd name="connsiteX1" fmla="*/ 7896314 w 8921810"/>
              <a:gd name="connsiteY1" fmla="*/ 0 h 3714750"/>
              <a:gd name="connsiteX2" fmla="*/ 8921810 w 8921810"/>
              <a:gd name="connsiteY2" fmla="*/ 3714750 h 3714750"/>
              <a:gd name="connsiteX3" fmla="*/ 0 w 8921810"/>
              <a:gd name="connsiteY3" fmla="*/ 3714750 h 3714750"/>
              <a:gd name="connsiteX4" fmla="*/ 0 w 8921810"/>
              <a:gd name="connsiteY4" fmla="*/ 0 h 3714750"/>
              <a:gd name="connsiteX0" fmla="*/ 3057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3057525 w 11979335"/>
              <a:gd name="connsiteY4" fmla="*/ 0 h 3714750"/>
              <a:gd name="connsiteX0" fmla="*/ 9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979335"/>
              <a:gd name="connsiteY0" fmla="*/ 0 h 3714750"/>
              <a:gd name="connsiteX1" fmla="*/ 109919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735495"/>
              <a:gd name="connsiteY0" fmla="*/ 0 h 3722370"/>
              <a:gd name="connsiteX1" fmla="*/ 10991939 w 11735495"/>
              <a:gd name="connsiteY1" fmla="*/ 0 h 3722370"/>
              <a:gd name="connsiteX2" fmla="*/ 11735495 w 11735495"/>
              <a:gd name="connsiteY2" fmla="*/ 3722370 h 3722370"/>
              <a:gd name="connsiteX3" fmla="*/ 0 w 11735495"/>
              <a:gd name="connsiteY3" fmla="*/ 3714750 h 3722370"/>
              <a:gd name="connsiteX4" fmla="*/ 9525 w 11735495"/>
              <a:gd name="connsiteY4" fmla="*/ 0 h 3722370"/>
              <a:gd name="connsiteX0" fmla="*/ 9525 w 11979335"/>
              <a:gd name="connsiteY0" fmla="*/ 0 h 3722370"/>
              <a:gd name="connsiteX1" fmla="*/ 10991939 w 11979335"/>
              <a:gd name="connsiteY1" fmla="*/ 0 h 3722370"/>
              <a:gd name="connsiteX2" fmla="*/ 11979335 w 11979335"/>
              <a:gd name="connsiteY2" fmla="*/ 3722370 h 3722370"/>
              <a:gd name="connsiteX3" fmla="*/ 0 w 11979335"/>
              <a:gd name="connsiteY3" fmla="*/ 3714750 h 3722370"/>
              <a:gd name="connsiteX4" fmla="*/ 9525 w 11979335"/>
              <a:gd name="connsiteY4" fmla="*/ 0 h 372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9335" h="3722370">
                <a:moveTo>
                  <a:pt x="9525" y="0"/>
                </a:moveTo>
                <a:lnTo>
                  <a:pt x="10991939" y="0"/>
                </a:lnTo>
                <a:lnTo>
                  <a:pt x="11979335" y="3722370"/>
                </a:lnTo>
                <a:lnTo>
                  <a:pt x="0" y="3714750"/>
                </a:lnTo>
                <a:lnTo>
                  <a:pt x="9525" y="0"/>
                </a:lnTo>
                <a:close/>
              </a:path>
            </a:pathLst>
          </a:custGeom>
          <a:solidFill>
            <a:schemeClr val="accent3">
              <a:lumMod val="85000"/>
            </a:schemeClr>
          </a:solidFill>
        </p:spPr>
        <p:txBody>
          <a:bodyPr/>
          <a:lstStyle>
            <a:lvl1pPr>
              <a:defRPr sz="1500">
                <a:solidFill>
                  <a:schemeClr val="bg1"/>
                </a:solidFill>
              </a:defRPr>
            </a:lvl1pPr>
          </a:lstStyle>
          <a:p>
            <a:r>
              <a:rPr lang="en-US"/>
              <a:t>Place image here and add alt text under Review &gt; Check Accessibility &gt; Alt Text</a:t>
            </a:r>
          </a:p>
        </p:txBody>
      </p:sp>
      <p:sp>
        <p:nvSpPr>
          <p:cNvPr id="14" name="Title 2">
            <a:extLst>
              <a:ext uri="{FF2B5EF4-FFF2-40B4-BE49-F238E27FC236}">
                <a16:creationId xmlns:a16="http://schemas.microsoft.com/office/drawing/2014/main" id="{3665DE74-6F61-9D9E-16D5-8A9DEF62F80D}"/>
              </a:ext>
            </a:extLst>
          </p:cNvPr>
          <p:cNvSpPr>
            <a:spLocks noGrp="1"/>
          </p:cNvSpPr>
          <p:nvPr>
            <p:ph type="title" hasCustomPrompt="1"/>
          </p:nvPr>
        </p:nvSpPr>
        <p:spPr>
          <a:xfrm>
            <a:off x="503817" y="3201679"/>
            <a:ext cx="8111546" cy="102516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BRAND POWERPOINT TEMPLATE </a:t>
            </a:r>
          </a:p>
        </p:txBody>
      </p:sp>
      <p:pic>
        <p:nvPicPr>
          <p:cNvPr id="3" name="Graphic 2">
            <a:extLst>
              <a:ext uri="{FF2B5EF4-FFF2-40B4-BE49-F238E27FC236}">
                <a16:creationId xmlns:a16="http://schemas.microsoft.com/office/drawing/2014/main" id="{244BA601-8146-8163-0A13-22CC9B418F6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72CFD11C-6F8F-97FC-E916-4C9680679F31}"/>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10167FFF-1E7C-8B02-9F6C-6C54D2FFCC9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5" name="Graphic 14">
            <a:extLst>
              <a:ext uri="{FF2B5EF4-FFF2-40B4-BE49-F238E27FC236}">
                <a16:creationId xmlns:a16="http://schemas.microsoft.com/office/drawing/2014/main" id="{55D5416E-EC6B-DBD5-950C-57A81179A34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8" name="Title 1">
            <a:extLst>
              <a:ext uri="{FF2B5EF4-FFF2-40B4-BE49-F238E27FC236}">
                <a16:creationId xmlns:a16="http://schemas.microsoft.com/office/drawing/2014/main" id="{7A425381-B572-C502-485F-E3E6A7D66DA9}"/>
              </a:ext>
            </a:extLst>
          </p:cNvPr>
          <p:cNvSpPr>
            <a:spLocks noGrp="1"/>
          </p:cNvSpPr>
          <p:nvPr>
            <p:ph type="title" hasCustomPrompt="1"/>
          </p:nvPr>
        </p:nvSpPr>
        <p:spPr>
          <a:xfrm>
            <a:off x="503818" y="273802"/>
            <a:ext cx="7804364"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Text Placeholder 5">
            <a:extLst>
              <a:ext uri="{FF2B5EF4-FFF2-40B4-BE49-F238E27FC236}">
                <a16:creationId xmlns:a16="http://schemas.microsoft.com/office/drawing/2014/main" id="{51C01218-1E3D-BF5F-1BF4-86EB5F0C768C}"/>
              </a:ext>
            </a:extLst>
          </p:cNvPr>
          <p:cNvSpPr>
            <a:spLocks noGrp="1"/>
          </p:cNvSpPr>
          <p:nvPr>
            <p:ph type="body" sz="quarter" idx="12" hasCustomPrompt="1"/>
          </p:nvPr>
        </p:nvSpPr>
        <p:spPr>
          <a:xfrm>
            <a:off x="503818" y="1298001"/>
            <a:ext cx="8018676" cy="308378"/>
          </a:xfrm>
          <a:prstGeom prst="rect">
            <a:avLst/>
          </a:prstGeom>
        </p:spPr>
        <p:txBody>
          <a:bodyPr>
            <a:noAutofit/>
          </a:bodyPr>
          <a:lstStyle>
            <a:lvl1pPr marL="0" indent="0">
              <a:lnSpc>
                <a:spcPct val="90000"/>
              </a:lnSpc>
              <a:buNone/>
              <a:defRPr sz="1500" b="0" i="0" baseline="0">
                <a:solidFill>
                  <a:schemeClr val="tx1"/>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a:t>SUB-HEADER HERE</a:t>
            </a:r>
          </a:p>
        </p:txBody>
      </p:sp>
      <p:sp>
        <p:nvSpPr>
          <p:cNvPr id="20" name="Text Placeholder 9">
            <a:extLst>
              <a:ext uri="{FF2B5EF4-FFF2-40B4-BE49-F238E27FC236}">
                <a16:creationId xmlns:a16="http://schemas.microsoft.com/office/drawing/2014/main" id="{DC0C3C9A-D271-2929-11AE-7FF73EB9E7A2}"/>
              </a:ext>
            </a:extLst>
          </p:cNvPr>
          <p:cNvSpPr>
            <a:spLocks noGrp="1"/>
          </p:cNvSpPr>
          <p:nvPr>
            <p:ph type="body" sz="quarter" idx="11" hasCustomPrompt="1"/>
          </p:nvPr>
        </p:nvSpPr>
        <p:spPr>
          <a:xfrm>
            <a:off x="494479" y="1881747"/>
            <a:ext cx="8242328" cy="2715997"/>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27692405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bg2"/>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837C6F60-62D9-B646-A346-9574DFD69E43}"/>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369F08BE-EC6C-64C4-0B81-371E9084135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9" name="Graphic 18">
            <a:extLst>
              <a:ext uri="{FF2B5EF4-FFF2-40B4-BE49-F238E27FC236}">
                <a16:creationId xmlns:a16="http://schemas.microsoft.com/office/drawing/2014/main" id="{3D45D768-D171-8C9C-8595-AB39B671474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69E9DCBF-A594-1FBC-3D6F-7313AAACF17F}"/>
              </a:ext>
            </a:extLst>
          </p:cNvPr>
          <p:cNvSpPr>
            <a:spLocks noGrp="1"/>
          </p:cNvSpPr>
          <p:nvPr>
            <p:ph type="title" hasCustomPrompt="1"/>
          </p:nvPr>
        </p:nvSpPr>
        <p:spPr>
          <a:xfrm>
            <a:off x="503818" y="273802"/>
            <a:ext cx="7825795"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7" name="Text Placeholder 9">
            <a:extLst>
              <a:ext uri="{FF2B5EF4-FFF2-40B4-BE49-F238E27FC236}">
                <a16:creationId xmlns:a16="http://schemas.microsoft.com/office/drawing/2014/main" id="{8E0748DE-08A4-C668-E6CD-DD954043D12C}"/>
              </a:ext>
            </a:extLst>
          </p:cNvPr>
          <p:cNvSpPr>
            <a:spLocks noGrp="1"/>
          </p:cNvSpPr>
          <p:nvPr>
            <p:ph type="body" sz="quarter" idx="12" hasCustomPrompt="1"/>
          </p:nvPr>
        </p:nvSpPr>
        <p:spPr>
          <a:xfrm>
            <a:off x="494479" y="1428064"/>
            <a:ext cx="8166646" cy="3051068"/>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bg2"/>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BECCA164-9AFA-E542-83F3-5475EB1DAE30}"/>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5CD876BE-42B9-FA3A-FAC1-E5A938C2629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8" name="Graphic 17">
            <a:extLst>
              <a:ext uri="{FF2B5EF4-FFF2-40B4-BE49-F238E27FC236}">
                <a16:creationId xmlns:a16="http://schemas.microsoft.com/office/drawing/2014/main" id="{CD079B7D-2AC2-2571-E421-8703F658B0FD}"/>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71E187E6-2AE5-8911-356F-9C864E8CA01E}"/>
              </a:ext>
            </a:extLst>
          </p:cNvPr>
          <p:cNvSpPr>
            <a:spLocks noGrp="1"/>
          </p:cNvSpPr>
          <p:nvPr>
            <p:ph type="title" hasCustomPrompt="1"/>
          </p:nvPr>
        </p:nvSpPr>
        <p:spPr>
          <a:xfrm>
            <a:off x="503818" y="273802"/>
            <a:ext cx="7718639"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Content Placeholder 10">
            <a:extLst>
              <a:ext uri="{FF2B5EF4-FFF2-40B4-BE49-F238E27FC236}">
                <a16:creationId xmlns:a16="http://schemas.microsoft.com/office/drawing/2014/main" id="{40D89560-28A3-FD54-0C07-AB013BD5165A}"/>
              </a:ext>
            </a:extLst>
          </p:cNvPr>
          <p:cNvSpPr>
            <a:spLocks noGrp="1"/>
          </p:cNvSpPr>
          <p:nvPr>
            <p:ph sz="quarter" idx="14" hasCustomPrompt="1"/>
          </p:nvPr>
        </p:nvSpPr>
        <p:spPr>
          <a:xfrm>
            <a:off x="50381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17" name="Text Placeholder 9">
            <a:extLst>
              <a:ext uri="{FF2B5EF4-FFF2-40B4-BE49-F238E27FC236}">
                <a16:creationId xmlns:a16="http://schemas.microsoft.com/office/drawing/2014/main" id="{5A59122C-1CC6-3983-7EE2-F5C3AABBC7BC}"/>
              </a:ext>
            </a:extLst>
          </p:cNvPr>
          <p:cNvSpPr>
            <a:spLocks noGrp="1"/>
          </p:cNvSpPr>
          <p:nvPr>
            <p:ph type="body" sz="quarter" idx="13" hasCustomPrompt="1"/>
          </p:nvPr>
        </p:nvSpPr>
        <p:spPr>
          <a:xfrm>
            <a:off x="503818"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
        <p:nvSpPr>
          <p:cNvPr id="20" name="Content Placeholder 10">
            <a:extLst>
              <a:ext uri="{FF2B5EF4-FFF2-40B4-BE49-F238E27FC236}">
                <a16:creationId xmlns:a16="http://schemas.microsoft.com/office/drawing/2014/main" id="{0D4E7707-FE9F-CD5E-D3A3-B8A245A872C3}"/>
              </a:ext>
            </a:extLst>
          </p:cNvPr>
          <p:cNvSpPr>
            <a:spLocks noGrp="1"/>
          </p:cNvSpPr>
          <p:nvPr>
            <p:ph sz="quarter" idx="15" hasCustomPrompt="1"/>
          </p:nvPr>
        </p:nvSpPr>
        <p:spPr>
          <a:xfrm>
            <a:off x="475773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21" name="Text Placeholder 9">
            <a:extLst>
              <a:ext uri="{FF2B5EF4-FFF2-40B4-BE49-F238E27FC236}">
                <a16:creationId xmlns:a16="http://schemas.microsoft.com/office/drawing/2014/main" id="{295E5C0F-886B-B22D-1AA8-D27A8140EC05}"/>
              </a:ext>
            </a:extLst>
          </p:cNvPr>
          <p:cNvSpPr>
            <a:spLocks noGrp="1"/>
          </p:cNvSpPr>
          <p:nvPr>
            <p:ph type="body" sz="quarter" idx="16" hasCustomPrompt="1"/>
          </p:nvPr>
        </p:nvSpPr>
        <p:spPr>
          <a:xfrm>
            <a:off x="4757737"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Tree>
    <p:extLst>
      <p:ext uri="{BB962C8B-B14F-4D97-AF65-F5344CB8AC3E}">
        <p14:creationId xmlns:p14="http://schemas.microsoft.com/office/powerpoint/2010/main" val="38285603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3224454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Google Shape;78;p1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79" name="Google Shape;79;p19"/>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Clr>
                <a:srgbClr val="4B2E84"/>
              </a:buClr>
              <a:buSzPts val="3100"/>
              <a:buFont typeface="Verdana"/>
              <a:buNone/>
              <a:defRPr b="1">
                <a:solidFill>
                  <a:srgbClr val="4B2E84"/>
                </a:solidFill>
                <a:latin typeface="Verdana"/>
                <a:ea typeface="Verdana"/>
                <a:cs typeface="Verdana"/>
                <a:sym typeface="Verdana"/>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0" name="Google Shape;80;p19"/>
          <p:cNvSpPr txBox="1">
            <a:spLocks noGrp="1"/>
          </p:cNvSpPr>
          <p:nvPr>
            <p:ph type="body" idx="1"/>
          </p:nvPr>
        </p:nvSpPr>
        <p:spPr>
          <a:xfrm>
            <a:off x="311700" y="1468825"/>
            <a:ext cx="8520600" cy="30999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Verdana"/>
              <a:buChar char="○"/>
              <a:defRPr>
                <a:latin typeface="Verdana"/>
                <a:ea typeface="Verdana"/>
                <a:cs typeface="Verdana"/>
                <a:sym typeface="Verdana"/>
              </a:defRPr>
            </a:lvl2pPr>
            <a:lvl3pPr marL="1371600" lvl="2" indent="-323850" rtl="0">
              <a:spcBef>
                <a:spcPts val="1700"/>
              </a:spcBef>
              <a:spcAft>
                <a:spcPts val="0"/>
              </a:spcAft>
              <a:buSzPts val="1500"/>
              <a:buFont typeface="Verdana"/>
              <a:buChar char="■"/>
              <a:defRPr>
                <a:latin typeface="Verdana"/>
                <a:ea typeface="Verdana"/>
                <a:cs typeface="Verdana"/>
                <a:sym typeface="Verdana"/>
              </a:defRPr>
            </a:lvl3pPr>
            <a:lvl4pPr marL="1828800" lvl="3" indent="-323850" rtl="0">
              <a:spcBef>
                <a:spcPts val="1700"/>
              </a:spcBef>
              <a:spcAft>
                <a:spcPts val="0"/>
              </a:spcAft>
              <a:buSzPts val="1500"/>
              <a:buFont typeface="Verdana"/>
              <a:buChar char="●"/>
              <a:defRPr>
                <a:latin typeface="Verdana"/>
                <a:ea typeface="Verdana"/>
                <a:cs typeface="Verdana"/>
                <a:sym typeface="Verdana"/>
              </a:defRPr>
            </a:lvl4pPr>
            <a:lvl5pPr marL="2286000" lvl="4" indent="-323850" rtl="0">
              <a:spcBef>
                <a:spcPts val="1700"/>
              </a:spcBef>
              <a:spcAft>
                <a:spcPts val="0"/>
              </a:spcAft>
              <a:buSzPts val="1500"/>
              <a:buFont typeface="Verdana"/>
              <a:buChar char="○"/>
              <a:defRPr>
                <a:latin typeface="Verdana"/>
                <a:ea typeface="Verdana"/>
                <a:cs typeface="Verdana"/>
                <a:sym typeface="Verdana"/>
              </a:defRPr>
            </a:lvl5pPr>
            <a:lvl6pPr marL="2743200" lvl="5" indent="-323850" rtl="0">
              <a:spcBef>
                <a:spcPts val="1700"/>
              </a:spcBef>
              <a:spcAft>
                <a:spcPts val="0"/>
              </a:spcAft>
              <a:buSzPts val="1500"/>
              <a:buFont typeface="Verdana"/>
              <a:buChar char="■"/>
              <a:defRPr>
                <a:latin typeface="Verdana"/>
                <a:ea typeface="Verdana"/>
                <a:cs typeface="Verdana"/>
                <a:sym typeface="Verdana"/>
              </a:defRPr>
            </a:lvl6pPr>
            <a:lvl7pPr marL="3200400" lvl="6" indent="-323850" rtl="0">
              <a:spcBef>
                <a:spcPts val="1700"/>
              </a:spcBef>
              <a:spcAft>
                <a:spcPts val="0"/>
              </a:spcAft>
              <a:buSzPts val="1500"/>
              <a:buFont typeface="Verdana"/>
              <a:buChar char="●"/>
              <a:defRPr>
                <a:latin typeface="Verdana"/>
                <a:ea typeface="Verdana"/>
                <a:cs typeface="Verdana"/>
                <a:sym typeface="Verdana"/>
              </a:defRPr>
            </a:lvl7pPr>
            <a:lvl8pPr marL="3657600" lvl="7" indent="-323850" rtl="0">
              <a:spcBef>
                <a:spcPts val="1700"/>
              </a:spcBef>
              <a:spcAft>
                <a:spcPts val="0"/>
              </a:spcAft>
              <a:buSzPts val="1500"/>
              <a:buFont typeface="Verdana"/>
              <a:buChar char="○"/>
              <a:defRPr>
                <a:latin typeface="Verdana"/>
                <a:ea typeface="Verdana"/>
                <a:cs typeface="Verdana"/>
                <a:sym typeface="Verdana"/>
              </a:defRPr>
            </a:lvl8pPr>
            <a:lvl9pPr marL="4114800" lvl="8" indent="-323850" rtl="0">
              <a:spcBef>
                <a:spcPts val="1700"/>
              </a:spcBef>
              <a:spcAft>
                <a:spcPts val="1700"/>
              </a:spcAft>
              <a:buSzPts val="1500"/>
              <a:buFont typeface="Verdana"/>
              <a:buChar char="■"/>
              <a:defRPr>
                <a:latin typeface="Verdana"/>
                <a:ea typeface="Verdana"/>
                <a:cs typeface="Verdana"/>
                <a:sym typeface="Verdana"/>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cxnSp>
        <p:nvCxnSpPr>
          <p:cNvPr id="83" name="Google Shape;83;p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84" name="Google Shape;84;p20"/>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5" name="Google Shape;85;p20"/>
          <p:cNvSpPr txBox="1">
            <a:spLocks noGrp="1"/>
          </p:cNvSpPr>
          <p:nvPr>
            <p:ph type="body" idx="1"/>
          </p:nvPr>
        </p:nvSpPr>
        <p:spPr>
          <a:xfrm>
            <a:off x="3117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6" name="Google Shape;86;p20"/>
          <p:cNvSpPr txBox="1">
            <a:spLocks noGrp="1"/>
          </p:cNvSpPr>
          <p:nvPr>
            <p:ph type="body" idx="2"/>
          </p:nvPr>
        </p:nvSpPr>
        <p:spPr>
          <a:xfrm>
            <a:off x="48324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cxnSp>
        <p:nvCxnSpPr>
          <p:cNvPr id="92" name="Google Shape;92;p22"/>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93" name="Google Shape;93;p22"/>
          <p:cNvSpPr txBox="1">
            <a:spLocks noGrp="1"/>
          </p:cNvSpPr>
          <p:nvPr>
            <p:ph type="title"/>
          </p:nvPr>
        </p:nvSpPr>
        <p:spPr>
          <a:xfrm>
            <a:off x="311700" y="631800"/>
            <a:ext cx="2808000" cy="755700"/>
          </a:xfrm>
          <a:prstGeom prst="rect">
            <a:avLst/>
          </a:prstGeom>
        </p:spPr>
        <p:txBody>
          <a:bodyPr spcFirstLastPara="1" wrap="square" lIns="95050" tIns="95050" rIns="95050" bIns="95050" anchor="b"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 name="Google Shape;94;p22"/>
          <p:cNvSpPr txBox="1">
            <a:spLocks noGrp="1"/>
          </p:cNvSpPr>
          <p:nvPr>
            <p:ph type="body" idx="1"/>
          </p:nvPr>
        </p:nvSpPr>
        <p:spPr>
          <a:xfrm>
            <a:off x="311700" y="1618204"/>
            <a:ext cx="2808000" cy="2950800"/>
          </a:xfrm>
          <a:prstGeom prst="rect">
            <a:avLst/>
          </a:prstGeom>
        </p:spPr>
        <p:txBody>
          <a:bodyPr spcFirstLastPara="1" wrap="square" lIns="95050" tIns="95050" rIns="95050" bIns="95050" anchor="t" anchorCtr="0">
            <a:noAutofit/>
          </a:bodyPr>
          <a:lstStyle>
            <a:lvl1pPr marL="457200" lvl="0" indent="-311150" rtl="0">
              <a:spcBef>
                <a:spcPts val="0"/>
              </a:spcBef>
              <a:spcAft>
                <a:spcPts val="0"/>
              </a:spcAft>
              <a:buSzPts val="1300"/>
              <a:buChar char="●"/>
              <a:defRPr sz="13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72500"/>
            <a:ext cx="8520600" cy="7335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468825"/>
            <a:ext cx="8520600" cy="30999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5050" tIns="95050" rIns="95050" bIns="95050"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16" r:id="rId2"/>
    <p:sldLayoutId id="2147483704" r:id="rId3"/>
    <p:sldLayoutId id="2147483705" r:id="rId4"/>
    <p:sldLayoutId id="2147483706" r:id="rId5"/>
    <p:sldLayoutId id="2147483707" r:id="rId6"/>
    <p:sldLayoutId id="2147483708" r:id="rId7"/>
    <p:sldLayoutId id="2147483699" r:id="rId8"/>
    <p:sldLayoutId id="2147483710" r:id="rId9"/>
    <p:sldLayoutId id="2147483711" r:id="rId10"/>
    <p:sldLayoutId id="2147483712" r:id="rId11"/>
    <p:sldLayoutId id="2147483713" r:id="rId12"/>
    <p:sldLayoutId id="2147483714" r:id="rId13"/>
    <p:sldLayoutId id="2147483715" r:id="rId14"/>
    <p:sldLayoutId id="2147483674" r:id="rId15"/>
    <p:sldLayoutId id="2147483675" r:id="rId16"/>
    <p:sldLayoutId id="2147483676" r:id="rId17"/>
    <p:sldLayoutId id="2147483679" r:id="rId18"/>
    <p:sldLayoutId id="214748370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709" r:id="rId1"/>
    <p:sldLayoutId id="2147483728" r:id="rId2"/>
    <p:sldLayoutId id="2147483680" r:id="rId3"/>
    <p:sldLayoutId id="2147483682" r:id="rId4"/>
    <p:sldLayoutId id="214748368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31"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4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9pPr>
          </a:lstStyle>
          <a:p>
            <a:endParaRPr/>
          </a:p>
        </p:txBody>
      </p:sp>
      <p:sp>
        <p:nvSpPr>
          <p:cNvPr id="11" name="Google Shape;11;p1"/>
          <p:cNvSpPr txBox="1">
            <a:spLocks noGrp="1"/>
          </p:cNvSpPr>
          <p:nvPr>
            <p:ph type="body" idx="1"/>
          </p:nvPr>
        </p:nvSpPr>
        <p:spPr>
          <a:xfrm>
            <a:off x="311700" y="1468825"/>
            <a:ext cx="8520600" cy="3099870"/>
          </a:xfrm>
          <a:prstGeom prst="rect">
            <a:avLst/>
          </a:prstGeom>
          <a:noFill/>
          <a:ln>
            <a:noFill/>
          </a:ln>
        </p:spPr>
        <p:txBody>
          <a:bodyPr spcFirstLastPara="1" wrap="square" lIns="95050" tIns="95050" rIns="95050" bIns="95050" anchor="t" anchorCtr="0">
            <a:noAutofit/>
          </a:bodyPr>
          <a:lstStyle>
            <a:lvl1pPr marL="457200" marR="0" lvl="0" indent="-349250" algn="l" rtl="0">
              <a:lnSpc>
                <a:spcPct val="115000"/>
              </a:lnSpc>
              <a:spcBef>
                <a:spcPts val="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1pPr>
            <a:lvl2pPr marL="914400" marR="0" lvl="1"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2pPr>
            <a:lvl3pPr marL="1371600" marR="0" lvl="2"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3pPr>
            <a:lvl4pPr marL="1828800" marR="0" lvl="3"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4pPr>
            <a:lvl5pPr marL="2286000" marR="0" lvl="4"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5pPr>
            <a:lvl6pPr marL="2743200" marR="0" lvl="5"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6pPr>
            <a:lvl7pPr marL="3200400" marR="0" lvl="6"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7pPr>
            <a:lvl8pPr marL="3657600" marR="0" lvl="7"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8pPr>
            <a:lvl9pPr marL="4114800" marR="0" lvl="8" indent="-323850" algn="l" rtl="0">
              <a:lnSpc>
                <a:spcPct val="115000"/>
              </a:lnSpc>
              <a:spcBef>
                <a:spcPts val="1700"/>
              </a:spcBef>
              <a:spcAft>
                <a:spcPts val="170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9pPr>
          </a:lstStyle>
          <a:p>
            <a:endParaRPr/>
          </a:p>
        </p:txBody>
      </p:sp>
      <p:sp>
        <p:nvSpPr>
          <p:cNvPr id="12" name="Google Shape;12;p1"/>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0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washington.edu/anyhungryhusky/the-uw-food-pantry/" TargetMode="External"/><Relationship Id="rId5" Type="http://schemas.openxmlformats.org/officeDocument/2006/relationships/image" Target="../media/image11.jpeg"/><Relationship Id="rId4" Type="http://schemas.openxmlformats.org/officeDocument/2006/relationships/hyperlink" Target="https://www.washington.edu/financialaid/types-of-aid/child-care-assistance/" TargetMode="External"/><Relationship Id="rId9" Type="http://schemas.openxmlformats.org/officeDocument/2006/relationships/hyperlink" Target="https://forms.office.com/r/RffiAbRpr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washington.edu/provost/2024election/"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hub.washington.edu/celebrate7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urldefense.com/v3/__https:/forms.office.com/r/APKa7E3m8B__;!!K-Hz7m0Vt54!hYSsscKidYoqCjQ3haeOcgpkUlwd2_FbvZ5V3jLT-rfZKjPS5M0rHxe7f7MnzlGuYphdVQeIlYFYSs_4$"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hyperlink" Target="mailto:thehub@uw.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washington.edu/lectures/" TargetMode="External"/><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gpssvpin@uw.edu" TargetMode="External"/><Relationship Id="rId7" Type="http://schemas.openxmlformats.org/officeDocument/2006/relationships/hyperlink" Target="mailto:Gpssvpadmin@uw.edu" TargetMode="External"/><Relationship Id="rId2" Type="http://schemas.openxmlformats.org/officeDocument/2006/relationships/hyperlink" Target="mailto:gpsspres@uw.edu" TargetMode="External"/><Relationship Id="rId1" Type="http://schemas.openxmlformats.org/officeDocument/2006/relationships/slideLayout" Target="../slideLayouts/slideLayout53.xml"/><Relationship Id="rId6" Type="http://schemas.openxmlformats.org/officeDocument/2006/relationships/hyperlink" Target="mailto:gpssvpfb@uw.edu" TargetMode="External"/><Relationship Id="rId5" Type="http://schemas.openxmlformats.org/officeDocument/2006/relationships/hyperlink" Target="mailto:gpssvpei@uw.edu" TargetMode="External"/><Relationship Id="rId4" Type="http://schemas.openxmlformats.org/officeDocument/2006/relationships/hyperlink" Target="mailto:gpssvpex@uw.edu"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r/RffiAbRpr6"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8" Type="http://schemas.openxmlformats.org/officeDocument/2006/relationships/hyperlink" Target="https://transportation.uw.edu/getting-here/transit/student-advisory-board" TargetMode="External"/><Relationship Id="rId3" Type="http://schemas.openxmlformats.org/officeDocument/2006/relationships/hyperlink" Target="https://techfee.uw.edu/" TargetMode="External"/><Relationship Id="rId7" Type="http://schemas.openxmlformats.org/officeDocument/2006/relationships/hyperlink" Target="https://www.lib.washington.edu/services/borrow/appeals" TargetMode="External"/><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hyperlink" Target="https://csf.uw.edu/" TargetMode="External"/><Relationship Id="rId11" Type="http://schemas.openxmlformats.org/officeDocument/2006/relationships/image" Target="../media/image54.png"/><Relationship Id="rId5" Type="http://schemas.openxmlformats.org/officeDocument/2006/relationships/hyperlink" Target="https://www.washington.edu/provost/committees-reports/provosts-advisory-committee-students/" TargetMode="External"/><Relationship Id="rId10" Type="http://schemas.openxmlformats.org/officeDocument/2006/relationships/hyperlink" Target="https://urldefense.com/v3/__https:/forms.office.com/r/iuKKKsG1Lw__;!!K-Hz7m0Vt54!m9A7C3MS7TfhP7iszsvVSdhpeWTJeRtM089Cp9x-oikhNquudrPMiM0Mfpb4i8m2SrPlqY59DsiJVF1dXUsCJaIoeZPwIQ$" TargetMode="External"/><Relationship Id="rId4" Type="http://schemas.openxmlformats.org/officeDocument/2006/relationships/hyperlink" Target="https://depts.washington.edu/safcom/" TargetMode="External"/><Relationship Id="rId9" Type="http://schemas.openxmlformats.org/officeDocument/2006/relationships/hyperlink" Target="https://www.washington.edu/faculty/council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shorturl.at/HQT3a"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forms.office.com/r/nmuA2K41aB"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forms.office.com/r/JPeeHMXMJj"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shorturl.at/UGQWY"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forms.office.com/r/5m5uJBJW6T"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hyperlink" Target="https://www.washington.edu/diversity/intellectual-house/"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4" Type="http://schemas.openxmlformats.org/officeDocument/2006/relationships/hyperlink" Target="http://aisc.asuw.or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hyperlink" Target="mailto:gpssvpex@uw.edu" TargetMode="External"/><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hyperlink" Target="mailto:gpssvpei@uw.edu" TargetMode="External"/><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hyperlink" Target="https://depts.washington.edu/gpss/fundin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gpssvpfb@uw.edu" TargetMode="External"/><Relationship Id="rId2" Type="http://schemas.openxmlformats.org/officeDocument/2006/relationships/notesSlide" Target="../notesSlides/notesSlide50.xml"/><Relationship Id="rId1" Type="http://schemas.openxmlformats.org/officeDocument/2006/relationships/slideLayout" Target="../slideLayouts/slideLayout39.xml"/><Relationship Id="rId5" Type="http://schemas.openxmlformats.org/officeDocument/2006/relationships/image" Target="../media/image64.png"/><Relationship Id="rId4" Type="http://schemas.openxmlformats.org/officeDocument/2006/relationships/hyperlink" Target="https://urldefense.com/v3/__https:/forms.office.com/Pages/ResponsePage.aspx?id=W9229i_wGkSZoBYqxQYL0k-iqEua7qVClGk3-r5KQVBUQ0hGSUg0UUw2VVVOVVcyVzdTTEpKT0s1US4u__;!!K-Hz7m0Vt54!lX98GYGgUwD60n5pzJ610G1oIcKo8tjFSW4nM8dy99TkO8rljEsBakwnGOH9zKvxx3HB7y1DjkqnGAKg78TATmnVRwY$"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espurloc@uw.edu" TargetMode="External"/><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hyperlink" Target="mailto:gpssvpei@uw.edu" TargetMode="External"/><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50.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mailto:gpssvpei@uw.edu" TargetMode="External"/><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hyperlink" Target="https://forms.office.com/r/fmUsMm9Ybp"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mailto:gpssvpadmin@uw.edu"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office.com/r/eJzZyeMT4f"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hyperlink" Target="mailto:eafawc@uw.edu"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sustaineddialogue.org/" TargetMode="External"/><Relationship Id="rId5" Type="http://schemas.openxmlformats.org/officeDocument/2006/relationships/image" Target="../media/image19.png"/><Relationship Id="rId4" Type="http://schemas.openxmlformats.org/officeDocument/2006/relationships/hyperlink" Target="mailto:ckoest@uw.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766050" y="0"/>
            <a:ext cx="7611900"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FAD81"/>
                </a:solidFill>
                <a:latin typeface="Encode Sans"/>
                <a:ea typeface="Encode Sans"/>
                <a:cs typeface="Encode Sans"/>
                <a:sym typeface="Encode Sans"/>
              </a:rPr>
              <a:t>UNIVERSITY OF WASHINGTON</a:t>
            </a:r>
            <a:endParaRPr sz="15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100">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GRADUATE &amp; PROFESSIONAL </a:t>
            </a:r>
            <a:endParaRPr sz="1900"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STUDENT SENATE</a:t>
            </a:r>
            <a:endParaRPr sz="100">
              <a:latin typeface="Source Code Pro"/>
              <a:ea typeface="Source Code Pro"/>
              <a:cs typeface="Source Code Pro"/>
              <a:sym typeface="Source Code Pro"/>
            </a:endParaRPr>
          </a:p>
          <a:p>
            <a:pPr marL="0" lvl="0" indent="0" algn="ctr" rtl="0">
              <a:spcBef>
                <a:spcPts val="0"/>
              </a:spcBef>
              <a:spcAft>
                <a:spcPts val="0"/>
              </a:spcAft>
              <a:buNone/>
            </a:pPr>
            <a:endParaRPr sz="2800"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00">
              <a:latin typeface="Encode Sans"/>
              <a:ea typeface="Encode Sans"/>
              <a:cs typeface="Encode Sans"/>
              <a:sym typeface="Encode Sans"/>
            </a:endParaRPr>
          </a:p>
        </p:txBody>
      </p:sp>
      <p:sp>
        <p:nvSpPr>
          <p:cNvPr id="147" name="Google Shape;147;p32"/>
          <p:cNvSpPr txBox="1"/>
          <p:nvPr/>
        </p:nvSpPr>
        <p:spPr>
          <a:xfrm>
            <a:off x="71191" y="1048094"/>
            <a:ext cx="4341174" cy="1897575"/>
          </a:xfrm>
          <a:prstGeom prst="rect">
            <a:avLst/>
          </a:prstGeom>
          <a:noFill/>
          <a:ln>
            <a:noFill/>
          </a:ln>
        </p:spPr>
        <p:txBody>
          <a:bodyPr spcFirstLastPara="1" wrap="square" lIns="91425" tIns="91425" rIns="91425" bIns="91425" anchor="t" anchorCtr="0">
            <a:noAutofit/>
          </a:bodyPr>
          <a:lstStyle/>
          <a:p>
            <a:r>
              <a:rPr lang="en" sz="1600" b="1" err="1">
                <a:solidFill>
                  <a:srgbClr val="FFFFFF"/>
                </a:solidFill>
                <a:latin typeface="Encode Sans"/>
                <a:ea typeface="Encode Sans"/>
                <a:cs typeface="Encode Sans"/>
                <a:sym typeface="Encode Sans"/>
              </a:rPr>
              <a:t>SafeCampus</a:t>
            </a:r>
            <a:r>
              <a:rPr lang="en" sz="1600" b="1">
                <a:solidFill>
                  <a:srgbClr val="FFFFFF"/>
                </a:solidFill>
                <a:latin typeface="Encode Sans"/>
                <a:ea typeface="Encode Sans"/>
                <a:cs typeface="Encode Sans"/>
                <a:sym typeface="Encode Sans"/>
              </a:rPr>
              <a:t> (206-685-7233)</a:t>
            </a:r>
            <a:endParaRPr lang="en" sz="1600" b="1">
              <a:solidFill>
                <a:srgbClr val="FFFFFF"/>
              </a:solidFill>
              <a:latin typeface="Encode Sans"/>
              <a:ea typeface="Encode Sans"/>
              <a:cs typeface="Encode Sans"/>
            </a:endParaRPr>
          </a:p>
          <a:p>
            <a:pPr marL="0" lvl="0" indent="0" algn="l" rtl="0">
              <a:spcBef>
                <a:spcPts val="0"/>
              </a:spcBef>
              <a:spcAft>
                <a:spcPts val="0"/>
              </a:spcAft>
              <a:buNone/>
            </a:pPr>
            <a:r>
              <a:rPr lang="en" sz="1200">
                <a:solidFill>
                  <a:srgbClr val="FFFFFF"/>
                </a:solidFill>
                <a:latin typeface="Encode Sans"/>
                <a:ea typeface="Encode Sans"/>
                <a:cs typeface="Encode Sans"/>
                <a:sym typeface="Encode Sans"/>
              </a:rPr>
              <a:t>Call </a:t>
            </a:r>
            <a:r>
              <a:rPr lang="en" sz="1200" err="1">
                <a:solidFill>
                  <a:srgbClr val="FFFFFF"/>
                </a:solidFill>
                <a:latin typeface="Encode Sans"/>
                <a:ea typeface="Encode Sans"/>
                <a:cs typeface="Encode Sans"/>
                <a:sym typeface="Encode Sans"/>
              </a:rPr>
              <a:t>SafeCampus</a:t>
            </a:r>
            <a:r>
              <a:rPr lang="en" sz="1200">
                <a:solidFill>
                  <a:srgbClr val="FFFFFF"/>
                </a:solidFill>
                <a:latin typeface="Encode Sans"/>
                <a:ea typeface="Encode Sans"/>
                <a:cs typeface="Encode Sans"/>
                <a:sym typeface="Encode Sans"/>
              </a:rPr>
              <a:t> anytime to anonymously discuss safety and well-being concerns for yourself or others.</a:t>
            </a:r>
            <a:endParaRPr sz="1200">
              <a:solidFill>
                <a:srgbClr val="FFFFFF"/>
              </a:solidFill>
              <a:latin typeface="Encode Sans"/>
              <a:ea typeface="Encode Sans"/>
              <a:cs typeface="Encode Sans"/>
            </a:endParaRPr>
          </a:p>
          <a:p>
            <a:pPr marL="0" lvl="0" indent="0" algn="l" rtl="0">
              <a:spcBef>
                <a:spcPts val="0"/>
              </a:spcBef>
              <a:spcAft>
                <a:spcPts val="0"/>
              </a:spcAft>
              <a:buNone/>
            </a:pPr>
            <a:r>
              <a:rPr lang="en" sz="900" b="1">
                <a:solidFill>
                  <a:srgbClr val="FFFFFF"/>
                </a:solidFill>
                <a:latin typeface="Encode Sans"/>
                <a:ea typeface="Encode Sans"/>
                <a:cs typeface="Encode Sans"/>
                <a:sym typeface="Encode Sans"/>
                <a:hlinkClick r:id="rId3"/>
              </a:rPr>
              <a:t>https://www.washington.edu/safecampus/</a:t>
            </a:r>
            <a:endParaRPr lang="en" sz="900" b="1">
              <a:solidFill>
                <a:srgbClr val="FFFFFF"/>
              </a:solidFill>
              <a:latin typeface="Encode Sans"/>
              <a:ea typeface="Encode Sans"/>
              <a:cs typeface="Encode Sans"/>
            </a:endParaRPr>
          </a:p>
          <a:p>
            <a:pPr marL="0" lvl="0" indent="0" algn="l" rtl="0">
              <a:spcBef>
                <a:spcPts val="0"/>
              </a:spcBef>
              <a:spcAft>
                <a:spcPts val="0"/>
              </a:spcAft>
              <a:buNone/>
            </a:pPr>
            <a:endParaRPr sz="1100" b="1">
              <a:solidFill>
                <a:srgbClr val="FFFFFF"/>
              </a:solidFill>
              <a:latin typeface="Encode Sans"/>
              <a:ea typeface="Encode Sans"/>
              <a:cs typeface="Encode Sans"/>
            </a:endParaRPr>
          </a:p>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Childcare Assistance Program</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4"/>
              </a:rPr>
              <a:t>https://www.washington.edu/financialaid/types-of-aid/child-care-assistance/</a:t>
            </a:r>
            <a:endParaRPr lang="en-US" sz="900" b="1">
              <a:solidFill>
                <a:srgbClr val="FFFFFF"/>
              </a:solidFill>
              <a:latin typeface="Encode Sans"/>
              <a:ea typeface="Encode Sans"/>
              <a:cs typeface="Encode Sans"/>
            </a:endParaRPr>
          </a:p>
          <a:p>
            <a:pPr marL="0" lvl="0" indent="0" algn="l" rtl="0">
              <a:spcBef>
                <a:spcPts val="0"/>
              </a:spcBef>
              <a:spcAft>
                <a:spcPts val="0"/>
              </a:spcAft>
              <a:buNone/>
            </a:pPr>
            <a:endParaRPr lang="en-US" sz="1000" b="1">
              <a:solidFill>
                <a:srgbClr val="FFFFFF"/>
              </a:solidFill>
              <a:latin typeface="Encode Sans"/>
              <a:ea typeface="Encode Sans"/>
              <a:cs typeface="Encode Sans"/>
            </a:endParaRPr>
          </a:p>
          <a:p>
            <a:pPr marL="0" lvl="0" indent="0" algn="l" rtl="0">
              <a:spcBef>
                <a:spcPts val="0"/>
              </a:spcBef>
              <a:spcAft>
                <a:spcPts val="0"/>
              </a:spcAft>
              <a:buNone/>
            </a:pPr>
            <a:endParaRPr lang="en-US" sz="9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3776933" y="3772878"/>
            <a:ext cx="1593904" cy="746976"/>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572902" y="3089665"/>
            <a:ext cx="3446543" cy="680580"/>
          </a:xfrm>
          <a:prstGeom prst="rect">
            <a:avLst/>
          </a:prstGeom>
          <a:noFill/>
          <a:ln>
            <a:noFill/>
          </a:ln>
        </p:spPr>
        <p:txBody>
          <a:bodyPr spcFirstLastPara="1" wrap="square" lIns="91425" tIns="91425" rIns="91425" bIns="91425" anchor="t" anchorCtr="0">
            <a:noAutofit/>
          </a:bodyPr>
          <a:lstStyle/>
          <a:p>
            <a:pPr algn="ctr"/>
            <a:r>
              <a:rPr lang="en-US" b="1">
                <a:solidFill>
                  <a:srgbClr val="7030A0"/>
                </a:solidFill>
                <a:latin typeface="Open Sans"/>
                <a:ea typeface="Open Sans"/>
                <a:cs typeface="Open Sans"/>
                <a:sym typeface="Open Sans"/>
              </a:rPr>
              <a:t>Attendance Form</a:t>
            </a:r>
            <a:r>
              <a:rPr lang="en-US" b="1">
                <a:solidFill>
                  <a:srgbClr val="7030A0"/>
                </a:solidFill>
                <a:ea typeface="Open Sans"/>
                <a:sym typeface="Open Sans"/>
              </a:rPr>
              <a:t> </a:t>
            </a:r>
            <a:endParaRPr lang="en-US" b="1">
              <a:solidFill>
                <a:srgbClr val="4B2E84"/>
              </a:solidFill>
              <a:ea typeface="Open Sans"/>
            </a:endParaRPr>
          </a:p>
          <a:p>
            <a:pPr algn="ctr"/>
            <a:r>
              <a:rPr lang="en-US" b="1">
                <a:solidFill>
                  <a:srgbClr val="7030A0"/>
                </a:solidFill>
                <a:latin typeface="Open Sans"/>
                <a:ea typeface="Open Sans"/>
                <a:cs typeface="Open Sans"/>
                <a:sym typeface="Open Sans"/>
              </a:rPr>
              <a:t>(Word of the Day: Autumn)</a:t>
            </a:r>
            <a:endParaRPr lang="en-US" sz="1600" b="1">
              <a:solidFill>
                <a:srgbClr val="7030A0"/>
              </a:solidFill>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5282727" y="1048097"/>
            <a:ext cx="3858120" cy="18975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UW Food Pantry</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6"/>
              </a:rPr>
              <a:t>https://www.washington.edu/anyhungryhusky/the-uw-food-pantry/</a:t>
            </a:r>
            <a:endParaRPr lang="en-US" sz="900" b="1">
              <a:solidFill>
                <a:srgbClr val="FFFFFF"/>
              </a:solidFill>
              <a:latin typeface="Encode Sans"/>
              <a:ea typeface="Encode Sans"/>
              <a:cs typeface="Encode Sans"/>
            </a:endParaRPr>
          </a:p>
          <a:p>
            <a:endParaRPr lang="en-US" sz="900" b="1">
              <a:solidFill>
                <a:srgbClr val="FFFFFF"/>
              </a:solidFill>
              <a:latin typeface="Encode Sans"/>
              <a:ea typeface="Encode Sans"/>
              <a:cs typeface="Encode Sans"/>
            </a:endParaRPr>
          </a:p>
          <a:p>
            <a:r>
              <a:rPr lang="en-US" sz="1600" b="1">
                <a:solidFill>
                  <a:srgbClr val="FFFFFF"/>
                </a:solidFill>
                <a:latin typeface="Encode Sans"/>
              </a:rPr>
              <a:t>Student Technology Loan Program </a:t>
            </a:r>
          </a:p>
          <a:p>
            <a:r>
              <a:rPr lang="en-US" sz="1200">
                <a:solidFill>
                  <a:srgbClr val="FFFFFF"/>
                </a:solidFill>
                <a:latin typeface="Encode Sans"/>
              </a:rPr>
              <a:t>The Student Technology Loan Program (STLP) is a free, student-led program that supports the academic technology needs of UW Seattle students</a:t>
            </a:r>
          </a:p>
          <a:p>
            <a:r>
              <a:rPr lang="en" sz="900" b="1">
                <a:solidFill>
                  <a:srgbClr val="FFFFFF"/>
                </a:solidFill>
                <a:latin typeface="Encode Sans"/>
                <a:hlinkClick r:id="rId7"/>
              </a:rPr>
              <a:t>https://stlp.uw.edu/</a:t>
            </a:r>
            <a:r>
              <a:rPr lang="en" sz="900" b="1">
                <a:solidFill>
                  <a:srgbClr val="FFFFFF"/>
                </a:solidFill>
                <a:latin typeface="Encode Sans"/>
              </a:rPr>
              <a:t> </a:t>
            </a:r>
            <a:endParaRPr lang="en-US" sz="900" b="1">
              <a:solidFill>
                <a:srgbClr val="FFFFFF"/>
              </a:solidFill>
              <a:latin typeface="Encode Sans"/>
            </a:endParaRPr>
          </a:p>
          <a:p>
            <a:endParaRPr lang="en-US" sz="1000" b="1">
              <a:solidFill>
                <a:srgbClr val="FFFFFF"/>
              </a:solidFill>
              <a:latin typeface="Encode Sans"/>
              <a:ea typeface="Encode Sans"/>
              <a:cs typeface="Encode Sans"/>
            </a:endParaRPr>
          </a:p>
          <a:p>
            <a:endParaRPr lang="en-US" sz="1000" b="1">
              <a:solidFill>
                <a:srgbClr val="FFFFFF"/>
              </a:solidFill>
              <a:latin typeface="Encode Sans"/>
              <a:ea typeface="Encode Sans"/>
              <a:cs typeface="Encode Sans"/>
            </a:endParaRPr>
          </a:p>
        </p:txBody>
      </p:sp>
      <p:pic>
        <p:nvPicPr>
          <p:cNvPr id="6" name="Picture 5" descr="A qr code with a black and white background&#10;&#10;Description automatically generated">
            <a:extLst>
              <a:ext uri="{FF2B5EF4-FFF2-40B4-BE49-F238E27FC236}">
                <a16:creationId xmlns:a16="http://schemas.microsoft.com/office/drawing/2014/main" id="{6C955FC5-3D60-A2B9-3A5A-5B131C92A8C6}"/>
              </a:ext>
            </a:extLst>
          </p:cNvPr>
          <p:cNvPicPr>
            <a:picLocks noChangeAspect="1"/>
          </p:cNvPicPr>
          <p:nvPr/>
        </p:nvPicPr>
        <p:blipFill>
          <a:blip r:embed="rId8"/>
          <a:stretch>
            <a:fillRect/>
          </a:stretch>
        </p:blipFill>
        <p:spPr>
          <a:xfrm>
            <a:off x="1516516" y="3662363"/>
            <a:ext cx="1457326" cy="1479097"/>
          </a:xfrm>
          <a:prstGeom prst="rect">
            <a:avLst/>
          </a:prstGeom>
        </p:spPr>
      </p:pic>
      <p:sp>
        <p:nvSpPr>
          <p:cNvPr id="8" name="TextBox 7">
            <a:extLst>
              <a:ext uri="{FF2B5EF4-FFF2-40B4-BE49-F238E27FC236}">
                <a16:creationId xmlns:a16="http://schemas.microsoft.com/office/drawing/2014/main" id="{A1DF83EC-B482-9309-B198-369AAA719644}"/>
              </a:ext>
            </a:extLst>
          </p:cNvPr>
          <p:cNvSpPr txBox="1"/>
          <p:nvPr/>
        </p:nvSpPr>
        <p:spPr>
          <a:xfrm>
            <a:off x="5602060" y="3880757"/>
            <a:ext cx="35392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030A0"/>
                </a:solidFill>
                <a:latin typeface="Open Sans"/>
                <a:ea typeface="Open Sans"/>
                <a:cs typeface="Open Sans"/>
              </a:rPr>
              <a:t>Attendance Form Link: </a:t>
            </a:r>
            <a:endParaRPr lang="en-US"/>
          </a:p>
          <a:p>
            <a:pPr algn="ctr"/>
            <a:r>
              <a:rPr lang="en-US" b="1">
                <a:solidFill>
                  <a:srgbClr val="7030A0"/>
                </a:solidFill>
                <a:latin typeface="Open Sans"/>
                <a:ea typeface="Open Sans"/>
                <a:cs typeface="Open Sans"/>
                <a:hlinkClick r:id="rId9">
                  <a:extLst>
                    <a:ext uri="{A12FA001-AC4F-418D-AE19-62706E023703}">
                      <ahyp:hlinkClr xmlns:ahyp="http://schemas.microsoft.com/office/drawing/2018/hyperlinkcolor" val="tx"/>
                    </a:ext>
                  </a:extLst>
                </a:hlinkClick>
              </a:rPr>
              <a:t>https://forms.office.com/r/RffiAbRpr6</a:t>
            </a:r>
            <a:endParaRPr lang="en-US" b="1">
              <a:solidFill>
                <a:srgbClr val="7030A0"/>
              </a:solidFill>
              <a:latin typeface="Open Sans"/>
              <a:ea typeface="Open Sans"/>
              <a:cs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241687" y="191796"/>
            <a:ext cx="4330950" cy="1104369"/>
          </a:xfrm>
        </p:spPr>
        <p:txBody>
          <a:bodyPr/>
          <a:lstStyle/>
          <a:p>
            <a:r>
              <a:rPr lang="en-US" sz="2400"/>
              <a:t>RSVP by November 13</a:t>
            </a:r>
          </a:p>
        </p:txBody>
      </p:sp>
      <p:sp>
        <p:nvSpPr>
          <p:cNvPr id="6" name="TextBox 5">
            <a:extLst>
              <a:ext uri="{FF2B5EF4-FFF2-40B4-BE49-F238E27FC236}">
                <a16:creationId xmlns:a16="http://schemas.microsoft.com/office/drawing/2014/main" id="{8E664275-B690-60F1-9E37-A5B27D623010}"/>
              </a:ext>
            </a:extLst>
          </p:cNvPr>
          <p:cNvSpPr txBox="1"/>
          <p:nvPr/>
        </p:nvSpPr>
        <p:spPr>
          <a:xfrm>
            <a:off x="151736" y="3843661"/>
            <a:ext cx="426513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ptos"/>
              </a:rPr>
              <a:t>Join us for a night of dialogue, advocacy, and community building! Celebrate the passage of our Legislative Agenda with elected officials, enjoy a catered dinner, and discuss student issues. </a:t>
            </a:r>
            <a:r>
              <a:rPr lang="en-US" sz="1200" b="1">
                <a:solidFill>
                  <a:schemeClr val="bg1"/>
                </a:solidFill>
                <a:latin typeface="Aptos"/>
              </a:rPr>
              <a:t>Business Casual attire required.</a:t>
            </a:r>
            <a:endParaRPr lang="en-US" b="1">
              <a:solidFill>
                <a:schemeClr val="bg1"/>
              </a:solidFill>
            </a:endParaRPr>
          </a:p>
          <a:p>
            <a:endParaRPr lang="en-US"/>
          </a:p>
        </p:txBody>
      </p:sp>
      <p:pic>
        <p:nvPicPr>
          <p:cNvPr id="3" name="Picture 2" descr="A qr code on a white background&#10;&#10;Description automatically generated">
            <a:extLst>
              <a:ext uri="{FF2B5EF4-FFF2-40B4-BE49-F238E27FC236}">
                <a16:creationId xmlns:a16="http://schemas.microsoft.com/office/drawing/2014/main" id="{99CE86B9-F6E5-0AD1-DB4F-7485796322EB}"/>
              </a:ext>
            </a:extLst>
          </p:cNvPr>
          <p:cNvPicPr>
            <a:picLocks noChangeAspect="1"/>
          </p:cNvPicPr>
          <p:nvPr/>
        </p:nvPicPr>
        <p:blipFill>
          <a:blip r:embed="rId3"/>
          <a:stretch>
            <a:fillRect/>
          </a:stretch>
        </p:blipFill>
        <p:spPr>
          <a:xfrm>
            <a:off x="1147763" y="1471613"/>
            <a:ext cx="2271712" cy="2200275"/>
          </a:xfrm>
          <a:prstGeom prst="rect">
            <a:avLst/>
          </a:prstGeom>
        </p:spPr>
      </p:pic>
      <p:pic>
        <p:nvPicPr>
          <p:cNvPr id="4" name="Picture 3" descr="A white and purple invitation with purple flowers&#10;&#10;Description automatically generated">
            <a:extLst>
              <a:ext uri="{FF2B5EF4-FFF2-40B4-BE49-F238E27FC236}">
                <a16:creationId xmlns:a16="http://schemas.microsoft.com/office/drawing/2014/main" id="{F56ABF04-6F63-EC52-091A-3DF1E2F18089}"/>
              </a:ext>
            </a:extLst>
          </p:cNvPr>
          <p:cNvPicPr>
            <a:picLocks noChangeAspect="1"/>
          </p:cNvPicPr>
          <p:nvPr/>
        </p:nvPicPr>
        <p:blipFill>
          <a:blip r:embed="rId4"/>
          <a:stretch>
            <a:fillRect/>
          </a:stretch>
        </p:blipFill>
        <p:spPr>
          <a:xfrm>
            <a:off x="4808054" y="0"/>
            <a:ext cx="4099891" cy="5143500"/>
          </a:xfrm>
          <a:prstGeom prst="rect">
            <a:avLst/>
          </a:prstGeom>
        </p:spPr>
      </p:pic>
    </p:spTree>
    <p:extLst>
      <p:ext uri="{BB962C8B-B14F-4D97-AF65-F5344CB8AC3E}">
        <p14:creationId xmlns:p14="http://schemas.microsoft.com/office/powerpoint/2010/main" val="128168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241687" y="191796"/>
            <a:ext cx="4330950" cy="1104369"/>
          </a:xfrm>
        </p:spPr>
        <p:txBody>
          <a:bodyPr/>
          <a:lstStyle/>
          <a:p>
            <a:pPr algn="l"/>
            <a:r>
              <a:rPr lang="en-US" sz="2400"/>
              <a:t>Get Out The Vote</a:t>
            </a:r>
          </a:p>
        </p:txBody>
      </p:sp>
      <p:pic>
        <p:nvPicPr>
          <p:cNvPr id="2" name="Picture 1" descr="A poster of a group of people holding signs&#10;&#10;Description automatically generated">
            <a:extLst>
              <a:ext uri="{FF2B5EF4-FFF2-40B4-BE49-F238E27FC236}">
                <a16:creationId xmlns:a16="http://schemas.microsoft.com/office/drawing/2014/main" id="{1CCA62DF-2BD9-6214-15D7-78F31EF5CB9D}"/>
              </a:ext>
            </a:extLst>
          </p:cNvPr>
          <p:cNvPicPr>
            <a:picLocks noChangeAspect="1"/>
          </p:cNvPicPr>
          <p:nvPr/>
        </p:nvPicPr>
        <p:blipFill>
          <a:blip r:embed="rId2"/>
          <a:stretch>
            <a:fillRect/>
          </a:stretch>
        </p:blipFill>
        <p:spPr>
          <a:xfrm>
            <a:off x="4780964" y="2931"/>
            <a:ext cx="4139418" cy="5144965"/>
          </a:xfrm>
          <a:prstGeom prst="rect">
            <a:avLst/>
          </a:prstGeom>
        </p:spPr>
      </p:pic>
      <p:sp>
        <p:nvSpPr>
          <p:cNvPr id="8" name="TextBox 7">
            <a:extLst>
              <a:ext uri="{FF2B5EF4-FFF2-40B4-BE49-F238E27FC236}">
                <a16:creationId xmlns:a16="http://schemas.microsoft.com/office/drawing/2014/main" id="{C97635C5-DFCA-72EF-72FA-A033ADD3B60E}"/>
              </a:ext>
            </a:extLst>
          </p:cNvPr>
          <p:cNvSpPr txBox="1"/>
          <p:nvPr/>
        </p:nvSpPr>
        <p:spPr>
          <a:xfrm>
            <a:off x="239659" y="1469738"/>
            <a:ext cx="426513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rPr>
              <a:t>Register to vote and come ask questions about the upcoming election!</a:t>
            </a:r>
          </a:p>
          <a:p>
            <a:endParaRPr lang="en-US" sz="1600"/>
          </a:p>
          <a:p>
            <a:r>
              <a:rPr lang="en-US" sz="1600">
                <a:solidFill>
                  <a:schemeClr val="bg1"/>
                </a:solidFill>
              </a:rPr>
              <a:t>GPSS, ASUW and OGR will host another voter registration drive next week!</a:t>
            </a:r>
            <a:br>
              <a:rPr lang="en-US" sz="1600"/>
            </a:br>
            <a:br>
              <a:rPr lang="en-US" sz="1600"/>
            </a:br>
            <a:r>
              <a:rPr lang="en-US" sz="1600">
                <a:solidFill>
                  <a:schemeClr val="bg1"/>
                </a:solidFill>
              </a:rPr>
              <a:t>October 21, 2024 from 5 - 7pm in HUB 145</a:t>
            </a:r>
          </a:p>
          <a:p>
            <a:pPr marL="285750" indent="-285750">
              <a:buChar char="•"/>
            </a:pPr>
            <a:r>
              <a:rPr lang="en-US" sz="1600">
                <a:solidFill>
                  <a:schemeClr val="bg1"/>
                </a:solidFill>
              </a:rPr>
              <a:t>Professional headshots will be provided</a:t>
            </a:r>
          </a:p>
          <a:p>
            <a:pPr marL="285750" indent="-285750">
              <a:buChar char="•"/>
            </a:pPr>
            <a:r>
              <a:rPr lang="en-US" sz="1600">
                <a:solidFill>
                  <a:schemeClr val="bg1"/>
                </a:solidFill>
              </a:rPr>
              <a:t>More details on our Instagram tomorrow!</a:t>
            </a:r>
          </a:p>
        </p:txBody>
      </p:sp>
    </p:spTree>
    <p:extLst>
      <p:ext uri="{BB962C8B-B14F-4D97-AF65-F5344CB8AC3E}">
        <p14:creationId xmlns:p14="http://schemas.microsoft.com/office/powerpoint/2010/main" val="1116150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958776-419A-CE95-7F01-6396A5C06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2" name="Picture 1" descr="A poster for a ballot&#10;&#10;Description automatically generated">
            <a:extLst>
              <a:ext uri="{FF2B5EF4-FFF2-40B4-BE49-F238E27FC236}">
                <a16:creationId xmlns:a16="http://schemas.microsoft.com/office/drawing/2014/main" id="{2490BB44-B073-0ABA-D5B3-0F77F64BDE8C}"/>
              </a:ext>
            </a:extLst>
          </p:cNvPr>
          <p:cNvPicPr>
            <a:picLocks noChangeAspect="1"/>
          </p:cNvPicPr>
          <p:nvPr/>
        </p:nvPicPr>
        <p:blipFill>
          <a:blip r:embed="rId3"/>
          <a:stretch>
            <a:fillRect/>
          </a:stretch>
        </p:blipFill>
        <p:spPr>
          <a:xfrm>
            <a:off x="528" y="834"/>
            <a:ext cx="9162870" cy="5154283"/>
          </a:xfrm>
          <a:prstGeom prst="rect">
            <a:avLst/>
          </a:prstGeom>
        </p:spPr>
      </p:pic>
    </p:spTree>
    <p:extLst>
      <p:ext uri="{BB962C8B-B14F-4D97-AF65-F5344CB8AC3E}">
        <p14:creationId xmlns:p14="http://schemas.microsoft.com/office/powerpoint/2010/main" val="3984508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161" y="582321"/>
            <a:ext cx="4569074" cy="1996997"/>
          </a:xfrm>
        </p:spPr>
        <p:txBody>
          <a:bodyPr/>
          <a:lstStyle/>
          <a:p>
            <a:r>
              <a:rPr lang="en-US" sz="3200"/>
              <a:t>UW Resources for 2024 Election </a:t>
            </a:r>
          </a:p>
        </p:txBody>
      </p:sp>
      <p:sp>
        <p:nvSpPr>
          <p:cNvPr id="6" name="TextBox 5">
            <a:extLst>
              <a:ext uri="{FF2B5EF4-FFF2-40B4-BE49-F238E27FC236}">
                <a16:creationId xmlns:a16="http://schemas.microsoft.com/office/drawing/2014/main" id="{8E664275-B690-60F1-9E37-A5B27D623010}"/>
              </a:ext>
            </a:extLst>
          </p:cNvPr>
          <p:cNvSpPr txBox="1"/>
          <p:nvPr/>
        </p:nvSpPr>
        <p:spPr>
          <a:xfrm>
            <a:off x="513686" y="2572754"/>
            <a:ext cx="3545999" cy="1502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800">
              <a:solidFill>
                <a:schemeClr val="bg1"/>
              </a:solidFill>
              <a:latin typeface="Verdana"/>
            </a:endParaRPr>
          </a:p>
          <a:p>
            <a:pPr algn="ctr"/>
            <a:endParaRPr lang="en-US" sz="1800" b="1" baseline="30000">
              <a:solidFill>
                <a:schemeClr val="bg1"/>
              </a:solidFill>
              <a:latin typeface="Verdana"/>
              <a:ea typeface="Open Sans"/>
            </a:endParaRPr>
          </a:p>
          <a:p>
            <a:pPr algn="ctr"/>
            <a:r>
              <a:rPr lang="en-US" sz="1300" baseline="30000">
                <a:solidFill>
                  <a:schemeClr val="bg1"/>
                </a:solidFill>
                <a:latin typeface="Open Sans"/>
                <a:ea typeface="Open Sans"/>
                <a:cs typeface="Open Sans"/>
              </a:rPr>
              <a:t>Leading up to the 2024 election, UW faculty members will share their expertise through a public lecture on an election-related topic. The series spans UW partners, including the College of Arts &amp; Sciences, the Evans School, the School of Law, and the Information School, with support from the Office of the Provost.</a:t>
            </a:r>
            <a:endParaRPr lang="en-US">
              <a:solidFill>
                <a:schemeClr val="bg1"/>
              </a:solidFill>
            </a:endParaRPr>
          </a:p>
          <a:p>
            <a:pPr algn="l"/>
            <a:endParaRPr lang="en-US"/>
          </a:p>
        </p:txBody>
      </p:sp>
      <p:sp>
        <p:nvSpPr>
          <p:cNvPr id="3" name="TextBox 2">
            <a:extLst>
              <a:ext uri="{FF2B5EF4-FFF2-40B4-BE49-F238E27FC236}">
                <a16:creationId xmlns:a16="http://schemas.microsoft.com/office/drawing/2014/main" id="{4CBE5F8A-9B88-95CE-B9E3-56B3F5C276F8}"/>
              </a:ext>
            </a:extLst>
          </p:cNvPr>
          <p:cNvSpPr txBox="1"/>
          <p:nvPr/>
        </p:nvSpPr>
        <p:spPr>
          <a:xfrm>
            <a:off x="4643455" y="2409466"/>
            <a:ext cx="450530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2"/>
                </a:solidFill>
                <a:latin typeface="Verdana"/>
              </a:rPr>
              <a:t>More information at</a:t>
            </a:r>
          </a:p>
          <a:p>
            <a:pPr algn="ctr"/>
            <a:r>
              <a:rPr lang="en-US" sz="1600" baseline="30000">
                <a:solidFill>
                  <a:srgbClr val="424242"/>
                </a:solidFill>
                <a:ea typeface="Open Sans"/>
                <a:hlinkClick r:id="rId3"/>
              </a:rPr>
              <a:t>https://www.washington.edu/provost/2024election/</a:t>
            </a:r>
            <a:r>
              <a:rPr lang="en-US" sz="1600" baseline="30000">
                <a:solidFill>
                  <a:srgbClr val="424242"/>
                </a:solidFill>
                <a:ea typeface="Open Sans"/>
              </a:rPr>
              <a:t> </a:t>
            </a:r>
            <a:endParaRPr lang="en-US"/>
          </a:p>
          <a:p>
            <a:pPr algn="ctr"/>
            <a:endParaRPr lang="en-US" sz="1800" baseline="30000">
              <a:solidFill>
                <a:srgbClr val="FFFFFF"/>
              </a:solidFill>
              <a:latin typeface="Verdana"/>
            </a:endParaRPr>
          </a:p>
          <a:p>
            <a:endParaRPr lang="en-US"/>
          </a:p>
        </p:txBody>
      </p:sp>
      <p:pic>
        <p:nvPicPr>
          <p:cNvPr id="7" name="Picture 6" descr="A qr code on a white background&#10;&#10;Description automatically generated">
            <a:extLst>
              <a:ext uri="{FF2B5EF4-FFF2-40B4-BE49-F238E27FC236}">
                <a16:creationId xmlns:a16="http://schemas.microsoft.com/office/drawing/2014/main" id="{A38D49CB-4C78-5401-FA74-FB077FFB408A}"/>
              </a:ext>
            </a:extLst>
          </p:cNvPr>
          <p:cNvPicPr>
            <a:picLocks noChangeAspect="1"/>
          </p:cNvPicPr>
          <p:nvPr/>
        </p:nvPicPr>
        <p:blipFill>
          <a:blip r:embed="rId4"/>
          <a:stretch>
            <a:fillRect/>
          </a:stretch>
        </p:blipFill>
        <p:spPr>
          <a:xfrm>
            <a:off x="5989864" y="3074534"/>
            <a:ext cx="1804308" cy="1770290"/>
          </a:xfrm>
          <a:prstGeom prst="rect">
            <a:avLst/>
          </a:prstGeom>
        </p:spPr>
      </p:pic>
      <p:pic>
        <p:nvPicPr>
          <p:cNvPr id="8" name="Picture 7" descr="A cartoon of a dog on a ballot box&#10;&#10;Description automatically generated">
            <a:extLst>
              <a:ext uri="{FF2B5EF4-FFF2-40B4-BE49-F238E27FC236}">
                <a16:creationId xmlns:a16="http://schemas.microsoft.com/office/drawing/2014/main" id="{69DEA7C6-980A-F29C-9087-D3CB34896932}"/>
              </a:ext>
            </a:extLst>
          </p:cNvPr>
          <p:cNvPicPr>
            <a:picLocks noChangeAspect="1"/>
          </p:cNvPicPr>
          <p:nvPr/>
        </p:nvPicPr>
        <p:blipFill>
          <a:blip r:embed="rId5"/>
          <a:stretch>
            <a:fillRect/>
          </a:stretch>
        </p:blipFill>
        <p:spPr>
          <a:xfrm>
            <a:off x="5780314" y="-680"/>
            <a:ext cx="2237015" cy="2382611"/>
          </a:xfrm>
          <a:prstGeom prst="rect">
            <a:avLst/>
          </a:prstGeom>
        </p:spPr>
      </p:pic>
      <p:pic>
        <p:nvPicPr>
          <p:cNvPr id="9" name="Picture 8" descr="A close-up of a building&#10;&#10;Description automatically generated">
            <a:extLst>
              <a:ext uri="{FF2B5EF4-FFF2-40B4-BE49-F238E27FC236}">
                <a16:creationId xmlns:a16="http://schemas.microsoft.com/office/drawing/2014/main" id="{5F165704-ED89-D863-5881-77172C229203}"/>
              </a:ext>
            </a:extLst>
          </p:cNvPr>
          <p:cNvPicPr>
            <a:picLocks noChangeAspect="1"/>
          </p:cNvPicPr>
          <p:nvPr/>
        </p:nvPicPr>
        <p:blipFill>
          <a:blip r:embed="rId6"/>
          <a:stretch>
            <a:fillRect/>
          </a:stretch>
        </p:blipFill>
        <p:spPr>
          <a:xfrm>
            <a:off x="-2722" y="-4762"/>
            <a:ext cx="4577442" cy="1193346"/>
          </a:xfrm>
          <a:prstGeom prst="rect">
            <a:avLst/>
          </a:prstGeom>
        </p:spPr>
      </p:pic>
    </p:spTree>
    <p:extLst>
      <p:ext uri="{BB962C8B-B14F-4D97-AF65-F5344CB8AC3E}">
        <p14:creationId xmlns:p14="http://schemas.microsoft.com/office/powerpoint/2010/main" val="55275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161" y="-2786"/>
            <a:ext cx="4569074" cy="1996997"/>
          </a:xfrm>
        </p:spPr>
        <p:txBody>
          <a:bodyPr/>
          <a:lstStyle/>
          <a:p>
            <a:r>
              <a:rPr lang="en-US" sz="3200"/>
              <a:t>HUB Birthday Party</a:t>
            </a:r>
          </a:p>
        </p:txBody>
      </p:sp>
      <p:sp>
        <p:nvSpPr>
          <p:cNvPr id="6" name="TextBox 5">
            <a:extLst>
              <a:ext uri="{FF2B5EF4-FFF2-40B4-BE49-F238E27FC236}">
                <a16:creationId xmlns:a16="http://schemas.microsoft.com/office/drawing/2014/main" id="{8E664275-B690-60F1-9E37-A5B27D623010}"/>
              </a:ext>
            </a:extLst>
          </p:cNvPr>
          <p:cNvSpPr txBox="1"/>
          <p:nvPr/>
        </p:nvSpPr>
        <p:spPr>
          <a:xfrm>
            <a:off x="513686" y="2103308"/>
            <a:ext cx="3545999" cy="27751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Friday, </a:t>
            </a:r>
            <a:endParaRPr lang="en-US" sz="1800" b="1">
              <a:solidFill>
                <a:schemeClr val="bg1"/>
              </a:solidFill>
              <a:latin typeface="Verdana"/>
            </a:endParaRPr>
          </a:p>
          <a:p>
            <a:pPr algn="ctr"/>
            <a:r>
              <a:rPr lang="en-US" sz="1800" b="1">
                <a:solidFill>
                  <a:schemeClr val="bg1"/>
                </a:solidFill>
                <a:latin typeface="Verdana"/>
              </a:rPr>
              <a:t>October 25th,</a:t>
            </a:r>
            <a:endParaRPr lang="en-US" sz="1800" b="1" baseline="30000">
              <a:solidFill>
                <a:schemeClr val="bg1"/>
              </a:solidFill>
              <a:latin typeface="Verdana"/>
            </a:endParaRPr>
          </a:p>
          <a:p>
            <a:pPr algn="ctr"/>
            <a:r>
              <a:rPr lang="en-US" sz="1800" b="1" baseline="30000">
                <a:solidFill>
                  <a:schemeClr val="bg1"/>
                </a:solidFill>
                <a:latin typeface="Verdana"/>
              </a:rPr>
              <a:t>11:30 AM – 1:00 PM</a:t>
            </a:r>
            <a:endParaRPr lang="en-US">
              <a:solidFill>
                <a:schemeClr val="bg1"/>
              </a:solidFill>
            </a:endParaRPr>
          </a:p>
          <a:p>
            <a:pPr algn="ctr"/>
            <a:endParaRPr lang="en-US" sz="1800" b="1" baseline="30000">
              <a:solidFill>
                <a:schemeClr val="bg1"/>
              </a:solidFill>
              <a:latin typeface="Verdana"/>
              <a:ea typeface="Open Sans"/>
            </a:endParaRPr>
          </a:p>
          <a:p>
            <a:pPr algn="ctr"/>
            <a:r>
              <a:rPr lang="en-US" sz="1300" baseline="30000">
                <a:solidFill>
                  <a:schemeClr val="bg1"/>
                </a:solidFill>
                <a:latin typeface="Open Sans"/>
                <a:ea typeface="Open Sans"/>
                <a:cs typeface="Open Sans"/>
              </a:rPr>
              <a:t>Join us for an awesome HUB Birthday Party! We will have a brief program, followed by a performance from the Husky Marching Band at noon, an appearance by Dubs, giveaways of HUB-branded </a:t>
            </a:r>
            <a:r>
              <a:rPr lang="en-US" sz="1300" baseline="30000" err="1">
                <a:solidFill>
                  <a:schemeClr val="bg1"/>
                </a:solidFill>
                <a:latin typeface="Open Sans"/>
                <a:ea typeface="Open Sans"/>
                <a:cs typeface="Open Sans"/>
              </a:rPr>
              <a:t>tshirts</a:t>
            </a:r>
            <a:r>
              <a:rPr lang="en-US" sz="1300" baseline="30000">
                <a:solidFill>
                  <a:schemeClr val="bg1"/>
                </a:solidFill>
                <a:latin typeface="Open Sans"/>
                <a:ea typeface="Open Sans"/>
                <a:cs typeface="Open Sans"/>
              </a:rPr>
              <a:t> and tote bags*, FREE HUB Birthday cupcakes* and more. Get your photo with UW's awesome mascot Dubs, grab some merch and a treat and sing along when the band plays "Happy Birthday" to the HUB.</a:t>
            </a:r>
            <a:br>
              <a:rPr lang="en-US" sz="1300" baseline="30000">
                <a:solidFill>
                  <a:schemeClr val="bg1"/>
                </a:solidFill>
                <a:latin typeface="Open Sans"/>
                <a:ea typeface="Open Sans"/>
                <a:cs typeface="Open Sans"/>
              </a:rPr>
            </a:br>
            <a:br>
              <a:rPr lang="en-US" sz="1300" baseline="30000">
                <a:solidFill>
                  <a:schemeClr val="bg1"/>
                </a:solidFill>
                <a:latin typeface="Open Sans"/>
                <a:ea typeface="Open Sans"/>
                <a:cs typeface="Open Sans"/>
              </a:rPr>
            </a:br>
            <a:r>
              <a:rPr lang="en-US" sz="1300" baseline="30000">
                <a:solidFill>
                  <a:schemeClr val="bg1"/>
                </a:solidFill>
                <a:latin typeface="Open Sans"/>
                <a:ea typeface="Open Sans"/>
                <a:cs typeface="Open Sans"/>
              </a:rPr>
              <a:t>*while supplies last.</a:t>
            </a:r>
            <a:endParaRPr lang="en-US">
              <a:solidFill>
                <a:schemeClr val="bg1"/>
              </a:solidFill>
            </a:endParaRPr>
          </a:p>
          <a:p>
            <a:pPr algn="ctr"/>
            <a:endParaRPr lang="en-US" sz="1800" baseline="30000">
              <a:solidFill>
                <a:schemeClr val="bg1"/>
              </a:solidFill>
              <a:latin typeface="Verdana"/>
            </a:endParaRPr>
          </a:p>
          <a:p>
            <a:pPr algn="l"/>
            <a:endParaRPr lang="en-US"/>
          </a:p>
        </p:txBody>
      </p:sp>
      <p:pic>
        <p:nvPicPr>
          <p:cNvPr id="2" name="Picture 1" descr="A purple and white logo&#10;&#10;Description automatically generated">
            <a:extLst>
              <a:ext uri="{FF2B5EF4-FFF2-40B4-BE49-F238E27FC236}">
                <a16:creationId xmlns:a16="http://schemas.microsoft.com/office/drawing/2014/main" id="{16569DC4-641E-556A-1A16-B6226AF4B83A}"/>
              </a:ext>
            </a:extLst>
          </p:cNvPr>
          <p:cNvPicPr>
            <a:picLocks noChangeAspect="1"/>
          </p:cNvPicPr>
          <p:nvPr/>
        </p:nvPicPr>
        <p:blipFill>
          <a:blip r:embed="rId3"/>
          <a:stretch>
            <a:fillRect/>
          </a:stretch>
        </p:blipFill>
        <p:spPr>
          <a:xfrm>
            <a:off x="4573362" y="-6123"/>
            <a:ext cx="4569277" cy="2168978"/>
          </a:xfrm>
          <a:prstGeom prst="rect">
            <a:avLst/>
          </a:prstGeom>
        </p:spPr>
      </p:pic>
      <p:sp>
        <p:nvSpPr>
          <p:cNvPr id="3" name="TextBox 2">
            <a:extLst>
              <a:ext uri="{FF2B5EF4-FFF2-40B4-BE49-F238E27FC236}">
                <a16:creationId xmlns:a16="http://schemas.microsoft.com/office/drawing/2014/main" id="{4CBE5F8A-9B88-95CE-B9E3-56B3F5C276F8}"/>
              </a:ext>
            </a:extLst>
          </p:cNvPr>
          <p:cNvSpPr txBox="1"/>
          <p:nvPr/>
        </p:nvSpPr>
        <p:spPr>
          <a:xfrm>
            <a:off x="4643455" y="2409466"/>
            <a:ext cx="450530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2"/>
                </a:solidFill>
                <a:latin typeface="Verdana"/>
              </a:rPr>
              <a:t>More events at</a:t>
            </a:r>
          </a:p>
          <a:p>
            <a:pPr algn="ctr"/>
            <a:r>
              <a:rPr lang="en-US" sz="1600" baseline="30000">
                <a:solidFill>
                  <a:srgbClr val="424242"/>
                </a:solidFill>
                <a:ea typeface="Open Sans"/>
                <a:hlinkClick r:id="rId4"/>
              </a:rPr>
              <a:t>https://hub.washington.edu/celebrate75/</a:t>
            </a:r>
            <a:r>
              <a:rPr lang="en-US" sz="1600" baseline="30000">
                <a:solidFill>
                  <a:srgbClr val="424242"/>
                </a:solidFill>
                <a:ea typeface="Open Sans"/>
              </a:rPr>
              <a:t> </a:t>
            </a:r>
            <a:endParaRPr lang="en-US" sz="1600"/>
          </a:p>
          <a:p>
            <a:pPr algn="ctr"/>
            <a:endParaRPr lang="en-US" sz="1800" baseline="30000">
              <a:solidFill>
                <a:srgbClr val="FFFFFF"/>
              </a:solidFill>
              <a:latin typeface="Verdana"/>
            </a:endParaRPr>
          </a:p>
          <a:p>
            <a:endParaRPr lang="en-US"/>
          </a:p>
        </p:txBody>
      </p:sp>
      <p:pic>
        <p:nvPicPr>
          <p:cNvPr id="4" name="Picture 3" descr="A qr code on a white background&#10;&#10;Description automatically generated">
            <a:extLst>
              <a:ext uri="{FF2B5EF4-FFF2-40B4-BE49-F238E27FC236}">
                <a16:creationId xmlns:a16="http://schemas.microsoft.com/office/drawing/2014/main" id="{12275F37-DE36-9E55-7E8D-BCD36E1FAD18}"/>
              </a:ext>
            </a:extLst>
          </p:cNvPr>
          <p:cNvPicPr>
            <a:picLocks noChangeAspect="1"/>
          </p:cNvPicPr>
          <p:nvPr/>
        </p:nvPicPr>
        <p:blipFill>
          <a:blip r:embed="rId5"/>
          <a:stretch>
            <a:fillRect/>
          </a:stretch>
        </p:blipFill>
        <p:spPr>
          <a:xfrm>
            <a:off x="6112328" y="3070452"/>
            <a:ext cx="1688647" cy="1717222"/>
          </a:xfrm>
          <a:prstGeom prst="rect">
            <a:avLst/>
          </a:prstGeom>
        </p:spPr>
      </p:pic>
    </p:spTree>
    <p:extLst>
      <p:ext uri="{BB962C8B-B14F-4D97-AF65-F5344CB8AC3E}">
        <p14:creationId xmlns:p14="http://schemas.microsoft.com/office/powerpoint/2010/main" val="385850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153241" y="361885"/>
            <a:ext cx="4330950" cy="1104369"/>
          </a:xfrm>
        </p:spPr>
        <p:txBody>
          <a:bodyPr/>
          <a:lstStyle/>
          <a:p>
            <a:r>
              <a:rPr lang="en-US" sz="1800"/>
              <a:t>Meany Hall Performances</a:t>
            </a:r>
          </a:p>
          <a:p>
            <a:endParaRPr lang="en-US" sz="2400"/>
          </a:p>
        </p:txBody>
      </p:sp>
      <p:sp>
        <p:nvSpPr>
          <p:cNvPr id="6" name="TextBox 5">
            <a:extLst>
              <a:ext uri="{FF2B5EF4-FFF2-40B4-BE49-F238E27FC236}">
                <a16:creationId xmlns:a16="http://schemas.microsoft.com/office/drawing/2014/main" id="{8E664275-B690-60F1-9E37-A5B27D623010}"/>
              </a:ext>
            </a:extLst>
          </p:cNvPr>
          <p:cNvSpPr txBox="1"/>
          <p:nvPr/>
        </p:nvSpPr>
        <p:spPr>
          <a:xfrm>
            <a:off x="151736" y="3843661"/>
            <a:ext cx="426513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ptos"/>
              </a:rPr>
              <a:t>Scan QR code to see events schedule! </a:t>
            </a:r>
            <a:endParaRPr lang="en-US">
              <a:solidFill>
                <a:schemeClr val="bg1"/>
              </a:solidFill>
            </a:endParaRPr>
          </a:p>
          <a:p>
            <a:endParaRPr lang="en-US"/>
          </a:p>
        </p:txBody>
      </p:sp>
      <p:pic>
        <p:nvPicPr>
          <p:cNvPr id="2" name="Picture 1" descr="A qr code on a white background&#10;&#10;Description automatically generated">
            <a:extLst>
              <a:ext uri="{FF2B5EF4-FFF2-40B4-BE49-F238E27FC236}">
                <a16:creationId xmlns:a16="http://schemas.microsoft.com/office/drawing/2014/main" id="{1F8A0125-7C93-589A-4DB8-E20374590D2C}"/>
              </a:ext>
            </a:extLst>
          </p:cNvPr>
          <p:cNvPicPr>
            <a:picLocks noChangeAspect="1"/>
          </p:cNvPicPr>
          <p:nvPr/>
        </p:nvPicPr>
        <p:blipFill>
          <a:blip r:embed="rId3"/>
          <a:stretch>
            <a:fillRect/>
          </a:stretch>
        </p:blipFill>
        <p:spPr>
          <a:xfrm>
            <a:off x="971550" y="1166813"/>
            <a:ext cx="2628900" cy="2619375"/>
          </a:xfrm>
          <a:prstGeom prst="rect">
            <a:avLst/>
          </a:prstGeom>
        </p:spPr>
      </p:pic>
      <p:pic>
        <p:nvPicPr>
          <p:cNvPr id="7" name="Picture 6" descr="A group of people dancing on a stage&#10;&#10;Description automatically generated">
            <a:extLst>
              <a:ext uri="{FF2B5EF4-FFF2-40B4-BE49-F238E27FC236}">
                <a16:creationId xmlns:a16="http://schemas.microsoft.com/office/drawing/2014/main" id="{5D502D2C-E113-2F59-8A90-74EFE1BE9EC7}"/>
              </a:ext>
            </a:extLst>
          </p:cNvPr>
          <p:cNvPicPr>
            <a:picLocks noChangeAspect="1"/>
          </p:cNvPicPr>
          <p:nvPr/>
        </p:nvPicPr>
        <p:blipFill>
          <a:blip r:embed="rId4"/>
          <a:stretch>
            <a:fillRect/>
          </a:stretch>
        </p:blipFill>
        <p:spPr>
          <a:xfrm>
            <a:off x="5018995" y="361950"/>
            <a:ext cx="3725635" cy="1861457"/>
          </a:xfrm>
          <a:prstGeom prst="rect">
            <a:avLst/>
          </a:prstGeom>
        </p:spPr>
      </p:pic>
      <p:pic>
        <p:nvPicPr>
          <p:cNvPr id="8" name="Picture 7" descr="A collage of a person playing a violin&#10;&#10;Description automatically generated">
            <a:extLst>
              <a:ext uri="{FF2B5EF4-FFF2-40B4-BE49-F238E27FC236}">
                <a16:creationId xmlns:a16="http://schemas.microsoft.com/office/drawing/2014/main" id="{99ED8B19-DE13-08C2-152C-286A7CC31D7F}"/>
              </a:ext>
            </a:extLst>
          </p:cNvPr>
          <p:cNvPicPr>
            <a:picLocks noChangeAspect="1"/>
          </p:cNvPicPr>
          <p:nvPr/>
        </p:nvPicPr>
        <p:blipFill>
          <a:blip r:embed="rId5"/>
          <a:stretch>
            <a:fillRect/>
          </a:stretch>
        </p:blipFill>
        <p:spPr>
          <a:xfrm>
            <a:off x="5021717" y="2857500"/>
            <a:ext cx="3720192" cy="1864178"/>
          </a:xfrm>
          <a:prstGeom prst="rect">
            <a:avLst/>
          </a:prstGeom>
        </p:spPr>
      </p:pic>
    </p:spTree>
    <p:extLst>
      <p:ext uri="{BB962C8B-B14F-4D97-AF65-F5344CB8AC3E}">
        <p14:creationId xmlns:p14="http://schemas.microsoft.com/office/powerpoint/2010/main" val="300560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Shape 107"/>
        <p:cNvGrpSpPr/>
        <p:nvPr/>
      </p:nvGrpSpPr>
      <p:grpSpPr>
        <a:xfrm>
          <a:off x="0" y="0"/>
          <a:ext cx="0" cy="0"/>
          <a:chOff x="0" y="0"/>
          <a:chExt cx="0" cy="0"/>
        </a:xfrm>
      </p:grpSpPr>
      <p:sp>
        <p:nvSpPr>
          <p:cNvPr id="4" name="Google Shape;554;p69">
            <a:extLst>
              <a:ext uri="{FF2B5EF4-FFF2-40B4-BE49-F238E27FC236}">
                <a16:creationId xmlns:a16="http://schemas.microsoft.com/office/drawing/2014/main" id="{D8878931-EA7D-4F49-4EDC-7BAC8465E5C8}"/>
              </a:ext>
            </a:extLst>
          </p:cNvPr>
          <p:cNvSpPr txBox="1"/>
          <p:nvPr/>
        </p:nvSpPr>
        <p:spPr>
          <a:xfrm>
            <a:off x="536144" y="-506"/>
            <a:ext cx="8163845" cy="1754623"/>
          </a:xfrm>
          <a:prstGeom prst="rect">
            <a:avLst/>
          </a:prstGeom>
          <a:noFill/>
          <a:ln>
            <a:noFill/>
          </a:ln>
        </p:spPr>
        <p:txBody>
          <a:bodyPr spcFirstLastPara="1" wrap="square" lIns="91425" tIns="91425" rIns="91425" bIns="91425" anchor="t" anchorCtr="0">
            <a:noAutofit/>
          </a:bodyPr>
          <a:lstStyle/>
          <a:p>
            <a:pPr algn="ctr"/>
            <a:r>
              <a:rPr lang="en" sz="3500" b="1">
                <a:solidFill>
                  <a:schemeClr val="lt1"/>
                </a:solidFill>
                <a:latin typeface="Encode Sans"/>
                <a:sym typeface="Encode Sans"/>
              </a:rPr>
              <a:t>HUB Excellence in Student Leadership Scholarship</a:t>
            </a:r>
            <a:endParaRPr lang="en-US">
              <a:solidFill>
                <a:schemeClr val="lt1"/>
              </a:solidFill>
            </a:endParaRPr>
          </a:p>
          <a:p>
            <a:pPr algn="ctr"/>
            <a:endParaRPr lang="en" sz="1800">
              <a:solidFill>
                <a:schemeClr val="lt1"/>
              </a:solidFill>
            </a:endParaRPr>
          </a:p>
          <a:p>
            <a:pPr algn="ctr"/>
            <a:endParaRPr lang="en" sz="3500">
              <a:solidFill>
                <a:schemeClr val="lt1"/>
              </a:solidFill>
            </a:endParaRPr>
          </a:p>
        </p:txBody>
      </p:sp>
      <p:sp>
        <p:nvSpPr>
          <p:cNvPr id="7" name="TextBox 6">
            <a:extLst>
              <a:ext uri="{FF2B5EF4-FFF2-40B4-BE49-F238E27FC236}">
                <a16:creationId xmlns:a16="http://schemas.microsoft.com/office/drawing/2014/main" id="{3746D8E4-FF3C-D5FF-71B9-FDF443019F44}"/>
              </a:ext>
            </a:extLst>
          </p:cNvPr>
          <p:cNvSpPr txBox="1"/>
          <p:nvPr/>
        </p:nvSpPr>
        <p:spPr>
          <a:xfrm>
            <a:off x="185739" y="1085850"/>
            <a:ext cx="510063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Helvetica"/>
                <a:cs typeface="Helvetica"/>
              </a:rPr>
              <a:t>The 2024 application is now open:</a:t>
            </a:r>
            <a:endParaRPr lang="en-US" sz="1600">
              <a:solidFill>
                <a:schemeClr val="bg1"/>
              </a:solidFill>
            </a:endParaRPr>
          </a:p>
          <a:p>
            <a:r>
              <a:rPr lang="en-US" sz="1600" b="1">
                <a:solidFill>
                  <a:schemeClr val="bg1"/>
                </a:solidFill>
                <a:latin typeface="Helvetica"/>
                <a:cs typeface="Helvetica"/>
              </a:rPr>
              <a:t> </a:t>
            </a:r>
            <a:r>
              <a:rPr lang="en-US" sz="1600" b="1">
                <a:latin typeface="Aptos"/>
                <a:cs typeface="Helvetica"/>
              </a:rPr>
              <a:t> </a:t>
            </a:r>
            <a:r>
              <a:rPr lang="en-US" sz="1600">
                <a:solidFill>
                  <a:srgbClr val="1155CC"/>
                </a:solidFill>
                <a:latin typeface="Aptos"/>
                <a:cs typeface="Helvetica"/>
                <a:hlinkClick r:id="rId3"/>
              </a:rPr>
              <a:t>https://forms.office.com/r/APKa7E3m8B</a:t>
            </a:r>
            <a:r>
              <a:rPr lang="en-US" sz="1600">
                <a:solidFill>
                  <a:srgbClr val="1155CC"/>
                </a:solidFill>
                <a:latin typeface="Aptos"/>
                <a:cs typeface="Helvetica"/>
              </a:rPr>
              <a:t> </a:t>
            </a:r>
          </a:p>
          <a:p>
            <a:endParaRPr lang="en-US" sz="1600" b="1">
              <a:solidFill>
                <a:schemeClr val="bg1"/>
              </a:solidFill>
              <a:latin typeface="Helvetica"/>
              <a:cs typeface="Helvetica"/>
            </a:endParaRPr>
          </a:p>
          <a:p>
            <a:r>
              <a:rPr lang="en-US" sz="1600">
                <a:solidFill>
                  <a:schemeClr val="bg1"/>
                </a:solidFill>
                <a:latin typeface="Helvetica"/>
                <a:cs typeface="Helvetica"/>
              </a:rPr>
              <a:t>The HUB Excellence in Student Leadership Scholarship supports HUB student leaders in reaching their full potential as campus leaders, regardless of financial situation.</a:t>
            </a:r>
          </a:p>
          <a:p>
            <a:endParaRPr lang="en-US" sz="1600">
              <a:solidFill>
                <a:schemeClr val="bg1"/>
              </a:solidFill>
              <a:latin typeface="Helvetica"/>
              <a:cs typeface="Helvetica"/>
            </a:endParaRPr>
          </a:p>
          <a:p>
            <a:r>
              <a:rPr lang="en-US" sz="1600">
                <a:solidFill>
                  <a:schemeClr val="bg1"/>
                </a:solidFill>
                <a:latin typeface="Helvetica"/>
                <a:cs typeface="Helvetica"/>
              </a:rPr>
              <a:t>Four scholarships will be awarded this year. Involvement and financial need will be factors in the selection. The recipients of the award will receive </a:t>
            </a:r>
            <a:r>
              <a:rPr lang="en-US" sz="1600" b="1">
                <a:solidFill>
                  <a:schemeClr val="bg1"/>
                </a:solidFill>
                <a:latin typeface="Helvetica"/>
                <a:cs typeface="Helvetica"/>
              </a:rPr>
              <a:t>$2,000</a:t>
            </a:r>
            <a:r>
              <a:rPr lang="en-US" sz="1600">
                <a:solidFill>
                  <a:schemeClr val="bg1"/>
                </a:solidFill>
                <a:latin typeface="Helvetica"/>
                <a:cs typeface="Helvetica"/>
              </a:rPr>
              <a:t> for </a:t>
            </a:r>
            <a:r>
              <a:rPr lang="en-US" sz="1600" b="1">
                <a:solidFill>
                  <a:schemeClr val="bg1"/>
                </a:solidFill>
                <a:latin typeface="Helvetica"/>
                <a:cs typeface="Helvetica"/>
              </a:rPr>
              <a:t>Fall 2024</a:t>
            </a:r>
            <a:r>
              <a:rPr lang="en-US" sz="1600">
                <a:solidFill>
                  <a:schemeClr val="bg1"/>
                </a:solidFill>
                <a:latin typeface="Helvetica"/>
                <a:cs typeface="Helvetica"/>
              </a:rPr>
              <a:t>.</a:t>
            </a:r>
          </a:p>
          <a:p>
            <a:endParaRPr lang="en-US" sz="1600">
              <a:solidFill>
                <a:schemeClr val="bg1"/>
              </a:solidFill>
              <a:latin typeface="Helvetica"/>
              <a:cs typeface="Helvetica"/>
            </a:endParaRPr>
          </a:p>
          <a:p>
            <a:r>
              <a:rPr lang="en-US" sz="1600" b="1">
                <a:solidFill>
                  <a:schemeClr val="bg1"/>
                </a:solidFill>
                <a:latin typeface="Helvetica"/>
                <a:cs typeface="Helvetica"/>
              </a:rPr>
              <a:t>Deadline for applications: October 31, 2024 at 11:59PM.</a:t>
            </a:r>
            <a:endParaRPr lang="en-US" sz="1600">
              <a:solidFill>
                <a:schemeClr val="bg1"/>
              </a:solidFill>
            </a:endParaRPr>
          </a:p>
          <a:p>
            <a:r>
              <a:rPr lang="fr" sz="1600">
                <a:solidFill>
                  <a:schemeClr val="bg1"/>
                </a:solidFill>
                <a:latin typeface="Helvetica"/>
                <a:cs typeface="Helvetica"/>
              </a:rPr>
              <a:t>Questions? Email </a:t>
            </a:r>
            <a:r>
              <a:rPr lang="fr" sz="1600">
                <a:solidFill>
                  <a:schemeClr val="bg1"/>
                </a:solidFill>
                <a:latin typeface="Helvetica"/>
                <a:cs typeface="Helvetica"/>
                <a:hlinkClick r:id="rId4">
                  <a:extLst>
                    <a:ext uri="{A12FA001-AC4F-418D-AE19-62706E023703}">
                      <ahyp:hlinkClr xmlns:ahyp="http://schemas.microsoft.com/office/drawing/2018/hyperlinkcolor" val="tx"/>
                    </a:ext>
                  </a:extLst>
                </a:hlinkClick>
              </a:rPr>
              <a:t>thehub@uw.edu</a:t>
            </a:r>
            <a:endParaRPr lang="en-US" sz="1600">
              <a:solidFill>
                <a:schemeClr val="bg1"/>
              </a:solidFill>
              <a:hlinkClick r:id="rId4">
                <a:extLst>
                  <a:ext uri="{A12FA001-AC4F-418D-AE19-62706E023703}">
                    <ahyp:hlinkClr xmlns:ahyp="http://schemas.microsoft.com/office/drawing/2018/hyperlinkcolor" val="tx"/>
                  </a:ext>
                </a:extLst>
              </a:hlinkClick>
            </a:endParaRPr>
          </a:p>
          <a:p>
            <a:pPr algn="l"/>
            <a:endParaRPr lang="en-US"/>
          </a:p>
        </p:txBody>
      </p:sp>
      <p:pic>
        <p:nvPicPr>
          <p:cNvPr id="2" name="Picture 1" descr="A purple background with paw prints&#10;&#10;Description automatically generated">
            <a:extLst>
              <a:ext uri="{FF2B5EF4-FFF2-40B4-BE49-F238E27FC236}">
                <a16:creationId xmlns:a16="http://schemas.microsoft.com/office/drawing/2014/main" id="{5026535A-14BC-61A2-7869-9F499897CE7F}"/>
              </a:ext>
            </a:extLst>
          </p:cNvPr>
          <p:cNvPicPr>
            <a:picLocks noChangeAspect="1"/>
          </p:cNvPicPr>
          <p:nvPr/>
        </p:nvPicPr>
        <p:blipFill>
          <a:blip r:embed="rId5"/>
          <a:stretch>
            <a:fillRect/>
          </a:stretch>
        </p:blipFill>
        <p:spPr>
          <a:xfrm>
            <a:off x="5402036" y="1870507"/>
            <a:ext cx="3673928" cy="2082840"/>
          </a:xfrm>
          <a:prstGeom prst="rect">
            <a:avLst/>
          </a:prstGeom>
        </p:spPr>
      </p:pic>
    </p:spTree>
    <p:extLst>
      <p:ext uri="{BB962C8B-B14F-4D97-AF65-F5344CB8AC3E}">
        <p14:creationId xmlns:p14="http://schemas.microsoft.com/office/powerpoint/2010/main" val="1227179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A708DF-E7FA-4C11-1A67-12AC4001F5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4" name="Picture 3" descr="A screen shot of a website&#10;&#10;Description automatically generated">
            <a:extLst>
              <a:ext uri="{FF2B5EF4-FFF2-40B4-BE49-F238E27FC236}">
                <a16:creationId xmlns:a16="http://schemas.microsoft.com/office/drawing/2014/main" id="{E878C11E-E770-7CFC-F98C-1BBDE4EF8C62}"/>
              </a:ext>
            </a:extLst>
          </p:cNvPr>
          <p:cNvPicPr>
            <a:picLocks noChangeAspect="1"/>
          </p:cNvPicPr>
          <p:nvPr/>
        </p:nvPicPr>
        <p:blipFill>
          <a:blip r:embed="rId3"/>
          <a:stretch>
            <a:fillRect/>
          </a:stretch>
        </p:blipFill>
        <p:spPr>
          <a:xfrm>
            <a:off x="112077" y="0"/>
            <a:ext cx="9028703" cy="5225142"/>
          </a:xfrm>
          <a:prstGeom prst="rect">
            <a:avLst/>
          </a:prstGeom>
        </p:spPr>
      </p:pic>
    </p:spTree>
    <p:extLst>
      <p:ext uri="{BB962C8B-B14F-4D97-AF65-F5344CB8AC3E}">
        <p14:creationId xmlns:p14="http://schemas.microsoft.com/office/powerpoint/2010/main" val="4047665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Shape 107"/>
        <p:cNvGrpSpPr/>
        <p:nvPr/>
      </p:nvGrpSpPr>
      <p:grpSpPr>
        <a:xfrm>
          <a:off x="0" y="0"/>
          <a:ext cx="0" cy="0"/>
          <a:chOff x="0" y="0"/>
          <a:chExt cx="0" cy="0"/>
        </a:xfrm>
      </p:grpSpPr>
      <p:sp>
        <p:nvSpPr>
          <p:cNvPr id="7" name="TextBox 6">
            <a:extLst>
              <a:ext uri="{FF2B5EF4-FFF2-40B4-BE49-F238E27FC236}">
                <a16:creationId xmlns:a16="http://schemas.microsoft.com/office/drawing/2014/main" id="{A0343955-C6EC-8F10-8734-370CC2568032}"/>
              </a:ext>
            </a:extLst>
          </p:cNvPr>
          <p:cNvSpPr txBox="1"/>
          <p:nvPr/>
        </p:nvSpPr>
        <p:spPr>
          <a:xfrm>
            <a:off x="5872162" y="87153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Google Shape;554;p69">
            <a:extLst>
              <a:ext uri="{FF2B5EF4-FFF2-40B4-BE49-F238E27FC236}">
                <a16:creationId xmlns:a16="http://schemas.microsoft.com/office/drawing/2014/main" id="{C6AE48C7-6CAD-F3A5-F5A8-249FF552BF5A}"/>
              </a:ext>
            </a:extLst>
          </p:cNvPr>
          <p:cNvSpPr txBox="1"/>
          <p:nvPr/>
        </p:nvSpPr>
        <p:spPr>
          <a:xfrm>
            <a:off x="703" y="-165"/>
            <a:ext cx="9142538" cy="1239591"/>
          </a:xfrm>
          <a:prstGeom prst="rect">
            <a:avLst/>
          </a:prstGeom>
          <a:noFill/>
          <a:ln>
            <a:noFill/>
          </a:ln>
        </p:spPr>
        <p:txBody>
          <a:bodyPr spcFirstLastPara="1" wrap="square" lIns="91425" tIns="91425" rIns="91425" bIns="91425" anchor="t" anchorCtr="0">
            <a:noAutofit/>
          </a:bodyPr>
          <a:lstStyle/>
          <a:p>
            <a:r>
              <a:rPr lang="en" sz="3500" b="1">
                <a:solidFill>
                  <a:schemeClr val="lt1"/>
                </a:solidFill>
                <a:latin typeface="Encode Sans"/>
                <a:sym typeface="Encode Sans"/>
              </a:rPr>
              <a:t>UW Public Lectures</a:t>
            </a:r>
          </a:p>
          <a:p>
            <a:r>
              <a:rPr lang="en" sz="1800">
                <a:solidFill>
                  <a:schemeClr val="lt1"/>
                </a:solidFill>
                <a:hlinkClick r:id="rId3">
                  <a:extLst>
                    <a:ext uri="{A12FA001-AC4F-418D-AE19-62706E023703}">
                      <ahyp:hlinkClr xmlns:ahyp="http://schemas.microsoft.com/office/drawing/2018/hyperlinkcolor" val="tx"/>
                    </a:ext>
                  </a:extLst>
                </a:hlinkClick>
              </a:rPr>
              <a:t>https://www.washington.edu/lectures/</a:t>
            </a:r>
            <a:r>
              <a:rPr lang="en" sz="1800">
                <a:solidFill>
                  <a:schemeClr val="lt1"/>
                </a:solidFill>
              </a:rPr>
              <a:t> </a:t>
            </a:r>
            <a:endParaRPr lang="en">
              <a:solidFill>
                <a:schemeClr val="lt1"/>
              </a:solidFill>
            </a:endParaRPr>
          </a:p>
          <a:p>
            <a:endParaRPr lang="en" sz="3500">
              <a:solidFill>
                <a:schemeClr val="lt1"/>
              </a:solidFill>
            </a:endParaRPr>
          </a:p>
        </p:txBody>
      </p:sp>
      <p:pic>
        <p:nvPicPr>
          <p:cNvPr id="8" name="Picture 7" descr="A screenshot of a book store&#10;&#10;Description automatically generated">
            <a:extLst>
              <a:ext uri="{FF2B5EF4-FFF2-40B4-BE49-F238E27FC236}">
                <a16:creationId xmlns:a16="http://schemas.microsoft.com/office/drawing/2014/main" id="{2698792A-1EA8-6DD9-B835-E41B0472E1CE}"/>
              </a:ext>
            </a:extLst>
          </p:cNvPr>
          <p:cNvPicPr>
            <a:picLocks noChangeAspect="1"/>
          </p:cNvPicPr>
          <p:nvPr/>
        </p:nvPicPr>
        <p:blipFill>
          <a:blip r:embed="rId4"/>
          <a:stretch>
            <a:fillRect/>
          </a:stretch>
        </p:blipFill>
        <p:spPr>
          <a:xfrm>
            <a:off x="1206" y="952499"/>
            <a:ext cx="4202194" cy="4191000"/>
          </a:xfrm>
          <a:prstGeom prst="rect">
            <a:avLst/>
          </a:prstGeom>
        </p:spPr>
      </p:pic>
      <p:pic>
        <p:nvPicPr>
          <p:cNvPr id="10" name="Picture 9" descr="A screenshot of a website&#10;&#10;Description automatically generated">
            <a:extLst>
              <a:ext uri="{FF2B5EF4-FFF2-40B4-BE49-F238E27FC236}">
                <a16:creationId xmlns:a16="http://schemas.microsoft.com/office/drawing/2014/main" id="{478E2CDE-8850-31A2-68FF-9B3BF4A22D17}"/>
              </a:ext>
            </a:extLst>
          </p:cNvPr>
          <p:cNvPicPr>
            <a:picLocks noChangeAspect="1"/>
          </p:cNvPicPr>
          <p:nvPr/>
        </p:nvPicPr>
        <p:blipFill>
          <a:blip r:embed="rId5"/>
          <a:stretch>
            <a:fillRect/>
          </a:stretch>
        </p:blipFill>
        <p:spPr>
          <a:xfrm>
            <a:off x="4153580" y="953181"/>
            <a:ext cx="4987018" cy="1903639"/>
          </a:xfrm>
          <a:prstGeom prst="rect">
            <a:avLst/>
          </a:prstGeom>
        </p:spPr>
      </p:pic>
      <p:pic>
        <p:nvPicPr>
          <p:cNvPr id="11" name="Picture 10" descr="A person smiling for a picture&#10;&#10;Description automatically generated">
            <a:extLst>
              <a:ext uri="{FF2B5EF4-FFF2-40B4-BE49-F238E27FC236}">
                <a16:creationId xmlns:a16="http://schemas.microsoft.com/office/drawing/2014/main" id="{2E23684A-4C22-C830-5ED8-BE83563484EF}"/>
              </a:ext>
            </a:extLst>
          </p:cNvPr>
          <p:cNvPicPr>
            <a:picLocks noChangeAspect="1"/>
          </p:cNvPicPr>
          <p:nvPr/>
        </p:nvPicPr>
        <p:blipFill>
          <a:blip r:embed="rId6"/>
          <a:stretch>
            <a:fillRect/>
          </a:stretch>
        </p:blipFill>
        <p:spPr>
          <a:xfrm>
            <a:off x="4152220" y="2571069"/>
            <a:ext cx="4989741" cy="2573112"/>
          </a:xfrm>
          <a:prstGeom prst="rect">
            <a:avLst/>
          </a:prstGeom>
        </p:spPr>
      </p:pic>
    </p:spTree>
    <p:extLst>
      <p:ext uri="{BB962C8B-B14F-4D97-AF65-F5344CB8AC3E}">
        <p14:creationId xmlns:p14="http://schemas.microsoft.com/office/powerpoint/2010/main" val="124321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E5C9-1DA1-B520-6052-76ADDD7C07F7}"/>
              </a:ext>
            </a:extLst>
          </p:cNvPr>
          <p:cNvSpPr>
            <a:spLocks noGrp="1"/>
          </p:cNvSpPr>
          <p:nvPr>
            <p:ph type="title"/>
          </p:nvPr>
        </p:nvSpPr>
        <p:spPr>
          <a:xfrm>
            <a:off x="265500" y="1078750"/>
            <a:ext cx="2741711" cy="1812686"/>
          </a:xfrm>
        </p:spPr>
        <p:txBody>
          <a:bodyPr/>
          <a:lstStyle/>
          <a:p>
            <a:r>
              <a:rPr lang="en-US"/>
              <a:t>Events</a:t>
            </a:r>
          </a:p>
        </p:txBody>
      </p:sp>
      <p:sp>
        <p:nvSpPr>
          <p:cNvPr id="3" name="Slide Number Placeholder 2">
            <a:extLst>
              <a:ext uri="{FF2B5EF4-FFF2-40B4-BE49-F238E27FC236}">
                <a16:creationId xmlns:a16="http://schemas.microsoft.com/office/drawing/2014/main" id="{154E2240-DD79-4B52-13E3-7EE26E4FB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pic>
        <p:nvPicPr>
          <p:cNvPr id="10" name="Picture 9" descr="A pumpkin and pins with text&#10;&#10;Description automatically generated">
            <a:extLst>
              <a:ext uri="{FF2B5EF4-FFF2-40B4-BE49-F238E27FC236}">
                <a16:creationId xmlns:a16="http://schemas.microsoft.com/office/drawing/2014/main" id="{2F01A0C2-6C81-5A83-71E2-67BCFAA9ECC6}"/>
              </a:ext>
            </a:extLst>
          </p:cNvPr>
          <p:cNvPicPr>
            <a:picLocks noChangeAspect="1"/>
          </p:cNvPicPr>
          <p:nvPr/>
        </p:nvPicPr>
        <p:blipFill>
          <a:blip r:embed="rId3"/>
          <a:stretch>
            <a:fillRect/>
          </a:stretch>
        </p:blipFill>
        <p:spPr>
          <a:xfrm>
            <a:off x="-2071" y="0"/>
            <a:ext cx="9172989" cy="516006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DCB64E95-9D5A-C6D5-C69E-F676965D7304}"/>
              </a:ext>
            </a:extLst>
          </p:cNvPr>
          <p:cNvPicPr>
            <a:picLocks noChangeAspect="1"/>
          </p:cNvPicPr>
          <p:nvPr/>
        </p:nvPicPr>
        <p:blipFill>
          <a:blip r:embed="rId4"/>
          <a:stretch>
            <a:fillRect/>
          </a:stretch>
        </p:blipFill>
        <p:spPr>
          <a:xfrm>
            <a:off x="7316925" y="2828700"/>
            <a:ext cx="1431150" cy="1416600"/>
          </a:xfrm>
          <a:prstGeom prst="rect">
            <a:avLst/>
          </a:prstGeom>
        </p:spPr>
      </p:pic>
    </p:spTree>
    <p:extLst>
      <p:ext uri="{BB962C8B-B14F-4D97-AF65-F5344CB8AC3E}">
        <p14:creationId xmlns:p14="http://schemas.microsoft.com/office/powerpoint/2010/main" val="673672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Call To Order</a:t>
            </a:r>
            <a:endParaRPr sz="4800" b="1">
              <a:latin typeface="Encode Sans"/>
              <a:ea typeface="Encode Sans"/>
              <a:cs typeface="Encode Sans"/>
              <a:sym typeface="Encode Sans"/>
            </a:endParaRPr>
          </a:p>
        </p:txBody>
      </p:sp>
      <p:sp>
        <p:nvSpPr>
          <p:cNvPr id="156" name="Google Shape;156;p33"/>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57" name="Google Shape;157;p3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a:t>
            </a:fld>
            <a:endParaRPr>
              <a:solidFill>
                <a:schemeClr val="lt1"/>
              </a:solidFill>
            </a:endParaRPr>
          </a:p>
        </p:txBody>
      </p:sp>
      <p:pic>
        <p:nvPicPr>
          <p:cNvPr id="2" name="Picture 1" descr="A logo of a gps&#10;&#10;Description automatically generated">
            <a:extLst>
              <a:ext uri="{FF2B5EF4-FFF2-40B4-BE49-F238E27FC236}">
                <a16:creationId xmlns:a16="http://schemas.microsoft.com/office/drawing/2014/main" id="{94661992-CDE4-8D37-E183-CE7CB89A4969}"/>
              </a:ext>
            </a:extLst>
          </p:cNvPr>
          <p:cNvPicPr>
            <a:picLocks noChangeAspect="1"/>
          </p:cNvPicPr>
          <p:nvPr/>
        </p:nvPicPr>
        <p:blipFill>
          <a:blip r:embed="rId3"/>
          <a:stretch>
            <a:fillRect/>
          </a:stretch>
        </p:blipFill>
        <p:spPr>
          <a:xfrm>
            <a:off x="1064354" y="3581763"/>
            <a:ext cx="7020537" cy="15610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E5C9-1DA1-B520-6052-76ADDD7C07F7}"/>
              </a:ext>
            </a:extLst>
          </p:cNvPr>
          <p:cNvSpPr>
            <a:spLocks noGrp="1"/>
          </p:cNvSpPr>
          <p:nvPr>
            <p:ph type="title"/>
          </p:nvPr>
        </p:nvSpPr>
        <p:spPr>
          <a:xfrm>
            <a:off x="203477" y="1136343"/>
            <a:ext cx="3866990" cy="1812686"/>
          </a:xfrm>
        </p:spPr>
        <p:txBody>
          <a:bodyPr/>
          <a:lstStyle/>
          <a:p>
            <a:r>
              <a:rPr lang="en-US" sz="4000"/>
              <a:t>GPSS Football Night</a:t>
            </a:r>
            <a:br>
              <a:rPr lang="en-US" sz="4000"/>
            </a:br>
            <a:r>
              <a:rPr lang="en-US" sz="4000"/>
              <a:t>UCLA v. UW</a:t>
            </a:r>
          </a:p>
        </p:txBody>
      </p:sp>
      <p:sp>
        <p:nvSpPr>
          <p:cNvPr id="3" name="Slide Number Placeholder 2">
            <a:extLst>
              <a:ext uri="{FF2B5EF4-FFF2-40B4-BE49-F238E27FC236}">
                <a16:creationId xmlns:a16="http://schemas.microsoft.com/office/drawing/2014/main" id="{154E2240-DD79-4B52-13E3-7EE26E4FB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sp>
        <p:nvSpPr>
          <p:cNvPr id="5" name="TextBox 4">
            <a:extLst>
              <a:ext uri="{FF2B5EF4-FFF2-40B4-BE49-F238E27FC236}">
                <a16:creationId xmlns:a16="http://schemas.microsoft.com/office/drawing/2014/main" id="{2EE0690D-AC6B-BA90-3761-1482C1CA259D}"/>
              </a:ext>
            </a:extLst>
          </p:cNvPr>
          <p:cNvSpPr txBox="1"/>
          <p:nvPr/>
        </p:nvSpPr>
        <p:spPr>
          <a:xfrm>
            <a:off x="292174" y="3045998"/>
            <a:ext cx="3989022" cy="1713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Friday, </a:t>
            </a:r>
            <a:endParaRPr lang="en-US" sz="1800" b="1">
              <a:solidFill>
                <a:schemeClr val="bg1"/>
              </a:solidFill>
              <a:latin typeface="Verdana"/>
            </a:endParaRPr>
          </a:p>
          <a:p>
            <a:pPr algn="ctr"/>
            <a:r>
              <a:rPr lang="en-US" sz="1800" b="1">
                <a:solidFill>
                  <a:schemeClr val="bg1"/>
                </a:solidFill>
                <a:latin typeface="Verdana"/>
              </a:rPr>
              <a:t>November 15</a:t>
            </a:r>
            <a:r>
              <a:rPr lang="en-US" sz="1800" b="1" baseline="30000">
                <a:solidFill>
                  <a:schemeClr val="bg1"/>
                </a:solidFill>
                <a:latin typeface="Verdana"/>
              </a:rPr>
              <a:t>th</a:t>
            </a:r>
            <a:endParaRPr lang="en-US" sz="1800" b="1">
              <a:solidFill>
                <a:schemeClr val="bg1"/>
              </a:solidFill>
              <a:latin typeface="Verdana"/>
            </a:endParaRPr>
          </a:p>
          <a:p>
            <a:pPr algn="ctr"/>
            <a:r>
              <a:rPr lang="en-US" sz="1800" b="1" baseline="30000">
                <a:solidFill>
                  <a:schemeClr val="bg1"/>
                </a:solidFill>
                <a:latin typeface="Verdana"/>
              </a:rPr>
              <a:t>6:00 PM - 9:00 PM</a:t>
            </a:r>
            <a:endParaRPr lang="en-US" sz="1800" b="1">
              <a:solidFill>
                <a:schemeClr val="bg1"/>
              </a:solidFill>
              <a:latin typeface="Verdana"/>
            </a:endParaRPr>
          </a:p>
          <a:p>
            <a:pPr algn="ctr"/>
            <a:r>
              <a:rPr lang="en-US" sz="1800" b="1" baseline="30000">
                <a:solidFill>
                  <a:schemeClr val="bg1"/>
                </a:solidFill>
                <a:latin typeface="Verdana"/>
              </a:rPr>
              <a:t>GPSS Official Pregame – 4:00 PM – 6:00 PM</a:t>
            </a:r>
          </a:p>
          <a:p>
            <a:pPr algn="ctr"/>
            <a:r>
              <a:rPr lang="en-US" sz="1800" baseline="30000">
                <a:solidFill>
                  <a:schemeClr val="bg1"/>
                </a:solidFill>
                <a:latin typeface="Verdana"/>
              </a:rPr>
              <a:t>Free Pizza &amp; Drinks (21+) Provided</a:t>
            </a:r>
          </a:p>
          <a:p>
            <a:pPr algn="ctr"/>
            <a:r>
              <a:rPr lang="en-US" sz="2000" b="1" baseline="30000">
                <a:solidFill>
                  <a:schemeClr val="bg1"/>
                </a:solidFill>
                <a:latin typeface="Verdana"/>
              </a:rPr>
              <a:t>Tickets - $38.65 (including taxes/fees)</a:t>
            </a:r>
          </a:p>
          <a:p>
            <a:endParaRPr lang="en-US"/>
          </a:p>
        </p:txBody>
      </p:sp>
      <p:pic>
        <p:nvPicPr>
          <p:cNvPr id="4" name="Picture 3" descr="A dog wearing a scarf in front of a stadium&#10;&#10;Description automatically generated">
            <a:extLst>
              <a:ext uri="{FF2B5EF4-FFF2-40B4-BE49-F238E27FC236}">
                <a16:creationId xmlns:a16="http://schemas.microsoft.com/office/drawing/2014/main" id="{57428961-8536-F9FF-3517-8052111B40B3}"/>
              </a:ext>
            </a:extLst>
          </p:cNvPr>
          <p:cNvPicPr>
            <a:picLocks noChangeAspect="1"/>
          </p:cNvPicPr>
          <p:nvPr/>
        </p:nvPicPr>
        <p:blipFill>
          <a:blip r:embed="rId3"/>
          <a:stretch>
            <a:fillRect/>
          </a:stretch>
        </p:blipFill>
        <p:spPr>
          <a:xfrm>
            <a:off x="4786246" y="5316"/>
            <a:ext cx="4152369" cy="5137298"/>
          </a:xfrm>
          <a:prstGeom prst="rect">
            <a:avLst/>
          </a:prstGeom>
        </p:spPr>
      </p:pic>
    </p:spTree>
    <p:extLst>
      <p:ext uri="{BB962C8B-B14F-4D97-AF65-F5344CB8AC3E}">
        <p14:creationId xmlns:p14="http://schemas.microsoft.com/office/powerpoint/2010/main" val="964748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cup with a handle and a saucer with a brown liquid in it&#10;&#10;Description automatically generated">
            <a:extLst>
              <a:ext uri="{FF2B5EF4-FFF2-40B4-BE49-F238E27FC236}">
                <a16:creationId xmlns:a16="http://schemas.microsoft.com/office/drawing/2014/main" id="{D381CA06-9A0D-69FC-1A52-0FB47681E6EA}"/>
              </a:ext>
            </a:extLst>
          </p:cNvPr>
          <p:cNvPicPr>
            <a:picLocks noChangeAspect="1"/>
          </p:cNvPicPr>
          <p:nvPr/>
        </p:nvPicPr>
        <p:blipFill>
          <a:blip r:embed="rId3"/>
          <a:srcRect t="2667" r="-375" b="10594"/>
          <a:stretch/>
        </p:blipFill>
        <p:spPr>
          <a:xfrm>
            <a:off x="-133" y="891"/>
            <a:ext cx="3844930" cy="5138815"/>
          </a:xfrm>
          <a:prstGeom prst="rect">
            <a:avLst/>
          </a:prstGeom>
        </p:spPr>
      </p:pic>
      <p:sp>
        <p:nvSpPr>
          <p:cNvPr id="12" name="Title 1">
            <a:extLst>
              <a:ext uri="{FF2B5EF4-FFF2-40B4-BE49-F238E27FC236}">
                <a16:creationId xmlns:a16="http://schemas.microsoft.com/office/drawing/2014/main" id="{4CC5987D-996F-CFF7-C509-3BD3464CF81E}"/>
              </a:ext>
            </a:extLst>
          </p:cNvPr>
          <p:cNvSpPr>
            <a:spLocks noGrp="1"/>
          </p:cNvSpPr>
          <p:nvPr>
            <p:ph type="title"/>
          </p:nvPr>
        </p:nvSpPr>
        <p:spPr>
          <a:xfrm>
            <a:off x="4419460" y="916175"/>
            <a:ext cx="3866990" cy="1812686"/>
          </a:xfrm>
        </p:spPr>
        <p:txBody>
          <a:bodyPr/>
          <a:lstStyle/>
          <a:p>
            <a:pPr algn="ctr"/>
            <a:r>
              <a:rPr lang="en-US" sz="4000"/>
              <a:t>GPSS Weekly</a:t>
            </a:r>
            <a:br>
              <a:rPr lang="en-US" sz="4000"/>
            </a:br>
            <a:r>
              <a:rPr lang="en-US" sz="4000"/>
              <a:t>Coffee Chats</a:t>
            </a:r>
            <a:endParaRPr lang="en-US"/>
          </a:p>
        </p:txBody>
      </p:sp>
      <p:sp>
        <p:nvSpPr>
          <p:cNvPr id="14" name="TextBox 13">
            <a:extLst>
              <a:ext uri="{FF2B5EF4-FFF2-40B4-BE49-F238E27FC236}">
                <a16:creationId xmlns:a16="http://schemas.microsoft.com/office/drawing/2014/main" id="{FA892697-89F3-DB3B-DB50-439B045357F5}"/>
              </a:ext>
            </a:extLst>
          </p:cNvPr>
          <p:cNvSpPr txBox="1"/>
          <p:nvPr/>
        </p:nvSpPr>
        <p:spPr>
          <a:xfrm>
            <a:off x="4358256" y="2807093"/>
            <a:ext cx="398902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Wednesdays</a:t>
            </a:r>
            <a:endParaRPr lang="en-US">
              <a:solidFill>
                <a:schemeClr val="bg1"/>
              </a:solidFill>
            </a:endParaRPr>
          </a:p>
          <a:p>
            <a:pPr algn="ctr"/>
            <a:r>
              <a:rPr lang="en-US" sz="1800">
                <a:solidFill>
                  <a:schemeClr val="bg1"/>
                </a:solidFill>
                <a:latin typeface="Verdana"/>
              </a:rPr>
              <a:t>12:00 – 5:00 PM</a:t>
            </a:r>
          </a:p>
          <a:p>
            <a:pPr algn="ctr"/>
            <a:endParaRPr lang="en-US" sz="1800">
              <a:solidFill>
                <a:schemeClr val="bg1"/>
              </a:solidFill>
              <a:latin typeface="Verdana"/>
            </a:endParaRPr>
          </a:p>
          <a:p>
            <a:pPr algn="ctr"/>
            <a:r>
              <a:rPr lang="en-US">
                <a:solidFill>
                  <a:schemeClr val="bg1"/>
                </a:solidFill>
                <a:latin typeface="Verdana"/>
              </a:rPr>
              <a:t>Pop-by before senate and chat with officers/staff or grab some free coffee!</a:t>
            </a:r>
          </a:p>
          <a:p>
            <a:endParaRPr lang="en-US"/>
          </a:p>
        </p:txBody>
      </p:sp>
    </p:spTree>
    <p:extLst>
      <p:ext uri="{BB962C8B-B14F-4D97-AF65-F5344CB8AC3E}">
        <p14:creationId xmlns:p14="http://schemas.microsoft.com/office/powerpoint/2010/main" val="88302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750" b="-78525"/>
            </a:stretch>
          </a:blipFill>
        </p:spPr>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4"/>
            <a:stretch>
              <a:fillRect/>
            </a:stretch>
          </a:blipFill>
        </p:spPr>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5"/>
            <a:stretch>
              <a:fillRect/>
            </a:stretch>
          </a:blipFill>
        </p:spPr>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6"/>
            <a:stretch>
              <a:fillRect t="-50249"/>
            </a:stretch>
          </a:blipFill>
        </p:spPr>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6"/>
            <a:stretch>
              <a:fillRect l="-75294" b="-203691"/>
            </a:stretch>
          </a:blipFill>
        </p:spPr>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1"/>
            <a:stretch>
              <a:fillRect r="-49538" b="-66591"/>
            </a:stretch>
          </a:blipFill>
        </p:spPr>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1"/>
            <a:stretch>
              <a:fillRect r="-49538" b="-66591"/>
            </a:stretch>
          </a:blipFill>
        </p:spPr>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2"/>
            <a:stretch>
              <a:fillRect t="-23" b="-23"/>
            </a:stretch>
          </a:blipFill>
        </p:spPr>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3"/>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298441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sym typeface="Encode Sans"/>
              </a:rPr>
              <a:t>Memorandum Congratulating Dr. David Baker on Nobel Prize in Chemistry</a:t>
            </a:r>
            <a:endParaRPr lang="en-US" sz="4400"/>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23</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337016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sym typeface="Encode Sans"/>
              </a:rPr>
              <a:t>Senate Icebreaker</a:t>
            </a:r>
            <a:endParaRPr lang="en-US"/>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20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24</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207449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sym typeface="Encode Sans"/>
              </a:rPr>
              <a:t>Introduction to GPSS </a:t>
            </a:r>
            <a:endParaRPr lang="en-US"/>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7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25</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3220274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701843" y="1094175"/>
            <a:ext cx="7855380" cy="5316300"/>
          </a:xfrm>
          <a:prstGeom prst="rect">
            <a:avLst/>
          </a:prstGeom>
          <a:noFill/>
          <a:ln>
            <a:noFill/>
          </a:ln>
        </p:spPr>
        <p:txBody>
          <a:bodyPr spcFirstLastPara="1" wrap="square" lIns="85545" tIns="85545" rIns="85545" bIns="85545" anchor="t" anchorCtr="0">
            <a:noAutofit/>
          </a:bodyPr>
          <a:lstStyle/>
          <a:p>
            <a:pPr marL="0" marR="0" lvl="0" indent="0" algn="l" rtl="0">
              <a:lnSpc>
                <a:spcPct val="115000"/>
              </a:lnSpc>
              <a:spcBef>
                <a:spcPts val="0"/>
              </a:spcBef>
              <a:spcAft>
                <a:spcPts val="0"/>
              </a:spcAft>
              <a:buClr>
                <a:srgbClr val="000000"/>
              </a:buClr>
              <a:buSzPts val="5600"/>
              <a:buFont typeface="Arial"/>
              <a:buNone/>
            </a:pPr>
            <a:r>
              <a:rPr lang="en-US" sz="1980" u="sng">
                <a:solidFill>
                  <a:srgbClr val="F2F2F2"/>
                </a:solidFill>
                <a:latin typeface="Open Sans"/>
                <a:ea typeface="Open Sans"/>
                <a:cs typeface="Open Sans"/>
                <a:sym typeface="Open Sans"/>
              </a:rPr>
              <a:t>WE ADVOCATE</a:t>
            </a:r>
            <a:r>
              <a:rPr lang="en-US" sz="1980">
                <a:solidFill>
                  <a:srgbClr val="F2F2F2"/>
                </a:solidFill>
                <a:latin typeface="Open Sans"/>
                <a:ea typeface="Open Sans"/>
                <a:cs typeface="Open Sans"/>
                <a:sym typeface="Open Sans"/>
              </a:rPr>
              <a:t> </a:t>
            </a:r>
            <a:r>
              <a:rPr lang="en-US" sz="1980" b="0">
                <a:solidFill>
                  <a:srgbClr val="F2F2F2"/>
                </a:solidFill>
                <a:latin typeface="Open Sans"/>
                <a:ea typeface="Open Sans"/>
                <a:cs typeface="Open Sans"/>
                <a:sym typeface="Open Sans"/>
              </a:rPr>
              <a:t>for the needs and interests of our constituents</a:t>
            </a:r>
            <a:br>
              <a:rPr lang="en-US" sz="1980" b="0">
                <a:solidFill>
                  <a:srgbClr val="F2F2F2"/>
                </a:solidFill>
                <a:latin typeface="Open Sans"/>
                <a:ea typeface="Open Sans"/>
                <a:cs typeface="Open Sans"/>
                <a:sym typeface="Open Sans"/>
              </a:rPr>
            </a:br>
            <a:br>
              <a:rPr lang="en-US" sz="1980" b="0">
                <a:solidFill>
                  <a:srgbClr val="F2F2F2"/>
                </a:solidFill>
                <a:latin typeface="Open Sans"/>
                <a:ea typeface="Open Sans"/>
                <a:cs typeface="Open Sans"/>
                <a:sym typeface="Open Sans"/>
              </a:rPr>
            </a:br>
            <a:r>
              <a:rPr lang="en-US" sz="1980" u="sng">
                <a:solidFill>
                  <a:srgbClr val="F2F2F2"/>
                </a:solidFill>
                <a:latin typeface="Open Sans"/>
                <a:ea typeface="Open Sans"/>
                <a:cs typeface="Open Sans"/>
                <a:sym typeface="Open Sans"/>
              </a:rPr>
              <a:t>WE PROMOTE</a:t>
            </a:r>
            <a:r>
              <a:rPr lang="en-US" sz="1980">
                <a:solidFill>
                  <a:srgbClr val="F2F2F2"/>
                </a:solidFill>
                <a:latin typeface="Open Sans"/>
                <a:ea typeface="Open Sans"/>
                <a:cs typeface="Open Sans"/>
                <a:sym typeface="Open Sans"/>
              </a:rPr>
              <a:t> </a:t>
            </a:r>
            <a:r>
              <a:rPr lang="en-US" sz="1980" b="0">
                <a:solidFill>
                  <a:srgbClr val="F2F2F2"/>
                </a:solidFill>
                <a:latin typeface="Open Sans"/>
                <a:ea typeface="Open Sans"/>
                <a:cs typeface="Open Sans"/>
                <a:sym typeface="Open Sans"/>
              </a:rPr>
              <a:t>professional development and foster a sense of community and connection</a:t>
            </a:r>
            <a:br>
              <a:rPr lang="en-US" sz="1980" b="0">
                <a:solidFill>
                  <a:srgbClr val="F2F2F2"/>
                </a:solidFill>
                <a:latin typeface="Open Sans"/>
                <a:ea typeface="Open Sans"/>
                <a:cs typeface="Open Sans"/>
                <a:sym typeface="Open Sans"/>
              </a:rPr>
            </a:br>
            <a:br>
              <a:rPr lang="en-US" sz="1980" b="0">
                <a:solidFill>
                  <a:srgbClr val="F2F2F2"/>
                </a:solidFill>
                <a:latin typeface="Open Sans"/>
                <a:ea typeface="Open Sans"/>
                <a:cs typeface="Open Sans"/>
                <a:sym typeface="Open Sans"/>
              </a:rPr>
            </a:br>
            <a:r>
              <a:rPr lang="en-US" sz="1980" u="sng">
                <a:solidFill>
                  <a:srgbClr val="F2F2F2"/>
                </a:solidFill>
                <a:latin typeface="Open Sans"/>
                <a:ea typeface="Open Sans"/>
                <a:cs typeface="Open Sans"/>
                <a:sym typeface="Open Sans"/>
              </a:rPr>
              <a:t>WE AMPLIFY</a:t>
            </a:r>
            <a:r>
              <a:rPr lang="en-US" sz="1980">
                <a:solidFill>
                  <a:srgbClr val="F2F2F2"/>
                </a:solidFill>
                <a:latin typeface="Open Sans"/>
                <a:ea typeface="Open Sans"/>
                <a:cs typeface="Open Sans"/>
                <a:sym typeface="Open Sans"/>
              </a:rPr>
              <a:t> </a:t>
            </a:r>
            <a:r>
              <a:rPr lang="en-US" sz="1980" b="0">
                <a:solidFill>
                  <a:srgbClr val="F2F2F2"/>
                </a:solidFill>
                <a:latin typeface="Open Sans"/>
                <a:ea typeface="Open Sans"/>
                <a:cs typeface="Open Sans"/>
                <a:sym typeface="Open Sans"/>
              </a:rPr>
              <a:t>graduate and professional student voices and experiences</a:t>
            </a:r>
            <a:br>
              <a:rPr lang="en-US" sz="1980" b="0">
                <a:solidFill>
                  <a:srgbClr val="F2F2F2"/>
                </a:solidFill>
                <a:latin typeface="Open Sans"/>
                <a:ea typeface="Open Sans"/>
                <a:cs typeface="Open Sans"/>
                <a:sym typeface="Open Sans"/>
              </a:rPr>
            </a:br>
            <a:br>
              <a:rPr lang="en-US" sz="1980" b="0">
                <a:solidFill>
                  <a:srgbClr val="F2F2F2"/>
                </a:solidFill>
                <a:latin typeface="Open Sans"/>
                <a:ea typeface="Open Sans"/>
                <a:cs typeface="Open Sans"/>
                <a:sym typeface="Open Sans"/>
              </a:rPr>
            </a:br>
            <a:r>
              <a:rPr lang="en-US" sz="1980" u="sng">
                <a:solidFill>
                  <a:srgbClr val="F2F2F2"/>
                </a:solidFill>
                <a:latin typeface="Open Sans"/>
                <a:ea typeface="Open Sans"/>
                <a:cs typeface="Open Sans"/>
                <a:sym typeface="Open Sans"/>
              </a:rPr>
              <a:t>WE ASPIRE</a:t>
            </a:r>
            <a:r>
              <a:rPr lang="en-US" sz="1980" b="0">
                <a:solidFill>
                  <a:srgbClr val="F2F2F2"/>
                </a:solidFill>
                <a:latin typeface="Open Sans"/>
                <a:ea typeface="Open Sans"/>
                <a:cs typeface="Open Sans"/>
                <a:sym typeface="Open Sans"/>
              </a:rPr>
              <a:t> to eradicate inequities existing within institutionalized academic settings</a:t>
            </a:r>
            <a:endParaRPr sz="1980" b="1" i="0" u="none" strike="noStrike" cap="none">
              <a:solidFill>
                <a:srgbClr val="F2F2F2"/>
              </a:solidFill>
              <a:latin typeface="Open Sans"/>
              <a:ea typeface="Open Sans"/>
              <a:cs typeface="Open Sans"/>
              <a:sym typeface="Open Sans"/>
            </a:endParaRPr>
          </a:p>
        </p:txBody>
      </p:sp>
      <p:sp>
        <p:nvSpPr>
          <p:cNvPr id="101" name="Google Shape;101;p19"/>
          <p:cNvSpPr txBox="1"/>
          <p:nvPr/>
        </p:nvSpPr>
        <p:spPr>
          <a:xfrm>
            <a:off x="701843" y="106650"/>
            <a:ext cx="7855380" cy="754380"/>
          </a:xfrm>
          <a:prstGeom prst="rect">
            <a:avLst/>
          </a:prstGeom>
          <a:noFill/>
          <a:ln>
            <a:noFill/>
          </a:ln>
        </p:spPr>
        <p:txBody>
          <a:bodyPr spcFirstLastPara="1" wrap="square" lIns="82283" tIns="82283" rIns="82283" bIns="82283"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050" i="0" u="none" strike="noStrike" cap="none">
                <a:solidFill>
                  <a:srgbClr val="F2F2F2"/>
                </a:solidFill>
                <a:latin typeface="Open Sans SemiBold"/>
                <a:ea typeface="Open Sans SemiBold"/>
                <a:cs typeface="Open Sans SemiBold"/>
                <a:sym typeface="Open Sans SemiBold"/>
              </a:rPr>
              <a:t>ABOUT </a:t>
            </a:r>
            <a:r>
              <a:rPr lang="en-US" sz="4320">
                <a:solidFill>
                  <a:srgbClr val="F2F2F2"/>
                </a:solidFill>
                <a:latin typeface="Open Sans SemiBold"/>
                <a:ea typeface="Open Sans SemiBold"/>
                <a:cs typeface="Open Sans SemiBold"/>
                <a:sym typeface="Open Sans SemiBold"/>
              </a:rPr>
              <a:t>GPSS</a:t>
            </a:r>
            <a:r>
              <a:rPr lang="en-US" sz="4320" b="1">
                <a:solidFill>
                  <a:srgbClr val="F2F2F2"/>
                </a:solidFill>
                <a:latin typeface="Open Sans"/>
                <a:ea typeface="Open Sans"/>
                <a:cs typeface="Open Sans"/>
                <a:sym typeface="Open Sans"/>
              </a:rPr>
              <a:t> </a:t>
            </a:r>
            <a:endParaRPr sz="5400" b="1" i="0" u="none" strike="noStrike" cap="none">
              <a:solidFill>
                <a:srgbClr val="F2F2F2"/>
              </a:solidFill>
              <a:latin typeface="Encode Sans"/>
              <a:ea typeface="Encode Sans"/>
              <a:cs typeface="Encode Sans"/>
              <a:sym typeface="Encode Sans"/>
            </a:endParaRPr>
          </a:p>
        </p:txBody>
      </p:sp>
      <p:cxnSp>
        <p:nvCxnSpPr>
          <p:cNvPr id="102" name="Google Shape;102;p19"/>
          <p:cNvCxnSpPr/>
          <p:nvPr/>
        </p:nvCxnSpPr>
        <p:spPr>
          <a:xfrm>
            <a:off x="457200" y="977670"/>
            <a:ext cx="3551310" cy="0"/>
          </a:xfrm>
          <a:prstGeom prst="straightConnector1">
            <a:avLst/>
          </a:prstGeom>
          <a:noFill/>
          <a:ln w="76200" cap="flat" cmpd="sng">
            <a:solidFill>
              <a:srgbClr val="BFAD81"/>
            </a:solidFill>
            <a:prstDash val="solid"/>
            <a:round/>
            <a:headEnd type="none" w="sm" len="sm"/>
            <a:tailEnd type="none" w="sm" len="sm"/>
          </a:ln>
        </p:spPr>
      </p:cxnSp>
    </p:spTree>
    <p:extLst>
      <p:ext uri="{BB962C8B-B14F-4D97-AF65-F5344CB8AC3E}">
        <p14:creationId xmlns:p14="http://schemas.microsoft.com/office/powerpoint/2010/main" val="115812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CFD91-BE25-5052-A213-CFBBB8E3427A}"/>
              </a:ext>
            </a:extLst>
          </p:cNvPr>
          <p:cNvSpPr>
            <a:spLocks noGrp="1"/>
          </p:cNvSpPr>
          <p:nvPr>
            <p:ph type="title"/>
          </p:nvPr>
        </p:nvSpPr>
        <p:spPr/>
        <p:txBody>
          <a:bodyPr lIns="68580" tIns="34290" rIns="68580" bIns="34290" anchor="b"/>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800" b="0">
                <a:solidFill>
                  <a:srgbClr val="F2F2F2"/>
                </a:solidFill>
                <a:latin typeface="Open Sans SemiBold"/>
                <a:ea typeface="Open Sans SemiBold"/>
                <a:cs typeface="Open Sans SemiBold"/>
              </a:rPr>
              <a:t>GPSS</a:t>
            </a:r>
            <a:r>
              <a:rPr lang="en-US" sz="1800">
                <a:solidFill>
                  <a:schemeClr val="tx2"/>
                </a:solidFill>
                <a:latin typeface="Encode Sans Normal"/>
              </a:rPr>
              <a:t> </a:t>
            </a:r>
            <a:r>
              <a:rPr lang="en-US" sz="2800" b="0">
                <a:solidFill>
                  <a:srgbClr val="F2F2F2"/>
                </a:solidFill>
                <a:latin typeface="Open Sans SemiBold"/>
                <a:ea typeface="Open Sans SemiBold"/>
                <a:cs typeface="Open Sans SemiBold"/>
                <a:sym typeface="Arial"/>
              </a:rPr>
              <a:t>Officers</a:t>
            </a:r>
            <a:r>
              <a:rPr lang="en-US" sz="1800">
                <a:solidFill>
                  <a:schemeClr val="tx2"/>
                </a:solidFill>
                <a:latin typeface="Encode Sans Normal"/>
              </a:rPr>
              <a:t> </a:t>
            </a:r>
          </a:p>
        </p:txBody>
      </p:sp>
      <p:sp>
        <p:nvSpPr>
          <p:cNvPr id="3" name="Text Placeholder 2">
            <a:extLst>
              <a:ext uri="{FF2B5EF4-FFF2-40B4-BE49-F238E27FC236}">
                <a16:creationId xmlns:a16="http://schemas.microsoft.com/office/drawing/2014/main" id="{778B27E2-5F9D-3929-F7E3-DA22221FED90}"/>
              </a:ext>
            </a:extLst>
          </p:cNvPr>
          <p:cNvSpPr>
            <a:spLocks noGrp="1"/>
          </p:cNvSpPr>
          <p:nvPr>
            <p:ph type="body" sz="quarter" idx="12"/>
          </p:nvPr>
        </p:nvSpPr>
        <p:spPr/>
        <p:txBody>
          <a:bodyPr lIns="68580" tIns="34290" rIns="68580" bIns="3429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1800"/>
              <a:t>We are here to support you! </a:t>
            </a:r>
          </a:p>
        </p:txBody>
      </p:sp>
      <p:sp>
        <p:nvSpPr>
          <p:cNvPr id="4" name="Text Placeholder 3">
            <a:extLst>
              <a:ext uri="{FF2B5EF4-FFF2-40B4-BE49-F238E27FC236}">
                <a16:creationId xmlns:a16="http://schemas.microsoft.com/office/drawing/2014/main" id="{AE3CB8D1-CAF3-DC53-9ECD-432F60E75C53}"/>
              </a:ext>
            </a:extLst>
          </p:cNvPr>
          <p:cNvSpPr>
            <a:spLocks noGrp="1"/>
          </p:cNvSpPr>
          <p:nvPr>
            <p:ph type="body" sz="quarter" idx="11"/>
          </p:nvPr>
        </p:nvSpPr>
        <p:spPr>
          <a:xfrm>
            <a:off x="188280" y="1917425"/>
            <a:ext cx="5269744" cy="2949426"/>
          </a:xfrm>
        </p:spPr>
        <p:txBody>
          <a:bodyPr lIns="68580" tIns="34290" rIns="68580" bIns="34290" numCol="2" spcCol="347472" anchor="t"/>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indent="0">
              <a:buNone/>
            </a:pPr>
            <a:r>
              <a:rPr lang="en-US">
                <a:ea typeface="Open Sans"/>
              </a:rPr>
              <a:t>President: Richard Schure (he/him)</a:t>
            </a:r>
            <a:endParaRPr lang="en-US">
              <a:ea typeface="Open Sans"/>
              <a:cs typeface="Open Sans"/>
            </a:endParaRPr>
          </a:p>
          <a:p>
            <a:pPr lvl="1" indent="-213995">
              <a:buFont typeface="Courier New" panose="020B0604020202020204" pitchFamily="34" charset="0"/>
              <a:buChar char="o"/>
            </a:pPr>
            <a:r>
              <a:rPr lang="en-US">
                <a:solidFill>
                  <a:srgbClr val="FFFFFF"/>
                </a:solidFill>
                <a:ea typeface="Open Sans"/>
                <a:hlinkClick r:id="rId2">
                  <a:extLst>
                    <a:ext uri="{A12FA001-AC4F-418D-AE19-62706E023703}">
                      <ahyp:hlinkClr xmlns:ahyp="http://schemas.microsoft.com/office/drawing/2018/hyperlinkcolor" val="tx"/>
                    </a:ext>
                  </a:extLst>
                </a:hlinkClick>
              </a:rPr>
              <a:t>gpsspres@uw.edu</a:t>
            </a:r>
            <a:r>
              <a:rPr lang="en-US">
                <a:solidFill>
                  <a:srgbClr val="FFFFFF"/>
                </a:solidFill>
                <a:ea typeface="Open Sans"/>
              </a:rPr>
              <a:t> </a:t>
            </a:r>
            <a:endParaRPr lang="en-US">
              <a:solidFill>
                <a:srgbClr val="FFFFFF"/>
              </a:solidFill>
              <a:ea typeface="Open Sans"/>
              <a:cs typeface="Open Sans"/>
            </a:endParaRPr>
          </a:p>
          <a:p>
            <a:pPr marL="342900" lvl="1" indent="0">
              <a:buNone/>
            </a:pPr>
            <a:endParaRPr lang="en-US">
              <a:ea typeface="Open Sans"/>
            </a:endParaRPr>
          </a:p>
          <a:p>
            <a:pPr indent="0">
              <a:buNone/>
            </a:pPr>
            <a:r>
              <a:rPr lang="en-US">
                <a:ea typeface="Open Sans"/>
              </a:rPr>
              <a:t>VP of Internal Affairs: Kana </a:t>
            </a:r>
            <a:r>
              <a:rPr lang="en-US" err="1">
                <a:ea typeface="Open Sans"/>
              </a:rPr>
              <a:t>Saarni</a:t>
            </a:r>
            <a:r>
              <a:rPr lang="en-US">
                <a:ea typeface="Open Sans"/>
              </a:rPr>
              <a:t> (she/hers)</a:t>
            </a:r>
            <a:endParaRPr lang="en-US">
              <a:ea typeface="Open Sans"/>
              <a:cs typeface="Open Sans"/>
            </a:endParaRPr>
          </a:p>
          <a:p>
            <a:pPr lvl="1" indent="-213995">
              <a:buFont typeface="Courier New" panose="020B0604020202020204" pitchFamily="34" charset="0"/>
              <a:buChar char="o"/>
            </a:pPr>
            <a:r>
              <a:rPr lang="en-US">
                <a:solidFill>
                  <a:srgbClr val="FFFFFF"/>
                </a:solidFill>
                <a:ea typeface="Open Sans"/>
                <a:hlinkClick r:id="rId3">
                  <a:extLst>
                    <a:ext uri="{A12FA001-AC4F-418D-AE19-62706E023703}">
                      <ahyp:hlinkClr xmlns:ahyp="http://schemas.microsoft.com/office/drawing/2018/hyperlinkcolor" val="tx"/>
                    </a:ext>
                  </a:extLst>
                </a:hlinkClick>
              </a:rPr>
              <a:t>gpssvpin@uw.edu</a:t>
            </a:r>
            <a:endParaRPr lang="en-US">
              <a:solidFill>
                <a:srgbClr val="FFFFFF"/>
              </a:solidFill>
              <a:ea typeface="Open Sans"/>
              <a:cs typeface="Open Sans"/>
            </a:endParaRPr>
          </a:p>
          <a:p>
            <a:pPr marL="342900" lvl="1" indent="0">
              <a:buNone/>
            </a:pPr>
            <a:endParaRPr lang="en-US">
              <a:solidFill>
                <a:srgbClr val="FFFFFF"/>
              </a:solidFill>
              <a:ea typeface="Open Sans"/>
            </a:endParaRPr>
          </a:p>
          <a:p>
            <a:pPr indent="0">
              <a:buNone/>
            </a:pPr>
            <a:r>
              <a:rPr lang="en-US">
                <a:ea typeface="Open Sans"/>
              </a:rPr>
              <a:t>VP of External Affairs: Mykhail </a:t>
            </a:r>
            <a:r>
              <a:rPr lang="en-US" err="1">
                <a:ea typeface="Open Sans"/>
              </a:rPr>
              <a:t>Lembkey</a:t>
            </a:r>
            <a:r>
              <a:rPr lang="en-US">
                <a:ea typeface="Open Sans"/>
              </a:rPr>
              <a:t> (he/him)</a:t>
            </a:r>
            <a:endParaRPr lang="en-US">
              <a:ea typeface="Open Sans"/>
              <a:cs typeface="Open Sans"/>
            </a:endParaRPr>
          </a:p>
          <a:p>
            <a:pPr lvl="1" indent="-213995">
              <a:buFont typeface="Courier New" panose="020B0604020202020204" pitchFamily="34" charset="0"/>
              <a:buChar char="o"/>
            </a:pPr>
            <a:r>
              <a:rPr lang="en-US">
                <a:solidFill>
                  <a:srgbClr val="FFFFFF"/>
                </a:solidFill>
                <a:ea typeface="Open Sans"/>
              </a:rPr>
              <a:t> </a:t>
            </a:r>
            <a:r>
              <a:rPr lang="en-US">
                <a:solidFill>
                  <a:srgbClr val="FFFFFF"/>
                </a:solidFill>
                <a:ea typeface="Open Sans"/>
                <a:hlinkClick r:id="rId4">
                  <a:extLst>
                    <a:ext uri="{A12FA001-AC4F-418D-AE19-62706E023703}">
                      <ahyp:hlinkClr xmlns:ahyp="http://schemas.microsoft.com/office/drawing/2018/hyperlinkcolor" val="tx"/>
                    </a:ext>
                  </a:extLst>
                </a:hlinkClick>
              </a:rPr>
              <a:t>gpssvpex@uw.edu</a:t>
            </a:r>
            <a:endParaRPr lang="en-US">
              <a:solidFill>
                <a:srgbClr val="FFFFFF"/>
              </a:solidFill>
              <a:ea typeface="Open Sans"/>
              <a:cs typeface="Open Sans"/>
            </a:endParaRPr>
          </a:p>
          <a:p>
            <a:pPr marL="342900" lvl="1" indent="0">
              <a:buNone/>
            </a:pPr>
            <a:endParaRPr lang="en-US">
              <a:solidFill>
                <a:srgbClr val="FFFFFF"/>
              </a:solidFill>
              <a:ea typeface="Open Sans"/>
            </a:endParaRPr>
          </a:p>
          <a:p>
            <a:pPr indent="0">
              <a:buNone/>
            </a:pPr>
            <a:r>
              <a:rPr lang="en-US">
                <a:ea typeface="Open Sans"/>
              </a:rPr>
              <a:t>VP of Equity &amp; Inclusion: Edith Dale (she/hers)</a:t>
            </a:r>
            <a:endParaRPr lang="en-US">
              <a:ea typeface="Open Sans"/>
              <a:cs typeface="Open Sans"/>
            </a:endParaRPr>
          </a:p>
          <a:p>
            <a:pPr lvl="1" indent="-213995">
              <a:buFont typeface="Courier New" panose="020B0604020202020204" pitchFamily="34" charset="0"/>
              <a:buChar char="o"/>
            </a:pPr>
            <a:r>
              <a:rPr lang="en-US">
                <a:solidFill>
                  <a:srgbClr val="FFFFFF"/>
                </a:solidFill>
                <a:ea typeface="Open Sans"/>
                <a:hlinkClick r:id="rId5">
                  <a:extLst>
                    <a:ext uri="{A12FA001-AC4F-418D-AE19-62706E023703}">
                      <ahyp:hlinkClr xmlns:ahyp="http://schemas.microsoft.com/office/drawing/2018/hyperlinkcolor" val="tx"/>
                    </a:ext>
                  </a:extLst>
                </a:hlinkClick>
              </a:rPr>
              <a:t>gpssvpei@uw.edu</a:t>
            </a:r>
            <a:endParaRPr lang="en-US">
              <a:solidFill>
                <a:srgbClr val="FFFFFF"/>
              </a:solidFill>
              <a:ea typeface="Open Sans"/>
              <a:cs typeface="Open Sans"/>
            </a:endParaRPr>
          </a:p>
          <a:p>
            <a:pPr marL="342900" lvl="1" indent="0">
              <a:buNone/>
            </a:pPr>
            <a:endParaRPr lang="en-US">
              <a:ea typeface="Open Sans"/>
            </a:endParaRPr>
          </a:p>
          <a:p>
            <a:pPr indent="0">
              <a:buNone/>
            </a:pPr>
            <a:r>
              <a:rPr lang="en-US">
                <a:ea typeface="Open Sans"/>
              </a:rPr>
              <a:t>VP of Finance: Ryan Wicklund (he/him)</a:t>
            </a:r>
            <a:endParaRPr lang="en-US">
              <a:ea typeface="Open Sans"/>
              <a:cs typeface="Open Sans"/>
            </a:endParaRPr>
          </a:p>
          <a:p>
            <a:pPr lvl="1" indent="-213995">
              <a:buFont typeface="Courier New" panose="020B0604020202020204" pitchFamily="34" charset="0"/>
              <a:buChar char="o"/>
            </a:pPr>
            <a:r>
              <a:rPr lang="en-US">
                <a:solidFill>
                  <a:srgbClr val="FFFFFF"/>
                </a:solidFill>
                <a:ea typeface="Open Sans"/>
                <a:hlinkClick r:id="rId6">
                  <a:extLst>
                    <a:ext uri="{A12FA001-AC4F-418D-AE19-62706E023703}">
                      <ahyp:hlinkClr xmlns:ahyp="http://schemas.microsoft.com/office/drawing/2018/hyperlinkcolor" val="tx"/>
                    </a:ext>
                  </a:extLst>
                </a:hlinkClick>
              </a:rPr>
              <a:t>gpssvpfb@uw.edu</a:t>
            </a:r>
            <a:endParaRPr lang="en-US">
              <a:solidFill>
                <a:srgbClr val="FFFFFF"/>
              </a:solidFill>
              <a:ea typeface="Open Sans"/>
              <a:cs typeface="Open Sans"/>
            </a:endParaRPr>
          </a:p>
          <a:p>
            <a:pPr marL="342900" lvl="1" indent="0">
              <a:buNone/>
            </a:pPr>
            <a:endParaRPr lang="en-US">
              <a:solidFill>
                <a:srgbClr val="FFFFFF"/>
              </a:solidFill>
              <a:ea typeface="Open Sans"/>
            </a:endParaRPr>
          </a:p>
          <a:p>
            <a:pPr indent="0">
              <a:buNone/>
            </a:pPr>
            <a:r>
              <a:rPr lang="en-US">
                <a:ea typeface="Open Sans"/>
              </a:rPr>
              <a:t>VP of Administration: Noah Hough (she/hers)</a:t>
            </a:r>
            <a:endParaRPr lang="en-US">
              <a:ea typeface="Open Sans"/>
              <a:cs typeface="Open Sans"/>
            </a:endParaRPr>
          </a:p>
          <a:p>
            <a:pPr lvl="1" indent="-213995">
              <a:buFont typeface="Courier New" panose="020B0604020202020204" pitchFamily="34" charset="0"/>
              <a:buChar char="o"/>
            </a:pPr>
            <a:r>
              <a:rPr lang="en-US">
                <a:solidFill>
                  <a:srgbClr val="FFFFFF"/>
                </a:solidFill>
                <a:ea typeface="Open Sans"/>
                <a:hlinkClick r:id="rId7">
                  <a:extLst>
                    <a:ext uri="{A12FA001-AC4F-418D-AE19-62706E023703}">
                      <ahyp:hlinkClr xmlns:ahyp="http://schemas.microsoft.com/office/drawing/2018/hyperlinkcolor" val="tx"/>
                    </a:ext>
                  </a:extLst>
                </a:hlinkClick>
              </a:rPr>
              <a:t>gpssvpadmin@uw.edu</a:t>
            </a:r>
            <a:r>
              <a:rPr lang="en-US">
                <a:solidFill>
                  <a:srgbClr val="FFFFFF"/>
                </a:solidFill>
                <a:ea typeface="Open Sans"/>
              </a:rPr>
              <a:t> </a:t>
            </a:r>
            <a:endParaRPr lang="en-US">
              <a:solidFill>
                <a:srgbClr val="FFFFFF"/>
              </a:solidFill>
              <a:ea typeface="Open Sans"/>
              <a:cs typeface="Open Sans"/>
            </a:endParaRPr>
          </a:p>
        </p:txBody>
      </p:sp>
      <p:pic>
        <p:nvPicPr>
          <p:cNvPr id="8" name="Picture 7" descr="A purple background with white text&#10;&#10;Description automatically generated">
            <a:extLst>
              <a:ext uri="{FF2B5EF4-FFF2-40B4-BE49-F238E27FC236}">
                <a16:creationId xmlns:a16="http://schemas.microsoft.com/office/drawing/2014/main" id="{AA31099B-6BDA-2C56-62E6-6E639BF7371C}"/>
              </a:ext>
            </a:extLst>
          </p:cNvPr>
          <p:cNvPicPr>
            <a:picLocks noChangeAspect="1"/>
          </p:cNvPicPr>
          <p:nvPr/>
        </p:nvPicPr>
        <p:blipFill>
          <a:blip r:embed="rId8"/>
          <a:stretch>
            <a:fillRect/>
          </a:stretch>
        </p:blipFill>
        <p:spPr>
          <a:xfrm>
            <a:off x="5645244" y="2304766"/>
            <a:ext cx="3317547" cy="2114599"/>
          </a:xfrm>
          <a:prstGeom prst="rect">
            <a:avLst/>
          </a:prstGeom>
        </p:spPr>
      </p:pic>
    </p:spTree>
    <p:extLst>
      <p:ext uri="{BB962C8B-B14F-4D97-AF65-F5344CB8AC3E}">
        <p14:creationId xmlns:p14="http://schemas.microsoft.com/office/powerpoint/2010/main" val="1841821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29"/>
        <p:cNvGrpSpPr/>
        <p:nvPr/>
      </p:nvGrpSpPr>
      <p:grpSpPr>
        <a:xfrm>
          <a:off x="0" y="0"/>
          <a:ext cx="0" cy="0"/>
          <a:chOff x="0" y="0"/>
          <a:chExt cx="0" cy="0"/>
        </a:xfrm>
      </p:grpSpPr>
      <p:cxnSp>
        <p:nvCxnSpPr>
          <p:cNvPr id="130" name="Google Shape;130;p21"/>
          <p:cNvCxnSpPr/>
          <p:nvPr/>
        </p:nvCxnSpPr>
        <p:spPr>
          <a:xfrm flipH="1">
            <a:off x="7960275" y="1819778"/>
            <a:ext cx="1620" cy="2046060"/>
          </a:xfrm>
          <a:prstGeom prst="straightConnector1">
            <a:avLst/>
          </a:prstGeom>
          <a:noFill/>
          <a:ln w="76200" cap="flat" cmpd="sng">
            <a:solidFill>
              <a:srgbClr val="B7A57A"/>
            </a:solidFill>
            <a:prstDash val="solid"/>
            <a:round/>
            <a:headEnd type="none" w="med" len="med"/>
            <a:tailEnd type="none" w="med" len="med"/>
          </a:ln>
        </p:spPr>
      </p:cxnSp>
      <p:cxnSp>
        <p:nvCxnSpPr>
          <p:cNvPr id="131" name="Google Shape;131;p21"/>
          <p:cNvCxnSpPr>
            <a:cxnSpLocks/>
          </p:cNvCxnSpPr>
          <p:nvPr/>
        </p:nvCxnSpPr>
        <p:spPr>
          <a:xfrm>
            <a:off x="980370" y="1874723"/>
            <a:ext cx="0" cy="1827743"/>
          </a:xfrm>
          <a:prstGeom prst="straightConnector1">
            <a:avLst/>
          </a:prstGeom>
          <a:noFill/>
          <a:ln w="76200" cap="flat" cmpd="sng">
            <a:solidFill>
              <a:srgbClr val="B7A57A"/>
            </a:solidFill>
            <a:prstDash val="solid"/>
            <a:round/>
            <a:headEnd type="none" w="med" len="med"/>
            <a:tailEnd type="none" w="med" len="med"/>
          </a:ln>
        </p:spPr>
      </p:cxnSp>
      <p:cxnSp>
        <p:nvCxnSpPr>
          <p:cNvPr id="132" name="Google Shape;132;p21"/>
          <p:cNvCxnSpPr/>
          <p:nvPr/>
        </p:nvCxnSpPr>
        <p:spPr>
          <a:xfrm>
            <a:off x="1260855" y="2384798"/>
            <a:ext cx="6485130" cy="0"/>
          </a:xfrm>
          <a:prstGeom prst="straightConnector1">
            <a:avLst/>
          </a:prstGeom>
          <a:noFill/>
          <a:ln w="76200" cap="flat" cmpd="sng">
            <a:solidFill>
              <a:srgbClr val="B7A57A"/>
            </a:solidFill>
            <a:prstDash val="solid"/>
            <a:round/>
            <a:headEnd type="none" w="med" len="med"/>
            <a:tailEnd type="none" w="med" len="med"/>
          </a:ln>
        </p:spPr>
      </p:cxnSp>
      <p:cxnSp>
        <p:nvCxnSpPr>
          <p:cNvPr id="133" name="Google Shape;133;p21"/>
          <p:cNvCxnSpPr>
            <a:endCxn id="134" idx="0"/>
          </p:cNvCxnSpPr>
          <p:nvPr/>
        </p:nvCxnSpPr>
        <p:spPr>
          <a:xfrm>
            <a:off x="5189786" y="2080193"/>
            <a:ext cx="18360" cy="1629720"/>
          </a:xfrm>
          <a:prstGeom prst="straightConnector1">
            <a:avLst/>
          </a:prstGeom>
          <a:noFill/>
          <a:ln w="76200" cap="flat" cmpd="sng">
            <a:solidFill>
              <a:srgbClr val="B7A57A"/>
            </a:solidFill>
            <a:prstDash val="solid"/>
            <a:round/>
            <a:headEnd type="none" w="med" len="med"/>
            <a:tailEnd type="none" w="med" len="med"/>
          </a:ln>
        </p:spPr>
      </p:cxnSp>
      <p:cxnSp>
        <p:nvCxnSpPr>
          <p:cNvPr id="135" name="Google Shape;135;p21"/>
          <p:cNvCxnSpPr/>
          <p:nvPr/>
        </p:nvCxnSpPr>
        <p:spPr>
          <a:xfrm>
            <a:off x="4503420" y="311030"/>
            <a:ext cx="4860" cy="1541700"/>
          </a:xfrm>
          <a:prstGeom prst="straightConnector1">
            <a:avLst/>
          </a:prstGeom>
          <a:noFill/>
          <a:ln w="76200" cap="flat" cmpd="sng">
            <a:solidFill>
              <a:srgbClr val="B7A57A"/>
            </a:solidFill>
            <a:prstDash val="solid"/>
            <a:round/>
            <a:headEnd type="none" w="med" len="med"/>
            <a:tailEnd type="none" w="med" len="med"/>
          </a:ln>
        </p:spPr>
      </p:cxnSp>
      <p:sp>
        <p:nvSpPr>
          <p:cNvPr id="136" name="Google Shape;136;p21"/>
          <p:cNvSpPr/>
          <p:nvPr/>
        </p:nvSpPr>
        <p:spPr>
          <a:xfrm>
            <a:off x="2979810" y="242450"/>
            <a:ext cx="3184380" cy="41607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UW Graduate and Professional Students</a:t>
            </a:r>
            <a:endParaRPr sz="1080" b="1">
              <a:solidFill>
                <a:srgbClr val="FFFFFF"/>
              </a:solidFill>
              <a:latin typeface="Encode Sans"/>
              <a:ea typeface="Encode Sans"/>
              <a:cs typeface="Encode Sans"/>
              <a:sym typeface="Encode Sans"/>
            </a:endParaRPr>
          </a:p>
        </p:txBody>
      </p:sp>
      <p:sp>
        <p:nvSpPr>
          <p:cNvPr id="137" name="Google Shape;137;p21"/>
          <p:cNvSpPr/>
          <p:nvPr/>
        </p:nvSpPr>
        <p:spPr>
          <a:xfrm>
            <a:off x="2979810" y="754820"/>
            <a:ext cx="3184380" cy="41607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Graduate and Professional Student Senators</a:t>
            </a:r>
            <a:endParaRPr sz="1080" b="1">
              <a:solidFill>
                <a:srgbClr val="FFFFFF"/>
              </a:solidFill>
              <a:latin typeface="Encode Sans"/>
              <a:ea typeface="Encode Sans"/>
              <a:cs typeface="Encode Sans"/>
              <a:sym typeface="Encode Sans"/>
            </a:endParaRPr>
          </a:p>
        </p:txBody>
      </p:sp>
      <p:sp>
        <p:nvSpPr>
          <p:cNvPr id="138" name="Google Shape;138;p21"/>
          <p:cNvSpPr/>
          <p:nvPr/>
        </p:nvSpPr>
        <p:spPr>
          <a:xfrm>
            <a:off x="2982240" y="1269495"/>
            <a:ext cx="3184380" cy="41607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Graduate and Professional Student Senate Executive Committee</a:t>
            </a:r>
            <a:endParaRPr sz="1080" b="1">
              <a:solidFill>
                <a:srgbClr val="FFFFFF"/>
              </a:solidFill>
              <a:latin typeface="Encode Sans"/>
              <a:ea typeface="Encode Sans"/>
              <a:cs typeface="Encode Sans"/>
              <a:sym typeface="Encode Sans"/>
            </a:endParaRPr>
          </a:p>
        </p:txBody>
      </p:sp>
      <p:sp>
        <p:nvSpPr>
          <p:cNvPr id="139" name="Google Shape;139;p21"/>
          <p:cNvSpPr/>
          <p:nvPr/>
        </p:nvSpPr>
        <p:spPr>
          <a:xfrm>
            <a:off x="512820" y="2106585"/>
            <a:ext cx="1084320" cy="51435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President</a:t>
            </a:r>
            <a:endParaRPr sz="1080" b="1">
              <a:solidFill>
                <a:srgbClr val="FFFFFF"/>
              </a:solidFill>
              <a:latin typeface="Encode Sans"/>
              <a:ea typeface="Encode Sans"/>
              <a:cs typeface="Encode Sans"/>
              <a:sym typeface="Encode Sans"/>
            </a:endParaRPr>
          </a:p>
        </p:txBody>
      </p:sp>
      <p:sp>
        <p:nvSpPr>
          <p:cNvPr id="140" name="Google Shape;140;p21"/>
          <p:cNvSpPr/>
          <p:nvPr/>
        </p:nvSpPr>
        <p:spPr>
          <a:xfrm>
            <a:off x="7389023" y="2106585"/>
            <a:ext cx="1159920" cy="46521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Vice President of Finance</a:t>
            </a:r>
            <a:endParaRPr sz="1080" b="1">
              <a:solidFill>
                <a:srgbClr val="FFFFFF"/>
              </a:solidFill>
              <a:latin typeface="Encode Sans"/>
              <a:ea typeface="Encode Sans"/>
              <a:cs typeface="Encode Sans"/>
              <a:sym typeface="Encode Sans"/>
            </a:endParaRPr>
          </a:p>
        </p:txBody>
      </p:sp>
      <p:sp>
        <p:nvSpPr>
          <p:cNvPr id="141" name="Google Shape;141;p21"/>
          <p:cNvSpPr/>
          <p:nvPr/>
        </p:nvSpPr>
        <p:spPr>
          <a:xfrm>
            <a:off x="534825" y="2761380"/>
            <a:ext cx="1084320" cy="652050"/>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University Affairs Director</a:t>
            </a:r>
            <a:endParaRPr sz="1080" b="1">
              <a:solidFill>
                <a:srgbClr val="FFFFFF"/>
              </a:solidFill>
              <a:latin typeface="Encode Sans"/>
              <a:ea typeface="Encode Sans"/>
              <a:cs typeface="Encode Sans"/>
              <a:sym typeface="Encode Sans"/>
            </a:endParaRPr>
          </a:p>
        </p:txBody>
      </p:sp>
      <p:sp>
        <p:nvSpPr>
          <p:cNvPr id="142" name="Google Shape;142;p21"/>
          <p:cNvSpPr/>
          <p:nvPr/>
        </p:nvSpPr>
        <p:spPr>
          <a:xfrm>
            <a:off x="4596929" y="2835909"/>
            <a:ext cx="1214169" cy="724870"/>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1080" b="1">
                <a:solidFill>
                  <a:srgbClr val="FFFFFF"/>
                </a:solidFill>
                <a:latin typeface="Encode Sans"/>
                <a:ea typeface="Encode Sans"/>
                <a:cs typeface="Encode Sans"/>
                <a:sym typeface="Encode Sans"/>
              </a:rPr>
              <a:t>Community Outreach &amp; Events Director</a:t>
            </a:r>
            <a:endParaRPr sz="1080" b="1">
              <a:solidFill>
                <a:srgbClr val="FFFFFF"/>
              </a:solidFill>
              <a:latin typeface="Encode Sans"/>
              <a:ea typeface="Encode Sans"/>
              <a:cs typeface="Encode Sans"/>
              <a:sym typeface="Encode Sans"/>
            </a:endParaRPr>
          </a:p>
        </p:txBody>
      </p:sp>
      <p:sp>
        <p:nvSpPr>
          <p:cNvPr id="144" name="Google Shape;144;p21"/>
          <p:cNvSpPr/>
          <p:nvPr/>
        </p:nvSpPr>
        <p:spPr>
          <a:xfrm>
            <a:off x="3269461" y="3605440"/>
            <a:ext cx="1219860" cy="58590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1050" b="1">
                <a:solidFill>
                  <a:srgbClr val="FFFFFF"/>
                </a:solidFill>
                <a:latin typeface="Encode Sans"/>
                <a:ea typeface="Encode Sans"/>
                <a:cs typeface="Encode Sans"/>
                <a:sym typeface="Encode Sans"/>
              </a:rPr>
              <a:t>Legislative Advisory Board (LAB)</a:t>
            </a:r>
            <a:endParaRPr lang="en-US" sz="1050" b="1">
              <a:solidFill>
                <a:srgbClr val="FFFFFF"/>
              </a:solidFill>
              <a:latin typeface="Encode Sans"/>
              <a:ea typeface="Encode Sans"/>
              <a:cs typeface="Encode Sans"/>
            </a:endParaRPr>
          </a:p>
        </p:txBody>
      </p:sp>
      <p:sp>
        <p:nvSpPr>
          <p:cNvPr id="134" name="Google Shape;134;p21"/>
          <p:cNvSpPr/>
          <p:nvPr/>
        </p:nvSpPr>
        <p:spPr>
          <a:xfrm>
            <a:off x="4598216" y="3709913"/>
            <a:ext cx="1219860" cy="58590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Diversity Committee (EDA)</a:t>
            </a:r>
            <a:endParaRPr sz="990" b="1">
              <a:solidFill>
                <a:srgbClr val="FFFFFF"/>
              </a:solidFill>
              <a:latin typeface="Encode Sans"/>
              <a:ea typeface="Encode Sans"/>
              <a:cs typeface="Encode Sans"/>
              <a:sym typeface="Encode Sans"/>
            </a:endParaRPr>
          </a:p>
        </p:txBody>
      </p:sp>
      <p:sp>
        <p:nvSpPr>
          <p:cNvPr id="145" name="Google Shape;145;p21"/>
          <p:cNvSpPr/>
          <p:nvPr/>
        </p:nvSpPr>
        <p:spPr>
          <a:xfrm>
            <a:off x="7508633" y="3286395"/>
            <a:ext cx="1040310" cy="41607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Finance and Budget *</a:t>
            </a:r>
            <a:endParaRPr sz="1080" b="1">
              <a:solidFill>
                <a:srgbClr val="FFFFFF"/>
              </a:solidFill>
              <a:latin typeface="Encode Sans"/>
              <a:ea typeface="Encode Sans"/>
              <a:cs typeface="Encode Sans"/>
              <a:sym typeface="Encode Sans"/>
            </a:endParaRPr>
          </a:p>
        </p:txBody>
      </p:sp>
      <p:sp>
        <p:nvSpPr>
          <p:cNvPr id="146" name="Google Shape;146;p21"/>
          <p:cNvSpPr/>
          <p:nvPr/>
        </p:nvSpPr>
        <p:spPr>
          <a:xfrm>
            <a:off x="7508633" y="3865838"/>
            <a:ext cx="1040310" cy="41607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Travel Grants</a:t>
            </a:r>
            <a:endParaRPr sz="1080" b="1">
              <a:solidFill>
                <a:srgbClr val="FFFFFF"/>
              </a:solidFill>
              <a:latin typeface="Encode Sans"/>
              <a:ea typeface="Encode Sans"/>
              <a:cs typeface="Encode Sans"/>
              <a:sym typeface="Encode Sans"/>
            </a:endParaRPr>
          </a:p>
        </p:txBody>
      </p:sp>
      <p:sp>
        <p:nvSpPr>
          <p:cNvPr id="147" name="Google Shape;147;p21"/>
          <p:cNvSpPr/>
          <p:nvPr/>
        </p:nvSpPr>
        <p:spPr>
          <a:xfrm>
            <a:off x="6948675" y="129893"/>
            <a:ext cx="1219860" cy="41607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Judicial *</a:t>
            </a:r>
            <a:endParaRPr sz="1080" b="1">
              <a:solidFill>
                <a:srgbClr val="FFFFFF"/>
              </a:solidFill>
              <a:latin typeface="Encode Sans"/>
              <a:ea typeface="Encode Sans"/>
              <a:cs typeface="Encode Sans"/>
              <a:sym typeface="Encode Sans"/>
            </a:endParaRPr>
          </a:p>
        </p:txBody>
      </p:sp>
      <p:sp>
        <p:nvSpPr>
          <p:cNvPr id="148" name="Google Shape;148;p21"/>
          <p:cNvSpPr/>
          <p:nvPr/>
        </p:nvSpPr>
        <p:spPr>
          <a:xfrm>
            <a:off x="6948675" y="652815"/>
            <a:ext cx="1219860" cy="41607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Elections *</a:t>
            </a:r>
            <a:endParaRPr sz="1080" b="1">
              <a:solidFill>
                <a:srgbClr val="FFFFFF"/>
              </a:solidFill>
              <a:latin typeface="Encode Sans"/>
              <a:ea typeface="Encode Sans"/>
              <a:cs typeface="Encode Sans"/>
              <a:sym typeface="Encode Sans"/>
            </a:endParaRPr>
          </a:p>
        </p:txBody>
      </p:sp>
      <p:sp>
        <p:nvSpPr>
          <p:cNvPr id="149" name="Google Shape;149;p21"/>
          <p:cNvSpPr/>
          <p:nvPr/>
        </p:nvSpPr>
        <p:spPr>
          <a:xfrm>
            <a:off x="809145" y="242450"/>
            <a:ext cx="1040310" cy="22437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Leadership</a:t>
            </a:r>
            <a:endParaRPr sz="1080" b="1">
              <a:solidFill>
                <a:srgbClr val="FFFFFF"/>
              </a:solidFill>
              <a:latin typeface="Encode Sans"/>
              <a:ea typeface="Encode Sans"/>
              <a:cs typeface="Encode Sans"/>
              <a:sym typeface="Encode Sans"/>
            </a:endParaRPr>
          </a:p>
        </p:txBody>
      </p:sp>
      <p:sp>
        <p:nvSpPr>
          <p:cNvPr id="150" name="Google Shape;150;p21"/>
          <p:cNvSpPr/>
          <p:nvPr/>
        </p:nvSpPr>
        <p:spPr>
          <a:xfrm>
            <a:off x="809145" y="537312"/>
            <a:ext cx="1040310" cy="224370"/>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Staff</a:t>
            </a:r>
            <a:endParaRPr sz="1080" b="1">
              <a:solidFill>
                <a:srgbClr val="FFFFFF"/>
              </a:solidFill>
              <a:latin typeface="Encode Sans"/>
              <a:ea typeface="Encode Sans"/>
              <a:cs typeface="Encode Sans"/>
              <a:sym typeface="Encode Sans"/>
            </a:endParaRPr>
          </a:p>
        </p:txBody>
      </p:sp>
      <p:sp>
        <p:nvSpPr>
          <p:cNvPr id="151" name="Google Shape;151;p21"/>
          <p:cNvSpPr/>
          <p:nvPr/>
        </p:nvSpPr>
        <p:spPr>
          <a:xfrm>
            <a:off x="809145" y="832175"/>
            <a:ext cx="1040310" cy="25866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Committees</a:t>
            </a:r>
            <a:endParaRPr sz="1080" b="1">
              <a:solidFill>
                <a:srgbClr val="FFFFFF"/>
              </a:solidFill>
              <a:latin typeface="Encode Sans"/>
              <a:ea typeface="Encode Sans"/>
              <a:cs typeface="Encode Sans"/>
              <a:sym typeface="Encode Sans"/>
            </a:endParaRPr>
          </a:p>
        </p:txBody>
      </p:sp>
      <p:sp>
        <p:nvSpPr>
          <p:cNvPr id="152" name="Google Shape;152;p21"/>
          <p:cNvSpPr/>
          <p:nvPr/>
        </p:nvSpPr>
        <p:spPr>
          <a:xfrm>
            <a:off x="6948675" y="1167705"/>
            <a:ext cx="1219860" cy="416070"/>
          </a:xfrm>
          <a:prstGeom prst="roundRect">
            <a:avLst>
              <a:gd name="adj" fmla="val 16667"/>
            </a:avLst>
          </a:prstGeom>
          <a:solidFill>
            <a:srgbClr val="EAD39B"/>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Liaisons</a:t>
            </a:r>
            <a:endParaRPr sz="1080" b="1">
              <a:solidFill>
                <a:srgbClr val="FFFFFF"/>
              </a:solidFill>
              <a:latin typeface="Encode Sans"/>
              <a:ea typeface="Encode Sans"/>
              <a:cs typeface="Encode Sans"/>
              <a:sym typeface="Encode Sans"/>
            </a:endParaRPr>
          </a:p>
        </p:txBody>
      </p:sp>
      <p:cxnSp>
        <p:nvCxnSpPr>
          <p:cNvPr id="153" name="Google Shape;153;p21"/>
          <p:cNvCxnSpPr/>
          <p:nvPr/>
        </p:nvCxnSpPr>
        <p:spPr>
          <a:xfrm rot="10800000" flipH="1">
            <a:off x="947385" y="1852853"/>
            <a:ext cx="7055910" cy="21870"/>
          </a:xfrm>
          <a:prstGeom prst="straightConnector1">
            <a:avLst/>
          </a:prstGeom>
          <a:noFill/>
          <a:ln w="76200" cap="flat" cmpd="sng">
            <a:solidFill>
              <a:srgbClr val="B7A57A"/>
            </a:solidFill>
            <a:prstDash val="solid"/>
            <a:round/>
            <a:headEnd type="none" w="med" len="med"/>
            <a:tailEnd type="none" w="med" len="med"/>
          </a:ln>
        </p:spPr>
      </p:cxnSp>
      <p:sp>
        <p:nvSpPr>
          <p:cNvPr id="154" name="Google Shape;154;p21"/>
          <p:cNvSpPr/>
          <p:nvPr/>
        </p:nvSpPr>
        <p:spPr>
          <a:xfrm>
            <a:off x="4591238" y="2106587"/>
            <a:ext cx="1219860" cy="58590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Vice President of Equity and Inclusion </a:t>
            </a:r>
            <a:endParaRPr sz="1080" b="1">
              <a:solidFill>
                <a:srgbClr val="FFFFFF"/>
              </a:solidFill>
              <a:latin typeface="Encode Sans"/>
              <a:ea typeface="Encode Sans"/>
              <a:cs typeface="Encode Sans"/>
              <a:sym typeface="Encode Sans"/>
            </a:endParaRPr>
          </a:p>
        </p:txBody>
      </p:sp>
      <p:cxnSp>
        <p:nvCxnSpPr>
          <p:cNvPr id="155" name="Google Shape;155;p21"/>
          <p:cNvCxnSpPr>
            <a:cxnSpLocks/>
          </p:cNvCxnSpPr>
          <p:nvPr/>
        </p:nvCxnSpPr>
        <p:spPr>
          <a:xfrm flipH="1">
            <a:off x="6600060" y="1830731"/>
            <a:ext cx="20970" cy="2668128"/>
          </a:xfrm>
          <a:prstGeom prst="straightConnector1">
            <a:avLst/>
          </a:prstGeom>
          <a:noFill/>
          <a:ln w="76200" cap="flat" cmpd="sng">
            <a:solidFill>
              <a:srgbClr val="B7A57A"/>
            </a:solidFill>
            <a:prstDash val="solid"/>
            <a:round/>
            <a:headEnd type="none" w="med" len="med"/>
            <a:tailEnd type="none" w="med" len="med"/>
          </a:ln>
        </p:spPr>
      </p:cxnSp>
      <p:sp>
        <p:nvSpPr>
          <p:cNvPr id="157" name="Google Shape;157;p21"/>
          <p:cNvSpPr/>
          <p:nvPr/>
        </p:nvSpPr>
        <p:spPr>
          <a:xfrm>
            <a:off x="5990130" y="2120423"/>
            <a:ext cx="1219860" cy="58590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Vice President of Administration</a:t>
            </a:r>
            <a:endParaRPr sz="1080" b="1">
              <a:solidFill>
                <a:srgbClr val="FFFFFF"/>
              </a:solidFill>
              <a:latin typeface="Encode Sans"/>
              <a:ea typeface="Encode Sans"/>
              <a:cs typeface="Encode Sans"/>
              <a:sym typeface="Encode Sans"/>
            </a:endParaRPr>
          </a:p>
        </p:txBody>
      </p:sp>
      <p:sp>
        <p:nvSpPr>
          <p:cNvPr id="158" name="Google Shape;158;p21"/>
          <p:cNvSpPr/>
          <p:nvPr/>
        </p:nvSpPr>
        <p:spPr>
          <a:xfrm>
            <a:off x="5982795" y="2809253"/>
            <a:ext cx="1310681" cy="416067"/>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Office &amp; Budget  Director</a:t>
            </a:r>
            <a:endParaRPr sz="1080" b="1">
              <a:solidFill>
                <a:srgbClr val="FFFFFF"/>
              </a:solidFill>
              <a:latin typeface="Encode Sans"/>
              <a:ea typeface="Encode Sans"/>
              <a:cs typeface="Encode Sans"/>
              <a:sym typeface="Encode Sans"/>
            </a:endParaRPr>
          </a:p>
        </p:txBody>
      </p:sp>
      <p:cxnSp>
        <p:nvCxnSpPr>
          <p:cNvPr id="160" name="Google Shape;160;p21"/>
          <p:cNvCxnSpPr>
            <a:cxnSpLocks/>
          </p:cNvCxnSpPr>
          <p:nvPr/>
        </p:nvCxnSpPr>
        <p:spPr>
          <a:xfrm>
            <a:off x="3848851" y="1830780"/>
            <a:ext cx="3308" cy="1803960"/>
          </a:xfrm>
          <a:prstGeom prst="straightConnector1">
            <a:avLst/>
          </a:prstGeom>
          <a:noFill/>
          <a:ln w="76200" cap="flat" cmpd="sng">
            <a:solidFill>
              <a:srgbClr val="B7A57A"/>
            </a:solidFill>
            <a:prstDash val="solid"/>
            <a:round/>
            <a:headEnd type="none" w="med" len="med"/>
            <a:tailEnd type="none" w="med" len="med"/>
          </a:ln>
        </p:spPr>
      </p:cxnSp>
      <p:cxnSp>
        <p:nvCxnSpPr>
          <p:cNvPr id="161" name="Google Shape;161;p21"/>
          <p:cNvCxnSpPr>
            <a:cxnSpLocks/>
          </p:cNvCxnSpPr>
          <p:nvPr/>
        </p:nvCxnSpPr>
        <p:spPr>
          <a:xfrm flipH="1">
            <a:off x="2400097" y="2609918"/>
            <a:ext cx="10538" cy="1102193"/>
          </a:xfrm>
          <a:prstGeom prst="straightConnector1">
            <a:avLst/>
          </a:prstGeom>
          <a:noFill/>
          <a:ln w="76200" cap="flat" cmpd="sng">
            <a:solidFill>
              <a:srgbClr val="B7A57A"/>
            </a:solidFill>
            <a:prstDash val="solid"/>
            <a:round/>
            <a:headEnd type="none" w="med" len="med"/>
            <a:tailEnd type="none" w="med" len="med"/>
          </a:ln>
        </p:spPr>
      </p:cxnSp>
      <p:sp>
        <p:nvSpPr>
          <p:cNvPr id="163" name="Google Shape;163;p21"/>
          <p:cNvSpPr/>
          <p:nvPr/>
        </p:nvSpPr>
        <p:spPr>
          <a:xfrm>
            <a:off x="1793430" y="2106575"/>
            <a:ext cx="1219860" cy="51435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Vice President of Internal Affairs</a:t>
            </a:r>
            <a:endParaRPr sz="1080" b="1">
              <a:solidFill>
                <a:srgbClr val="FFFFFF"/>
              </a:solidFill>
              <a:latin typeface="Encode Sans"/>
              <a:ea typeface="Encode Sans"/>
              <a:cs typeface="Encode Sans"/>
              <a:sym typeface="Encode Sans"/>
            </a:endParaRPr>
          </a:p>
        </p:txBody>
      </p:sp>
      <p:sp>
        <p:nvSpPr>
          <p:cNvPr id="164" name="Google Shape;164;p21"/>
          <p:cNvSpPr/>
          <p:nvPr/>
        </p:nvSpPr>
        <p:spPr>
          <a:xfrm>
            <a:off x="3283550" y="2106575"/>
            <a:ext cx="1219860" cy="514350"/>
          </a:xfrm>
          <a:prstGeom prst="roundRect">
            <a:avLst>
              <a:gd name="adj" fmla="val 16667"/>
            </a:avLst>
          </a:prstGeom>
          <a:solidFill>
            <a:srgbClr val="4B2E83"/>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Vice President of External Affairs</a:t>
            </a:r>
            <a:endParaRPr sz="1080" b="1">
              <a:solidFill>
                <a:srgbClr val="FFFFFF"/>
              </a:solidFill>
              <a:latin typeface="Encode Sans"/>
              <a:ea typeface="Encode Sans"/>
              <a:cs typeface="Encode Sans"/>
              <a:sym typeface="Encode Sans"/>
            </a:endParaRPr>
          </a:p>
        </p:txBody>
      </p:sp>
      <p:sp>
        <p:nvSpPr>
          <p:cNvPr id="166" name="Google Shape;166;p21"/>
          <p:cNvSpPr/>
          <p:nvPr/>
        </p:nvSpPr>
        <p:spPr>
          <a:xfrm>
            <a:off x="1750400" y="2785259"/>
            <a:ext cx="1404810" cy="652050"/>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Communications and Creative Director</a:t>
            </a:r>
            <a:endParaRPr sz="1080" b="1">
              <a:solidFill>
                <a:srgbClr val="FFFFFF"/>
              </a:solidFill>
              <a:latin typeface="Encode Sans"/>
              <a:ea typeface="Encode Sans"/>
              <a:cs typeface="Encode Sans"/>
              <a:sym typeface="Encode Sans"/>
            </a:endParaRPr>
          </a:p>
        </p:txBody>
      </p:sp>
      <p:sp>
        <p:nvSpPr>
          <p:cNvPr id="167" name="Google Shape;167;p21"/>
          <p:cNvSpPr/>
          <p:nvPr/>
        </p:nvSpPr>
        <p:spPr>
          <a:xfrm>
            <a:off x="3373325" y="2752178"/>
            <a:ext cx="1040310" cy="416070"/>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Policy Director</a:t>
            </a:r>
            <a:endParaRPr sz="1080" b="1">
              <a:solidFill>
                <a:srgbClr val="FFFFFF"/>
              </a:solidFill>
              <a:latin typeface="Encode Sans"/>
              <a:ea typeface="Encode Sans"/>
              <a:cs typeface="Encode Sans"/>
              <a:sym typeface="Encode Sans"/>
            </a:endParaRPr>
          </a:p>
        </p:txBody>
      </p:sp>
      <p:sp>
        <p:nvSpPr>
          <p:cNvPr id="156" name="Google Shape;156;p21"/>
          <p:cNvSpPr/>
          <p:nvPr/>
        </p:nvSpPr>
        <p:spPr>
          <a:xfrm>
            <a:off x="5891355" y="3982375"/>
            <a:ext cx="1452060" cy="41607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Arts Council</a:t>
            </a:r>
            <a:endParaRPr sz="1080" b="1">
              <a:solidFill>
                <a:srgbClr val="FFFFFF"/>
              </a:solidFill>
              <a:latin typeface="Encode Sans"/>
              <a:ea typeface="Encode Sans"/>
              <a:cs typeface="Encode Sans"/>
              <a:sym typeface="Encode Sans"/>
            </a:endParaRPr>
          </a:p>
        </p:txBody>
      </p:sp>
      <p:sp>
        <p:nvSpPr>
          <p:cNvPr id="162" name="Google Shape;162;p21"/>
          <p:cNvSpPr/>
          <p:nvPr/>
        </p:nvSpPr>
        <p:spPr>
          <a:xfrm>
            <a:off x="1735718" y="3712110"/>
            <a:ext cx="1452060" cy="416070"/>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Science &amp; Policy</a:t>
            </a:r>
            <a:endParaRPr sz="1080" b="1">
              <a:solidFill>
                <a:srgbClr val="FFFFFF"/>
              </a:solidFill>
              <a:latin typeface="Encode Sans"/>
              <a:ea typeface="Encode Sans"/>
              <a:cs typeface="Encode Sans"/>
              <a:sym typeface="Encode Sans"/>
            </a:endParaRPr>
          </a:p>
        </p:txBody>
      </p:sp>
      <p:sp>
        <p:nvSpPr>
          <p:cNvPr id="2" name="Google Shape;156;p21">
            <a:extLst>
              <a:ext uri="{FF2B5EF4-FFF2-40B4-BE49-F238E27FC236}">
                <a16:creationId xmlns:a16="http://schemas.microsoft.com/office/drawing/2014/main" id="{4A98F4FB-11BE-FD34-75E5-D1D9CC28E26C}"/>
              </a:ext>
            </a:extLst>
          </p:cNvPr>
          <p:cNvSpPr/>
          <p:nvPr/>
        </p:nvSpPr>
        <p:spPr>
          <a:xfrm>
            <a:off x="5717286" y="4429758"/>
            <a:ext cx="1851660" cy="652013"/>
          </a:xfrm>
          <a:prstGeom prst="roundRect">
            <a:avLst>
              <a:gd name="adj" fmla="val 16667"/>
            </a:avLst>
          </a:prstGeom>
          <a:solidFill>
            <a:srgbClr val="B7A57A"/>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Senators Motivation and Recruitment/Retention (CSMR)</a:t>
            </a:r>
            <a:endParaRPr sz="1080" b="1">
              <a:solidFill>
                <a:srgbClr val="FFFFFF"/>
              </a:solidFill>
              <a:latin typeface="Encode Sans"/>
              <a:ea typeface="Encode Sans"/>
              <a:cs typeface="Encode Sans"/>
              <a:sym typeface="Encode Sans"/>
            </a:endParaRPr>
          </a:p>
        </p:txBody>
      </p:sp>
      <p:sp>
        <p:nvSpPr>
          <p:cNvPr id="8" name="Google Shape;158;p21">
            <a:extLst>
              <a:ext uri="{FF2B5EF4-FFF2-40B4-BE49-F238E27FC236}">
                <a16:creationId xmlns:a16="http://schemas.microsoft.com/office/drawing/2014/main" id="{627C4D7E-1E8A-99C5-FC95-5FDF33107EB3}"/>
              </a:ext>
            </a:extLst>
          </p:cNvPr>
          <p:cNvSpPr/>
          <p:nvPr/>
        </p:nvSpPr>
        <p:spPr>
          <a:xfrm>
            <a:off x="7343416" y="2787728"/>
            <a:ext cx="1271769" cy="416066"/>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Office &amp; Budget  Director</a:t>
            </a:r>
            <a:endParaRPr sz="1080" b="1">
              <a:solidFill>
                <a:srgbClr val="FFFFFF"/>
              </a:solidFill>
              <a:latin typeface="Encode Sans"/>
              <a:ea typeface="Encode Sans"/>
              <a:cs typeface="Encode Sans"/>
              <a:sym typeface="Encode Sans"/>
            </a:endParaRPr>
          </a:p>
        </p:txBody>
      </p:sp>
      <p:sp>
        <p:nvSpPr>
          <p:cNvPr id="9" name="Google Shape;159;p21">
            <a:extLst>
              <a:ext uri="{FF2B5EF4-FFF2-40B4-BE49-F238E27FC236}">
                <a16:creationId xmlns:a16="http://schemas.microsoft.com/office/drawing/2014/main" id="{FB651ACE-A9B1-3E23-F77E-22DFEAAAD30F}"/>
              </a:ext>
            </a:extLst>
          </p:cNvPr>
          <p:cNvSpPr/>
          <p:nvPr/>
        </p:nvSpPr>
        <p:spPr>
          <a:xfrm>
            <a:off x="6023689" y="3272466"/>
            <a:ext cx="1271769" cy="299550"/>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Web Developer </a:t>
            </a:r>
            <a:endParaRPr sz="1080" b="1">
              <a:solidFill>
                <a:srgbClr val="FFFFFF"/>
              </a:solidFill>
              <a:latin typeface="Encode Sans"/>
              <a:ea typeface="Encode Sans"/>
              <a:cs typeface="Encode Sans"/>
              <a:sym typeface="Encode Sans"/>
            </a:endParaRPr>
          </a:p>
        </p:txBody>
      </p:sp>
      <p:sp>
        <p:nvSpPr>
          <p:cNvPr id="11" name="Google Shape;141;p21">
            <a:extLst>
              <a:ext uri="{FF2B5EF4-FFF2-40B4-BE49-F238E27FC236}">
                <a16:creationId xmlns:a16="http://schemas.microsoft.com/office/drawing/2014/main" id="{5228CC60-1404-C137-CCFD-6013EB7C199F}"/>
              </a:ext>
            </a:extLst>
          </p:cNvPr>
          <p:cNvSpPr/>
          <p:nvPr/>
        </p:nvSpPr>
        <p:spPr>
          <a:xfrm>
            <a:off x="580799" y="3696268"/>
            <a:ext cx="931697" cy="431912"/>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Senate Director</a:t>
            </a:r>
            <a:endParaRPr sz="1080" b="1">
              <a:solidFill>
                <a:srgbClr val="FFFFFF"/>
              </a:solidFill>
              <a:latin typeface="Encode Sans"/>
              <a:ea typeface="Encode Sans"/>
              <a:cs typeface="Encode Sans"/>
              <a:sym typeface="Encode Sans"/>
            </a:endParaRPr>
          </a:p>
        </p:txBody>
      </p:sp>
      <p:sp>
        <p:nvSpPr>
          <p:cNvPr id="12" name="Google Shape;141;p21">
            <a:extLst>
              <a:ext uri="{FF2B5EF4-FFF2-40B4-BE49-F238E27FC236}">
                <a16:creationId xmlns:a16="http://schemas.microsoft.com/office/drawing/2014/main" id="{2D307D08-7BFF-70EE-C7F3-3F3187F69E3B}"/>
              </a:ext>
            </a:extLst>
          </p:cNvPr>
          <p:cNvSpPr/>
          <p:nvPr/>
        </p:nvSpPr>
        <p:spPr>
          <a:xfrm>
            <a:off x="6014521" y="3630889"/>
            <a:ext cx="1289633" cy="299543"/>
          </a:xfrm>
          <a:prstGeom prst="roundRect">
            <a:avLst>
              <a:gd name="adj" fmla="val 16667"/>
            </a:avLst>
          </a:prstGeom>
          <a:solidFill>
            <a:srgbClr val="8369B6"/>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gn="ctr" rtl="0">
              <a:spcBef>
                <a:spcPts val="0"/>
              </a:spcBef>
              <a:spcAft>
                <a:spcPts val="0"/>
              </a:spcAft>
              <a:buNone/>
            </a:pPr>
            <a:r>
              <a:rPr lang="en-US" sz="1080" b="1">
                <a:solidFill>
                  <a:srgbClr val="FFFFFF"/>
                </a:solidFill>
                <a:latin typeface="Encode Sans"/>
                <a:ea typeface="Encode Sans"/>
                <a:cs typeface="Encode Sans"/>
                <a:sym typeface="Encode Sans"/>
              </a:rPr>
              <a:t>Senate Director</a:t>
            </a:r>
            <a:endParaRPr sz="1080" b="1">
              <a:solidFill>
                <a:srgbClr val="FFFFFF"/>
              </a:solidFill>
              <a:latin typeface="Encode Sans"/>
              <a:ea typeface="Encode Sans"/>
              <a:cs typeface="Encode Sans"/>
              <a:sym typeface="Encode Sans"/>
            </a:endParaRPr>
          </a:p>
        </p:txBody>
      </p:sp>
    </p:spTree>
    <p:extLst>
      <p:ext uri="{BB962C8B-B14F-4D97-AF65-F5344CB8AC3E}">
        <p14:creationId xmlns:p14="http://schemas.microsoft.com/office/powerpoint/2010/main" val="192350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body" idx="2"/>
          </p:nvPr>
        </p:nvSpPr>
        <p:spPr>
          <a:xfrm>
            <a:off x="4811198" y="258863"/>
            <a:ext cx="3697380" cy="4783320"/>
          </a:xfrm>
          <a:prstGeom prst="rect">
            <a:avLst/>
          </a:prstGeom>
          <a:noFill/>
          <a:ln>
            <a:noFill/>
          </a:ln>
        </p:spPr>
        <p:txBody>
          <a:bodyPr spcFirstLastPara="1" wrap="square" lIns="0" tIns="0" rIns="0" bIns="0" anchor="ctr" anchorCtr="0">
            <a:noAutofit/>
          </a:bodyPr>
          <a:lstStyle/>
          <a:p>
            <a:pPr marL="411480" marR="0" lvl="0" indent="-331470" algn="l" rtl="0">
              <a:lnSpc>
                <a:spcPct val="100000"/>
              </a:lnSpc>
              <a:spcBef>
                <a:spcPts val="0"/>
              </a:spcBef>
              <a:spcAft>
                <a:spcPts val="0"/>
              </a:spcAft>
              <a:buClr>
                <a:srgbClr val="4B2E84"/>
              </a:buClr>
              <a:buSzPts val="2200"/>
              <a:buFont typeface="Open Sans"/>
              <a:buChar char="◆"/>
            </a:pPr>
            <a:r>
              <a:rPr lang="en-US" sz="1800" b="1">
                <a:solidFill>
                  <a:srgbClr val="4B2E84"/>
                </a:solidFill>
                <a:latin typeface="Open Sans"/>
                <a:ea typeface="Open Sans"/>
                <a:cs typeface="Open Sans"/>
                <a:sym typeface="Open Sans"/>
              </a:rPr>
              <a:t>Legislative Advisory Board (LAB)</a:t>
            </a:r>
            <a:endParaRPr sz="1800" b="1">
              <a:solidFill>
                <a:srgbClr val="4B2E84"/>
              </a:solidFill>
              <a:latin typeface="Open Sans"/>
              <a:ea typeface="Open Sans"/>
              <a:cs typeface="Open Sans"/>
              <a:sym typeface="Open Sans"/>
            </a:endParaRPr>
          </a:p>
          <a:p>
            <a:pPr marL="411480" marR="0" lvl="0" indent="-331470" algn="l" rtl="0">
              <a:lnSpc>
                <a:spcPct val="100000"/>
              </a:lnSpc>
              <a:spcBef>
                <a:spcPts val="900"/>
              </a:spcBef>
              <a:spcAft>
                <a:spcPts val="0"/>
              </a:spcAft>
              <a:buClr>
                <a:srgbClr val="4B2E84"/>
              </a:buClr>
              <a:buSzPts val="2200"/>
              <a:buFont typeface="Open Sans"/>
              <a:buChar char="◆"/>
            </a:pPr>
            <a:r>
              <a:rPr lang="en-US" sz="1800" b="1">
                <a:solidFill>
                  <a:srgbClr val="4B2E84"/>
                </a:solidFill>
                <a:latin typeface="Open Sans"/>
                <a:ea typeface="Open Sans"/>
                <a:cs typeface="Open Sans"/>
                <a:sym typeface="Open Sans"/>
              </a:rPr>
              <a:t>Diversity Committee </a:t>
            </a:r>
          </a:p>
          <a:p>
            <a:pPr marL="411480" marR="0" lvl="0" indent="-331470" algn="l" rtl="0">
              <a:lnSpc>
                <a:spcPct val="100000"/>
              </a:lnSpc>
              <a:spcBef>
                <a:spcPts val="900"/>
              </a:spcBef>
              <a:spcAft>
                <a:spcPts val="0"/>
              </a:spcAft>
              <a:buClr>
                <a:srgbClr val="4B2E84"/>
              </a:buClr>
              <a:buSzPts val="2200"/>
              <a:buFont typeface="Open Sans"/>
              <a:buChar char="◆"/>
            </a:pPr>
            <a:r>
              <a:rPr lang="en-US" sz="1800" b="1">
                <a:solidFill>
                  <a:srgbClr val="4B2E84"/>
                </a:solidFill>
                <a:latin typeface="Open Sans"/>
                <a:ea typeface="Open Sans"/>
                <a:cs typeface="Open Sans"/>
                <a:sym typeface="Open Sans"/>
              </a:rPr>
              <a:t>Science &amp; Policy</a:t>
            </a:r>
            <a:endParaRPr sz="1800" b="1">
              <a:solidFill>
                <a:srgbClr val="4B2E84"/>
              </a:solidFill>
              <a:latin typeface="Open Sans"/>
              <a:ea typeface="Open Sans"/>
              <a:cs typeface="Open Sans"/>
              <a:sym typeface="Open Sans"/>
            </a:endParaRPr>
          </a:p>
          <a:p>
            <a:pPr marL="411480" marR="0" lvl="0" indent="-331470" algn="l" rtl="0">
              <a:lnSpc>
                <a:spcPct val="100000"/>
              </a:lnSpc>
              <a:spcBef>
                <a:spcPts val="900"/>
              </a:spcBef>
              <a:spcAft>
                <a:spcPts val="0"/>
              </a:spcAft>
              <a:buClr>
                <a:srgbClr val="4B2E84"/>
              </a:buClr>
              <a:buSzPts val="2200"/>
              <a:buFont typeface="Open Sans"/>
              <a:buChar char="◆"/>
            </a:pPr>
            <a:r>
              <a:rPr lang="en-US" sz="1800" b="1" i="0" u="none" strike="noStrike" cap="none">
                <a:solidFill>
                  <a:srgbClr val="4B2E84"/>
                </a:solidFill>
                <a:latin typeface="Open Sans"/>
                <a:ea typeface="Open Sans"/>
                <a:cs typeface="Open Sans"/>
                <a:sym typeface="Open Sans"/>
              </a:rPr>
              <a:t>Travel Grants</a:t>
            </a:r>
            <a:endParaRPr sz="1800" b="1" i="0" u="none" strike="noStrike" cap="none">
              <a:solidFill>
                <a:srgbClr val="4B2E84"/>
              </a:solidFill>
              <a:latin typeface="Open Sans"/>
              <a:ea typeface="Open Sans"/>
              <a:cs typeface="Open Sans"/>
              <a:sym typeface="Open Sans"/>
            </a:endParaRPr>
          </a:p>
          <a:p>
            <a:pPr marL="411480" marR="0" lvl="0" indent="-331470" algn="l" rtl="0">
              <a:lnSpc>
                <a:spcPct val="100000"/>
              </a:lnSpc>
              <a:spcBef>
                <a:spcPts val="900"/>
              </a:spcBef>
              <a:spcAft>
                <a:spcPts val="0"/>
              </a:spcAft>
              <a:buClr>
                <a:srgbClr val="4B2E84"/>
              </a:buClr>
              <a:buSzPts val="2200"/>
              <a:buFont typeface="Open Sans"/>
              <a:buChar char="◆"/>
            </a:pPr>
            <a:r>
              <a:rPr lang="en-US" sz="1800" b="1">
                <a:solidFill>
                  <a:srgbClr val="4B2E84"/>
                </a:solidFill>
                <a:latin typeface="Open Sans"/>
                <a:ea typeface="Open Sans"/>
                <a:cs typeface="Open Sans"/>
                <a:sym typeface="Open Sans"/>
              </a:rPr>
              <a:t>Arts Council</a:t>
            </a:r>
          </a:p>
          <a:p>
            <a:pPr marL="411480" marR="0" lvl="0" indent="-331470" algn="l" rtl="0">
              <a:lnSpc>
                <a:spcPct val="100000"/>
              </a:lnSpc>
              <a:spcBef>
                <a:spcPts val="900"/>
              </a:spcBef>
              <a:spcAft>
                <a:spcPts val="0"/>
              </a:spcAft>
              <a:buClr>
                <a:srgbClr val="4B2E84"/>
              </a:buClr>
              <a:buSzPts val="2200"/>
              <a:buFont typeface="Open Sans"/>
              <a:buChar char="◆"/>
            </a:pPr>
            <a:r>
              <a:rPr lang="en-US" sz="1800" b="1">
                <a:solidFill>
                  <a:srgbClr val="4B2E84"/>
                </a:solidFill>
                <a:latin typeface="Open Sans"/>
                <a:ea typeface="Open Sans"/>
                <a:cs typeface="Open Sans"/>
                <a:sym typeface="Open Sans"/>
              </a:rPr>
              <a:t>Committee for Senators Motivation and Retention (CSMR)</a:t>
            </a:r>
            <a:endParaRPr sz="1800" b="1">
              <a:solidFill>
                <a:srgbClr val="4B2E84"/>
              </a:solidFill>
              <a:latin typeface="Open Sans"/>
              <a:ea typeface="Open Sans"/>
              <a:cs typeface="Open Sans"/>
              <a:sym typeface="Open Sans"/>
            </a:endParaRPr>
          </a:p>
          <a:p>
            <a:pPr indent="-331470">
              <a:lnSpc>
                <a:spcPct val="100000"/>
              </a:lnSpc>
              <a:spcBef>
                <a:spcPts val="900"/>
              </a:spcBef>
              <a:buClr>
                <a:srgbClr val="4B2E84"/>
              </a:buClr>
              <a:buSzPts val="2200"/>
              <a:buFont typeface="Open Sans"/>
              <a:buChar char="◆"/>
            </a:pPr>
            <a:r>
              <a:rPr lang="en-US" sz="1800" b="1">
                <a:solidFill>
                  <a:srgbClr val="4B2E84"/>
                </a:solidFill>
                <a:highlight>
                  <a:srgbClr val="BFAD81"/>
                </a:highlight>
                <a:latin typeface="Open Sans"/>
                <a:ea typeface="Open Sans"/>
                <a:cs typeface="Open Sans"/>
                <a:sym typeface="Open Sans"/>
              </a:rPr>
              <a:t>Judicial</a:t>
            </a:r>
          </a:p>
          <a:p>
            <a:pPr marL="411480" marR="0" lvl="0" indent="-331470" algn="l" rtl="0">
              <a:lnSpc>
                <a:spcPct val="100000"/>
              </a:lnSpc>
              <a:spcBef>
                <a:spcPts val="900"/>
              </a:spcBef>
              <a:spcAft>
                <a:spcPts val="0"/>
              </a:spcAft>
              <a:buClr>
                <a:srgbClr val="4B2E84"/>
              </a:buClr>
              <a:buSzPts val="2200"/>
              <a:buFont typeface="Open Sans"/>
              <a:buChar char="◆"/>
            </a:pPr>
            <a:r>
              <a:rPr lang="en-US" sz="1800" b="1">
                <a:solidFill>
                  <a:srgbClr val="4B2E84"/>
                </a:solidFill>
                <a:highlight>
                  <a:srgbClr val="BFAD81"/>
                </a:highlight>
                <a:latin typeface="Open Sans"/>
                <a:ea typeface="Open Sans"/>
                <a:cs typeface="Open Sans"/>
                <a:sym typeface="Open Sans"/>
              </a:rPr>
              <a:t>Elections</a:t>
            </a:r>
            <a:endParaRPr sz="1800" b="1">
              <a:solidFill>
                <a:srgbClr val="4B2E84"/>
              </a:solidFill>
              <a:highlight>
                <a:srgbClr val="BFAD81"/>
              </a:highlight>
              <a:latin typeface="Open Sans"/>
              <a:ea typeface="Open Sans"/>
              <a:cs typeface="Open Sans"/>
              <a:sym typeface="Open Sans"/>
            </a:endParaRPr>
          </a:p>
          <a:p>
            <a:pPr marL="411480" lvl="0" indent="-331470" algn="l" rtl="0">
              <a:lnSpc>
                <a:spcPct val="100000"/>
              </a:lnSpc>
              <a:spcBef>
                <a:spcPts val="900"/>
              </a:spcBef>
              <a:spcAft>
                <a:spcPts val="0"/>
              </a:spcAft>
              <a:buClr>
                <a:srgbClr val="4B2E84"/>
              </a:buClr>
              <a:buSzPts val="2200"/>
              <a:buFont typeface="Open Sans"/>
              <a:buChar char="◆"/>
            </a:pPr>
            <a:r>
              <a:rPr lang="en-US" sz="1800" b="1">
                <a:solidFill>
                  <a:srgbClr val="4B2E84"/>
                </a:solidFill>
                <a:highlight>
                  <a:srgbClr val="BFAD81"/>
                </a:highlight>
                <a:latin typeface="Open Sans"/>
                <a:ea typeface="Open Sans"/>
                <a:cs typeface="Open Sans"/>
                <a:sym typeface="Open Sans"/>
              </a:rPr>
              <a:t>Finance &amp; Budget</a:t>
            </a:r>
            <a:endParaRPr sz="1800" b="1">
              <a:solidFill>
                <a:srgbClr val="4B2E84"/>
              </a:solidFill>
              <a:highlight>
                <a:srgbClr val="BFAD81"/>
              </a:highlight>
              <a:latin typeface="Open Sans"/>
              <a:ea typeface="Open Sans"/>
              <a:cs typeface="Open Sans"/>
              <a:sym typeface="Open Sans"/>
            </a:endParaRPr>
          </a:p>
          <a:p>
            <a:pPr marL="0" lvl="0" indent="0" algn="l" rtl="0">
              <a:lnSpc>
                <a:spcPct val="100000"/>
              </a:lnSpc>
              <a:spcBef>
                <a:spcPts val="900"/>
              </a:spcBef>
              <a:spcAft>
                <a:spcPts val="0"/>
              </a:spcAft>
              <a:buNone/>
            </a:pPr>
            <a:r>
              <a:rPr lang="en-US" sz="1620" i="1">
                <a:solidFill>
                  <a:schemeClr val="dk1"/>
                </a:solidFill>
                <a:latin typeface="Open Sans"/>
                <a:ea typeface="Open Sans"/>
                <a:cs typeface="Open Sans"/>
                <a:sym typeface="Open Sans"/>
              </a:rPr>
              <a:t>*Highlighted committees are only open to GPSS Senators</a:t>
            </a:r>
            <a:endParaRPr sz="1620" i="0" u="none" strike="noStrike" cap="none">
              <a:solidFill>
                <a:srgbClr val="4B2E84"/>
              </a:solidFill>
              <a:latin typeface="Open Sans"/>
              <a:ea typeface="Open Sans"/>
              <a:cs typeface="Open Sans"/>
              <a:sym typeface="Open Sans"/>
            </a:endParaRPr>
          </a:p>
        </p:txBody>
      </p:sp>
      <p:cxnSp>
        <p:nvCxnSpPr>
          <p:cNvPr id="211" name="Google Shape;211;p26"/>
          <p:cNvCxnSpPr/>
          <p:nvPr/>
        </p:nvCxnSpPr>
        <p:spPr>
          <a:xfrm>
            <a:off x="1074555" y="4581045"/>
            <a:ext cx="2883870" cy="16470"/>
          </a:xfrm>
          <a:prstGeom prst="straightConnector1">
            <a:avLst/>
          </a:prstGeom>
          <a:noFill/>
          <a:ln w="76200" cap="flat" cmpd="sng">
            <a:solidFill>
              <a:srgbClr val="BFAD81"/>
            </a:solidFill>
            <a:prstDash val="dot"/>
            <a:round/>
            <a:headEnd type="none" w="sm" len="sm"/>
            <a:tailEnd type="none" w="sm" len="sm"/>
          </a:ln>
        </p:spPr>
      </p:cxnSp>
      <p:sp>
        <p:nvSpPr>
          <p:cNvPr id="212" name="Google Shape;212;p26"/>
          <p:cNvSpPr txBox="1">
            <a:spLocks noGrp="1"/>
          </p:cNvSpPr>
          <p:nvPr>
            <p:ph type="title"/>
          </p:nvPr>
        </p:nvSpPr>
        <p:spPr>
          <a:xfrm>
            <a:off x="646932" y="1522476"/>
            <a:ext cx="3737880" cy="778222"/>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lt1"/>
              </a:buClr>
              <a:buSzPts val="4800"/>
              <a:buFont typeface="verdana"/>
              <a:buNone/>
            </a:pPr>
            <a:r>
              <a:rPr lang="en-US" sz="3240">
                <a:latin typeface="Encode Sans"/>
                <a:ea typeface="Encode Sans"/>
                <a:cs typeface="Encode Sans"/>
                <a:sym typeface="Encode Sans"/>
              </a:rPr>
              <a:t>COMMITTEES</a:t>
            </a:r>
            <a:endParaRPr sz="3240" b="1" i="0" u="none" strike="noStrike" cap="none">
              <a:solidFill>
                <a:schemeClr val="lt1"/>
              </a:solidFill>
              <a:latin typeface="Encode Sans"/>
              <a:ea typeface="Encode Sans"/>
              <a:cs typeface="Encode Sans"/>
              <a:sym typeface="Encode Sans"/>
            </a:endParaRPr>
          </a:p>
        </p:txBody>
      </p:sp>
      <p:sp>
        <p:nvSpPr>
          <p:cNvPr id="213" name="Google Shape;213;p26"/>
          <p:cNvSpPr/>
          <p:nvPr/>
        </p:nvSpPr>
        <p:spPr>
          <a:xfrm rot="2704930">
            <a:off x="1039373" y="661748"/>
            <a:ext cx="2928698" cy="2887650"/>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4666">
              <a:solidFill>
                <a:srgbClr val="4B2E84"/>
              </a:solidFill>
              <a:latin typeface="Calibri"/>
              <a:ea typeface="Calibri"/>
              <a:cs typeface="Calibri"/>
              <a:sym typeface="Calibri"/>
            </a:endParaRPr>
          </a:p>
        </p:txBody>
      </p:sp>
    </p:spTree>
    <p:extLst>
      <p:ext uri="{BB962C8B-B14F-4D97-AF65-F5344CB8AC3E}">
        <p14:creationId xmlns:p14="http://schemas.microsoft.com/office/powerpoint/2010/main" val="415936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584300" y="-104790"/>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Approval of Agenda</a:t>
            </a:r>
            <a:endParaRPr sz="6000" b="1">
              <a:solidFill>
                <a:srgbClr val="F2F2F2"/>
              </a:solidFill>
              <a:latin typeface="Encode Sans"/>
              <a:ea typeface="Encode Sans"/>
              <a:cs typeface="Encode Sans"/>
              <a:sym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t>3</a:t>
            </a:fld>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6397423" y="3621562"/>
            <a:ext cx="2742716" cy="993544"/>
          </a:xfrm>
          <a:prstGeom prst="rect">
            <a:avLst/>
          </a:prstGeom>
          <a:noFill/>
          <a:ln>
            <a:noFill/>
          </a:ln>
        </p:spPr>
        <p:txBody>
          <a:bodyPr spcFirstLastPara="1" wrap="square" lIns="91425" tIns="91425" rIns="91425" bIns="91425" anchor="t" anchorCtr="0">
            <a:noAutofit/>
          </a:bodyPr>
          <a:lstStyle/>
          <a:p>
            <a:pPr algn="ctr"/>
            <a:r>
              <a:rPr lang="en-US" b="1">
                <a:solidFill>
                  <a:schemeClr val="bg1"/>
                </a:solidFill>
                <a:latin typeface="Open Sans"/>
                <a:ea typeface="Open Sans"/>
                <a:cs typeface="Open Sans"/>
                <a:sym typeface="Open Sans"/>
              </a:rPr>
              <a:t>Attendance Form Link: </a:t>
            </a:r>
            <a:endParaRPr lang="en-US">
              <a:solidFill>
                <a:schemeClr val="bg1"/>
              </a:solidFill>
              <a:latin typeface="Open Sans"/>
              <a:ea typeface="Open Sans"/>
              <a:cs typeface="Open Sans"/>
            </a:endParaRPr>
          </a:p>
          <a:p>
            <a:pPr algn="ctr"/>
            <a:r>
              <a:rPr lang="en-US" b="1">
                <a:solidFill>
                  <a:schemeClr val="bg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https://forms.office.com/r/RffiAbRpr6</a:t>
            </a:r>
            <a:endParaRPr lang="en-US">
              <a:solidFill>
                <a:schemeClr val="bg1"/>
              </a:solidFill>
              <a:latin typeface="Open Sans"/>
              <a:ea typeface="Open Sans"/>
              <a:cs typeface="Open Sans"/>
              <a:sym typeface="Open Sans"/>
            </a:endParaRPr>
          </a:p>
          <a:p>
            <a:pPr algn="r"/>
            <a:endParaRPr lang="en-US" sz="1800" b="1">
              <a:solidFill>
                <a:schemeClr val="bg1"/>
              </a:solidFill>
              <a:latin typeface="Open Sans"/>
              <a:ea typeface="Open Sans"/>
              <a:cs typeface="Open San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5" y="3372555"/>
              <a:ext cx="14111" cy="14111"/>
            </p14:xfrm>
          </p:contentPart>
        </mc:Choice>
        <mc:Fallback xmlns="">
          <p:pic>
            <p:nvPicPr>
              <p:cNvPr id="2" name="Ink 1">
                <a:extLst>
                  <a:ext uri="{FF2B5EF4-FFF2-40B4-BE49-F238E27FC236}">
                    <a16:creationId xmlns:a16="http://schemas.microsoft.com/office/drawing/2014/main" id="{C64DB3D0-6CF0-C5CD-EDC6-588AA7EAF516}"/>
                  </a:ext>
                </a:extLst>
              </p:cNvPr>
              <p:cNvPicPr/>
              <p:nvPr/>
            </p:nvPicPr>
            <p:blipFill>
              <a:blip r:embed="rId5"/>
              <a:stretch>
                <a:fillRect/>
              </a:stretch>
            </p:blipFill>
            <p:spPr>
              <a:xfrm>
                <a:off x="112905" y="-860745"/>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249067" y="712409"/>
            <a:ext cx="5788206" cy="4395044"/>
          </a:xfrm>
        </p:spPr>
        <p:txBody>
          <a:bodyPr/>
          <a:lstStyle/>
          <a:p>
            <a:r>
              <a:rPr lang="en-US" sz="1100">
                <a:solidFill>
                  <a:schemeClr val="bg1"/>
                </a:solidFill>
                <a:latin typeface="Segoe UI"/>
                <a:cs typeface="Segoe UI"/>
              </a:rPr>
              <a:t>1. Call to Order </a:t>
            </a:r>
            <a:r>
              <a:rPr lang="en-US" sz="1100" b="0">
                <a:solidFill>
                  <a:schemeClr val="bg1"/>
                </a:solidFill>
                <a:latin typeface="Segoe UI"/>
                <a:cs typeface="Segoe UI"/>
              </a:rPr>
              <a:t>(Sponsor: Richard Schure, Time: 1 min.)</a:t>
            </a:r>
            <a:r>
              <a:rPr lang="en-US" sz="1100">
                <a:solidFill>
                  <a:schemeClr val="bg1"/>
                </a:solidFill>
                <a:latin typeface="Segoe UI"/>
                <a:cs typeface="Segoe UI"/>
              </a:rPr>
              <a:t> </a:t>
            </a:r>
            <a:r>
              <a:rPr lang="en-US" sz="1100" b="0">
                <a:solidFill>
                  <a:schemeClr val="bg1"/>
                </a:solidFill>
                <a:latin typeface="Segoe UI"/>
                <a:cs typeface="Segoe UI"/>
              </a:rPr>
              <a:t>[ACTION]</a:t>
            </a:r>
          </a:p>
          <a:p>
            <a:r>
              <a:rPr lang="en-US" sz="1100">
                <a:solidFill>
                  <a:schemeClr val="bg1"/>
                </a:solidFill>
                <a:latin typeface="Segoe UI"/>
                <a:cs typeface="Segoe UI"/>
              </a:rPr>
              <a:t>2. Approval of Agenda </a:t>
            </a:r>
            <a:r>
              <a:rPr lang="en-US" sz="1100" b="0">
                <a:solidFill>
                  <a:schemeClr val="bg1"/>
                </a:solidFill>
                <a:latin typeface="Segoe UI"/>
                <a:cs typeface="Segoe UI"/>
              </a:rPr>
              <a:t>(Sponsor: Richard Schure, Time: 1 min.)</a:t>
            </a:r>
            <a:r>
              <a:rPr lang="en-US" sz="1100">
                <a:solidFill>
                  <a:schemeClr val="bg1"/>
                </a:solidFill>
                <a:latin typeface="Segoe UI"/>
                <a:cs typeface="Segoe UI"/>
              </a:rPr>
              <a:t> </a:t>
            </a:r>
            <a:r>
              <a:rPr lang="en-US" sz="1100" b="0">
                <a:solidFill>
                  <a:schemeClr val="bg1"/>
                </a:solidFill>
                <a:latin typeface="Segoe UI"/>
                <a:cs typeface="Segoe UI"/>
              </a:rPr>
              <a:t>[ACTION]</a:t>
            </a:r>
          </a:p>
          <a:p>
            <a:r>
              <a:rPr lang="en" sz="1100">
                <a:solidFill>
                  <a:schemeClr val="bg1"/>
                </a:solidFill>
                <a:latin typeface="Segoe UI"/>
                <a:cs typeface="Segoe UI"/>
              </a:rPr>
              <a:t>3. Land Acknowledgement </a:t>
            </a:r>
            <a:r>
              <a:rPr lang="en" sz="1100" b="0">
                <a:solidFill>
                  <a:schemeClr val="bg1"/>
                </a:solidFill>
                <a:latin typeface="Segoe UI"/>
                <a:cs typeface="Segoe UI"/>
              </a:rPr>
              <a:t>(Sponsor: [Edith Dale] Time: 2 min.) [INFORMATION]</a:t>
            </a:r>
            <a:endParaRPr lang="en-US" sz="1100" b="0">
              <a:solidFill>
                <a:schemeClr val="bg1"/>
              </a:solidFill>
              <a:latin typeface="Segoe UI"/>
              <a:cs typeface="Segoe UI"/>
            </a:endParaRPr>
          </a:p>
          <a:p>
            <a:r>
              <a:rPr lang="en-US" sz="1100">
                <a:solidFill>
                  <a:schemeClr val="bg1"/>
                </a:solidFill>
                <a:latin typeface="Segoe UI"/>
                <a:cs typeface="Segoe UI"/>
              </a:rPr>
              <a:t>4. Announcements </a:t>
            </a:r>
            <a:r>
              <a:rPr lang="en-US" sz="1100" b="0">
                <a:solidFill>
                  <a:schemeClr val="bg1"/>
                </a:solidFill>
                <a:latin typeface="Segoe UI"/>
                <a:cs typeface="Segoe UI"/>
              </a:rPr>
              <a:t>(Sponsor: Richard Schure, Time: 7 min.) [INFORMATION]</a:t>
            </a:r>
          </a:p>
          <a:p>
            <a:r>
              <a:rPr lang="en-US" sz="1200" b="0">
                <a:solidFill>
                  <a:schemeClr val="bg1"/>
                </a:solidFill>
                <a:latin typeface="Aptos"/>
              </a:rPr>
              <a:t>5. </a:t>
            </a:r>
            <a:r>
              <a:rPr lang="en-US" sz="1200">
                <a:solidFill>
                  <a:schemeClr val="bg1"/>
                </a:solidFill>
                <a:latin typeface="Aptos"/>
              </a:rPr>
              <a:t>Memorandum Congratulating Dr. David Baker on Nobel Prize in Chemistry </a:t>
            </a:r>
            <a:r>
              <a:rPr lang="en-US" sz="1200" b="0">
                <a:solidFill>
                  <a:schemeClr val="bg1"/>
                </a:solidFill>
                <a:latin typeface="Aptos"/>
              </a:rPr>
              <a:t>(5 min.) [INFORMATION]</a:t>
            </a:r>
          </a:p>
          <a:p>
            <a:r>
              <a:rPr lang="en" sz="1100">
                <a:solidFill>
                  <a:schemeClr val="bg1"/>
                </a:solidFill>
                <a:latin typeface="Arial"/>
                <a:cs typeface="Arial"/>
              </a:rPr>
              <a:t>6. Senate Icebreaker </a:t>
            </a:r>
            <a:r>
              <a:rPr lang="en" sz="1100" b="0">
                <a:solidFill>
                  <a:schemeClr val="bg1"/>
                </a:solidFill>
                <a:latin typeface="Arial"/>
                <a:cs typeface="Arial"/>
              </a:rPr>
              <a:t>(Sponsor: </a:t>
            </a:r>
            <a:r>
              <a:rPr lang="en" sz="1100" b="0">
                <a:solidFill>
                  <a:schemeClr val="bg1"/>
                </a:solidFill>
                <a:latin typeface="Segoe UI"/>
                <a:cs typeface="Segoe UI"/>
              </a:rPr>
              <a:t>[Ella Spurlock and Kana </a:t>
            </a:r>
            <a:r>
              <a:rPr lang="en" sz="1100" b="0" err="1">
                <a:solidFill>
                  <a:schemeClr val="bg1"/>
                </a:solidFill>
                <a:latin typeface="Segoe UI"/>
                <a:cs typeface="Segoe UI"/>
              </a:rPr>
              <a:t>Saarni</a:t>
            </a:r>
            <a:r>
              <a:rPr lang="en" sz="1100" b="0">
                <a:solidFill>
                  <a:schemeClr val="bg1"/>
                </a:solidFill>
                <a:latin typeface="Segoe UI"/>
                <a:cs typeface="Segoe UI"/>
              </a:rPr>
              <a:t>]</a:t>
            </a:r>
            <a:r>
              <a:rPr lang="en" sz="1100" b="0">
                <a:solidFill>
                  <a:schemeClr val="bg1"/>
                </a:solidFill>
                <a:latin typeface="Arial"/>
                <a:cs typeface="Arial"/>
              </a:rPr>
              <a:t>, Time: 20 min.) [INFORMATION]</a:t>
            </a:r>
            <a:endParaRPr lang="en-US" sz="1100" b="0">
              <a:solidFill>
                <a:schemeClr val="bg1"/>
              </a:solidFill>
              <a:latin typeface="Arial"/>
              <a:cs typeface="Arial"/>
            </a:endParaRPr>
          </a:p>
          <a:p>
            <a:r>
              <a:rPr lang="en-US" sz="1100">
                <a:solidFill>
                  <a:schemeClr val="bg1"/>
                </a:solidFill>
                <a:latin typeface="Segoe UI"/>
                <a:cs typeface="Segoe UI"/>
              </a:rPr>
              <a:t>7. Introduction to GPSS </a:t>
            </a:r>
            <a:r>
              <a:rPr lang="en-US" sz="1100" b="0">
                <a:solidFill>
                  <a:schemeClr val="bg1"/>
                </a:solidFill>
                <a:latin typeface="Segoe UI"/>
                <a:cs typeface="Segoe UI"/>
              </a:rPr>
              <a:t>(Sponsor: Richard Schure, Time: 7 min.) [INFORMATION]</a:t>
            </a:r>
          </a:p>
          <a:p>
            <a:r>
              <a:rPr lang="en" sz="1100">
                <a:solidFill>
                  <a:schemeClr val="bg1"/>
                </a:solidFill>
                <a:latin typeface="Arial"/>
                <a:cs typeface="Arial"/>
              </a:rPr>
              <a:t>8. Senate Overview and How-To's </a:t>
            </a:r>
            <a:r>
              <a:rPr lang="en" sz="1100" b="0">
                <a:solidFill>
                  <a:schemeClr val="bg1"/>
                </a:solidFill>
                <a:latin typeface="Arial"/>
                <a:cs typeface="Arial"/>
              </a:rPr>
              <a:t>(Sponsor: Noah Hough, Time 20 min.) [INFORMATION]</a:t>
            </a:r>
            <a:endParaRPr lang="en-US" sz="1100" b="0">
              <a:solidFill>
                <a:schemeClr val="bg1"/>
              </a:solidFill>
              <a:latin typeface="Arial"/>
              <a:cs typeface="Arial"/>
            </a:endParaRPr>
          </a:p>
          <a:p>
            <a:r>
              <a:rPr lang="en-US" sz="1100">
                <a:solidFill>
                  <a:schemeClr val="bg1"/>
                </a:solidFill>
                <a:latin typeface="Arial"/>
                <a:cs typeface="Arial"/>
              </a:rPr>
              <a:t>9. Resolution on Washington State Ballot Initiative Measures</a:t>
            </a:r>
            <a:r>
              <a:rPr lang="en-US" sz="1100" b="0">
                <a:solidFill>
                  <a:schemeClr val="bg1"/>
                </a:solidFill>
                <a:latin typeface="Arial"/>
                <a:cs typeface="Arial"/>
              </a:rPr>
              <a:t> (First Reading, Second Reading, and Third Reading /Vote) (Sponsor: Ella Spurlock, Mykhail Lembke Time: 20 min) [ACTION]</a:t>
            </a:r>
          </a:p>
          <a:p>
            <a:r>
              <a:rPr lang="en-US" sz="1100">
                <a:solidFill>
                  <a:schemeClr val="bg1"/>
                </a:solidFill>
                <a:latin typeface="Arial"/>
                <a:cs typeface="Arial"/>
              </a:rPr>
              <a:t>10. Legislative Agenda Draft </a:t>
            </a:r>
            <a:r>
              <a:rPr lang="en-US" sz="1100" b="0">
                <a:solidFill>
                  <a:schemeClr val="bg1"/>
                </a:solidFill>
                <a:latin typeface="Arial"/>
                <a:cs typeface="Arial"/>
              </a:rPr>
              <a:t>(First Reading/Second Reading) (Sponsor: Mykhail Lembke Time: 15 min) [ACTION]</a:t>
            </a:r>
          </a:p>
          <a:p>
            <a:r>
              <a:rPr lang="en-US" sz="1100">
                <a:solidFill>
                  <a:schemeClr val="bg1"/>
                </a:solidFill>
                <a:latin typeface="Arial"/>
                <a:cs typeface="Arial"/>
              </a:rPr>
              <a:t>11. Officer Updates </a:t>
            </a:r>
            <a:r>
              <a:rPr lang="en-US" sz="1100" b="0">
                <a:solidFill>
                  <a:schemeClr val="bg1"/>
                </a:solidFill>
                <a:latin typeface="Arial"/>
                <a:cs typeface="Arial"/>
              </a:rPr>
              <a:t>(Sponsor: </a:t>
            </a:r>
            <a:r>
              <a:rPr lang="en-US" sz="1100" b="0">
                <a:solidFill>
                  <a:schemeClr val="bg1"/>
                </a:solidFill>
                <a:latin typeface="Segoe UI"/>
                <a:cs typeface="Segoe UI"/>
              </a:rPr>
              <a:t>Richard Schure</a:t>
            </a:r>
            <a:r>
              <a:rPr lang="en-US" sz="1100" b="0">
                <a:solidFill>
                  <a:schemeClr val="bg1"/>
                </a:solidFill>
                <a:latin typeface="Arial"/>
                <a:cs typeface="Arial"/>
              </a:rPr>
              <a:t>, Time 10 min.) [INFORMATION]</a:t>
            </a:r>
          </a:p>
          <a:p>
            <a:r>
              <a:rPr lang="en-US" sz="1100">
                <a:solidFill>
                  <a:schemeClr val="bg1"/>
                </a:solidFill>
                <a:latin typeface="Arial"/>
                <a:cs typeface="Arial"/>
              </a:rPr>
              <a:t>12. Committee Formation</a:t>
            </a:r>
            <a:r>
              <a:rPr lang="en-US" sz="1100" b="0">
                <a:solidFill>
                  <a:schemeClr val="bg1"/>
                </a:solidFill>
                <a:latin typeface="Arial"/>
                <a:cs typeface="Arial"/>
              </a:rPr>
              <a:t> (Sponsor: </a:t>
            </a:r>
            <a:r>
              <a:rPr lang="en-US" sz="1100" b="0">
                <a:solidFill>
                  <a:schemeClr val="bg1"/>
                </a:solidFill>
                <a:latin typeface="Segoe UI"/>
                <a:cs typeface="Segoe UI"/>
              </a:rPr>
              <a:t>Richard Schure</a:t>
            </a:r>
            <a:r>
              <a:rPr lang="en-US" sz="1100" b="0">
                <a:solidFill>
                  <a:schemeClr val="bg1"/>
                </a:solidFill>
                <a:latin typeface="Arial"/>
                <a:cs typeface="Arial"/>
              </a:rPr>
              <a:t>, Time: 20 min.) [POSSIBLE ACTION]</a:t>
            </a:r>
          </a:p>
          <a:p>
            <a:r>
              <a:rPr lang="en-US" sz="1100">
                <a:solidFill>
                  <a:schemeClr val="bg1"/>
                </a:solidFill>
                <a:latin typeface="Arial"/>
                <a:cs typeface="Arial"/>
              </a:rPr>
              <a:t>13. Executive Senator Positions </a:t>
            </a:r>
            <a:r>
              <a:rPr lang="en-US" sz="1100" b="0">
                <a:solidFill>
                  <a:schemeClr val="bg1"/>
                </a:solidFill>
                <a:latin typeface="Arial"/>
                <a:cs typeface="Arial"/>
              </a:rPr>
              <a:t>(Sponsor: </a:t>
            </a:r>
            <a:r>
              <a:rPr lang="en-US" sz="1100" b="0">
                <a:solidFill>
                  <a:schemeClr val="bg1"/>
                </a:solidFill>
                <a:latin typeface="Segoe UI"/>
                <a:cs typeface="Segoe UI"/>
              </a:rPr>
              <a:t>Richard Schure</a:t>
            </a:r>
            <a:r>
              <a:rPr lang="en-US" sz="1100" b="0">
                <a:solidFill>
                  <a:schemeClr val="bg1"/>
                </a:solidFill>
                <a:latin typeface="Arial"/>
                <a:cs typeface="Arial"/>
              </a:rPr>
              <a:t>, Time: 3 min.) [INFORMATION] </a:t>
            </a:r>
          </a:p>
          <a:p>
            <a:r>
              <a:rPr lang="en-US" sz="1100">
                <a:solidFill>
                  <a:schemeClr val="bg1"/>
                </a:solidFill>
                <a:latin typeface="Segoe UI"/>
                <a:cs typeface="Segoe UI"/>
              </a:rPr>
              <a:t>14. Adjournment </a:t>
            </a:r>
            <a:r>
              <a:rPr lang="en-US" sz="1100" b="0">
                <a:solidFill>
                  <a:schemeClr val="bg1"/>
                </a:solidFill>
                <a:latin typeface="Segoe UI"/>
                <a:cs typeface="Segoe UI"/>
              </a:rPr>
              <a:t>(Sponsor: Richard Schure, Time: 1 min.)  [ACTION]</a:t>
            </a:r>
          </a:p>
          <a:p>
            <a:endParaRPr lang="en-US" sz="1200" b="0">
              <a:solidFill>
                <a:schemeClr val="bg1"/>
              </a:solidFill>
              <a:latin typeface="Aptos"/>
            </a:endParaRPr>
          </a:p>
          <a:p>
            <a:endParaRPr lang="en" sz="1100">
              <a:solidFill>
                <a:schemeClr val="bg1"/>
              </a:solidFill>
              <a:latin typeface="Aptos"/>
            </a:endParaRPr>
          </a:p>
        </p:txBody>
      </p:sp>
      <p:pic>
        <p:nvPicPr>
          <p:cNvPr id="3" name="Picture 2" descr="A qr code with purple text&#10;&#10;Description automatically generated">
            <a:extLst>
              <a:ext uri="{FF2B5EF4-FFF2-40B4-BE49-F238E27FC236}">
                <a16:creationId xmlns:a16="http://schemas.microsoft.com/office/drawing/2014/main" id="{6C1B086B-F8B1-809F-1B67-6479EF7DC314}"/>
              </a:ext>
            </a:extLst>
          </p:cNvPr>
          <p:cNvPicPr>
            <a:picLocks noChangeAspect="1"/>
          </p:cNvPicPr>
          <p:nvPr/>
        </p:nvPicPr>
        <p:blipFill>
          <a:blip r:embed="rId6"/>
          <a:stretch>
            <a:fillRect/>
          </a:stretch>
        </p:blipFill>
        <p:spPr>
          <a:xfrm>
            <a:off x="6441915" y="1483147"/>
            <a:ext cx="2703964" cy="2093316"/>
          </a:xfrm>
          <a:prstGeom prst="rect">
            <a:avLst/>
          </a:prstGeom>
        </p:spPr>
      </p:pic>
      <p:sp>
        <p:nvSpPr>
          <p:cNvPr id="5" name="Google Shape;167;p34">
            <a:extLst>
              <a:ext uri="{FF2B5EF4-FFF2-40B4-BE49-F238E27FC236}">
                <a16:creationId xmlns:a16="http://schemas.microsoft.com/office/drawing/2014/main" id="{AABDB67C-F9E8-BC63-3D49-F7AA05B6165D}"/>
              </a:ext>
            </a:extLst>
          </p:cNvPr>
          <p:cNvSpPr txBox="1"/>
          <p:nvPr/>
        </p:nvSpPr>
        <p:spPr>
          <a:xfrm>
            <a:off x="6439999" y="895423"/>
            <a:ext cx="2692326" cy="780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rgbClr val="F2F2F2"/>
                </a:solidFill>
                <a:latin typeface="Encode Sans"/>
                <a:ea typeface="Encode Sans"/>
                <a:cs typeface="Encode Sans"/>
                <a:sym typeface="Encode Sans"/>
              </a:rPr>
              <a:t>Total Time: </a:t>
            </a:r>
            <a:r>
              <a:rPr lang="en-US" sz="1200" b="1">
                <a:solidFill>
                  <a:srgbClr val="F2F2F2"/>
                </a:solidFill>
                <a:highlight>
                  <a:srgbClr val="008000"/>
                </a:highlight>
                <a:latin typeface="Encode Sans"/>
                <a:ea typeface="Encode Sans"/>
                <a:cs typeface="Encode Sans"/>
                <a:sym typeface="Encode Sans"/>
              </a:rPr>
              <a:t>132 minutes</a:t>
            </a:r>
            <a:endParaRPr lang="en-US" sz="1200" b="1">
              <a:solidFill>
                <a:srgbClr val="F2F2F2"/>
              </a:solidFill>
              <a:highlight>
                <a:srgbClr val="008000"/>
              </a:highlight>
              <a:latin typeface="Encode Sans"/>
              <a:ea typeface="Encode Sans"/>
              <a:cs typeface="Encode Sans"/>
            </a:endParaRPr>
          </a:p>
          <a:p>
            <a:r>
              <a:rPr lang="en-US" sz="1200" b="1">
                <a:solidFill>
                  <a:srgbClr val="F2F2F2"/>
                </a:solidFill>
                <a:latin typeface="Encode Sans"/>
                <a:ea typeface="Encode Sans"/>
                <a:cs typeface="Encode Sans"/>
                <a:sym typeface="Encode Sans"/>
              </a:rPr>
              <a:t>Anticipated End Time: </a:t>
            </a:r>
            <a:r>
              <a:rPr lang="en-US" sz="1200" b="1">
                <a:solidFill>
                  <a:srgbClr val="F2F2F2"/>
                </a:solidFill>
                <a:highlight>
                  <a:srgbClr val="008000"/>
                </a:highlight>
                <a:latin typeface="Encode Sans"/>
                <a:ea typeface="Encode Sans"/>
                <a:cs typeface="Encode Sans"/>
                <a:sym typeface="Encode Sans"/>
              </a:rPr>
              <a:t>7:42</a:t>
            </a:r>
            <a:r>
              <a:rPr lang="en-US" sz="1200" b="1">
                <a:solidFill>
                  <a:srgbClr val="F2F2F2"/>
                </a:solidFill>
                <a:highlight>
                  <a:srgbClr val="008000"/>
                </a:highlight>
                <a:latin typeface="Encode Sans"/>
                <a:ea typeface="Source Code Pro"/>
                <a:cs typeface="Encode Sans"/>
                <a:sym typeface="Encode Sans"/>
              </a:rPr>
              <a:t>PM</a:t>
            </a:r>
            <a:endParaRPr lang="en-US" sz="1200" b="1">
              <a:highlight>
                <a:srgbClr val="008000"/>
              </a:highlight>
              <a:latin typeface="Source Code Pro"/>
              <a:ea typeface="Source Code Pro"/>
              <a:cs typeface="Source Code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Shape 218"/>
        <p:cNvGrpSpPr/>
        <p:nvPr/>
      </p:nvGrpSpPr>
      <p:grpSpPr>
        <a:xfrm>
          <a:off x="0" y="0"/>
          <a:ext cx="0" cy="0"/>
          <a:chOff x="0" y="0"/>
          <a:chExt cx="0" cy="0"/>
        </a:xfrm>
      </p:grpSpPr>
      <p:sp>
        <p:nvSpPr>
          <p:cNvPr id="219" name="Google Shape;219;p27"/>
          <p:cNvSpPr/>
          <p:nvPr/>
        </p:nvSpPr>
        <p:spPr>
          <a:xfrm rot="2704937">
            <a:off x="1054232" y="647933"/>
            <a:ext cx="2924498" cy="2887650"/>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4666">
              <a:solidFill>
                <a:srgbClr val="4B2E84"/>
              </a:solidFill>
              <a:latin typeface="Calibri"/>
              <a:ea typeface="Calibri"/>
              <a:cs typeface="Calibri"/>
              <a:sym typeface="Calibri"/>
            </a:endParaRPr>
          </a:p>
        </p:txBody>
      </p:sp>
      <p:sp>
        <p:nvSpPr>
          <p:cNvPr id="220" name="Google Shape;220;p27"/>
          <p:cNvSpPr txBox="1">
            <a:spLocks noGrp="1"/>
          </p:cNvSpPr>
          <p:nvPr>
            <p:ph type="title"/>
          </p:nvPr>
        </p:nvSpPr>
        <p:spPr>
          <a:xfrm>
            <a:off x="696150" y="1489752"/>
            <a:ext cx="3640680" cy="966330"/>
          </a:xfrm>
          <a:prstGeom prst="rect">
            <a:avLst/>
          </a:prstGeom>
        </p:spPr>
        <p:txBody>
          <a:bodyPr spcFirstLastPara="1" wrap="square" lIns="85545" tIns="85545" rIns="85545" bIns="85545" anchor="b" anchorCtr="0">
            <a:noAutofit/>
          </a:bodyPr>
          <a:lstStyle/>
          <a:p>
            <a:pPr marL="0" lvl="0" indent="0" algn="ctr" rtl="0">
              <a:spcBef>
                <a:spcPts val="0"/>
              </a:spcBef>
              <a:spcAft>
                <a:spcPts val="0"/>
              </a:spcAft>
              <a:buNone/>
            </a:pPr>
            <a:r>
              <a:rPr lang="en-US" sz="3240"/>
              <a:t>LIAISONS</a:t>
            </a:r>
            <a:endParaRPr sz="3240"/>
          </a:p>
        </p:txBody>
      </p:sp>
      <p:cxnSp>
        <p:nvCxnSpPr>
          <p:cNvPr id="221" name="Google Shape;221;p27"/>
          <p:cNvCxnSpPr/>
          <p:nvPr/>
        </p:nvCxnSpPr>
        <p:spPr>
          <a:xfrm>
            <a:off x="1065240" y="4814640"/>
            <a:ext cx="2883870" cy="16470"/>
          </a:xfrm>
          <a:prstGeom prst="straightConnector1">
            <a:avLst/>
          </a:prstGeom>
          <a:noFill/>
          <a:ln w="76200" cap="flat" cmpd="sng">
            <a:solidFill>
              <a:srgbClr val="BFAD81"/>
            </a:solidFill>
            <a:prstDash val="dot"/>
            <a:round/>
            <a:headEnd type="none" w="sm" len="sm"/>
            <a:tailEnd type="none" w="sm" len="sm"/>
          </a:ln>
        </p:spPr>
      </p:cxnSp>
      <p:sp>
        <p:nvSpPr>
          <p:cNvPr id="223" name="Google Shape;223;p27"/>
          <p:cNvSpPr txBox="1">
            <a:spLocks noGrp="1"/>
          </p:cNvSpPr>
          <p:nvPr>
            <p:ph type="subTitle" idx="1"/>
          </p:nvPr>
        </p:nvSpPr>
        <p:spPr>
          <a:xfrm>
            <a:off x="-1982" y="4004348"/>
            <a:ext cx="4574301" cy="697680"/>
          </a:xfrm>
          <a:prstGeom prst="rect">
            <a:avLst/>
          </a:prstGeom>
        </p:spPr>
        <p:txBody>
          <a:bodyPr spcFirstLastPara="1" wrap="square" lIns="85545" tIns="85545" rIns="85545" bIns="85545" anchor="t" anchorCtr="0">
            <a:noAutofit/>
          </a:bodyPr>
          <a:lstStyle/>
          <a:p>
            <a:pPr marL="0" lvl="0" indent="0" algn="ctr" rtl="0">
              <a:spcBef>
                <a:spcPts val="0"/>
              </a:spcBef>
              <a:spcAft>
                <a:spcPts val="0"/>
              </a:spcAft>
              <a:buNone/>
            </a:pPr>
            <a:r>
              <a:rPr lang="en-US" sz="1620" i="1">
                <a:latin typeface="Open Sans"/>
                <a:ea typeface="Open Sans"/>
                <a:cs typeface="Open Sans"/>
                <a:sym typeface="Open Sans"/>
              </a:rPr>
              <a:t>Advocating for the needs of Graduate and Professional students across campus</a:t>
            </a:r>
            <a:endParaRPr sz="1620" i="1">
              <a:latin typeface="Open Sans"/>
              <a:ea typeface="Open Sans"/>
              <a:cs typeface="Open Sans"/>
              <a:sym typeface="Open Sans"/>
            </a:endParaRPr>
          </a:p>
        </p:txBody>
      </p:sp>
      <p:sp>
        <p:nvSpPr>
          <p:cNvPr id="3" name="Text Placeholder 2">
            <a:extLst>
              <a:ext uri="{FF2B5EF4-FFF2-40B4-BE49-F238E27FC236}">
                <a16:creationId xmlns:a16="http://schemas.microsoft.com/office/drawing/2014/main" id="{68DF2218-DDB2-66EA-F4E6-03E386F6314F}"/>
              </a:ext>
            </a:extLst>
          </p:cNvPr>
          <p:cNvSpPr>
            <a:spLocks noGrp="1"/>
          </p:cNvSpPr>
          <p:nvPr>
            <p:ph type="body" idx="2"/>
          </p:nvPr>
        </p:nvSpPr>
        <p:spPr>
          <a:xfrm>
            <a:off x="4572108" y="404434"/>
            <a:ext cx="4571784" cy="3028470"/>
          </a:xfrm>
        </p:spPr>
        <p:txBody>
          <a:bodyPr/>
          <a:lstStyle/>
          <a:p>
            <a:r>
              <a:rPr lang="en-US" sz="1600" b="1" u="sng">
                <a:solidFill>
                  <a:srgbClr val="467886"/>
                </a:solidFill>
                <a:latin typeface="Aptos"/>
                <a:hlinkClick r:id="rId3"/>
              </a:rPr>
              <a:t>Student Technology Fee</a:t>
            </a:r>
            <a:r>
              <a:rPr lang="en-US" sz="1600">
                <a:solidFill>
                  <a:srgbClr val="000000"/>
                </a:solidFill>
                <a:latin typeface="Aptos"/>
              </a:rPr>
              <a:t> (3 openings)</a:t>
            </a:r>
            <a:endParaRPr lang="en-US" sz="1600"/>
          </a:p>
          <a:p>
            <a:pPr>
              <a:lnSpc>
                <a:spcPct val="114999"/>
              </a:lnSpc>
            </a:pPr>
            <a:r>
              <a:rPr lang="en-US" sz="1600" b="1" u="sng">
                <a:solidFill>
                  <a:srgbClr val="467886"/>
                </a:solidFill>
                <a:latin typeface="Aptos"/>
                <a:hlinkClick r:id="rId4"/>
              </a:rPr>
              <a:t>Services and Activities Fee</a:t>
            </a:r>
            <a:r>
              <a:rPr lang="en-US" sz="1600">
                <a:solidFill>
                  <a:srgbClr val="000000"/>
                </a:solidFill>
                <a:latin typeface="Aptos"/>
              </a:rPr>
              <a:t> (4 openings)</a:t>
            </a:r>
            <a:endParaRPr lang="en-US" sz="1600"/>
          </a:p>
          <a:p>
            <a:pPr>
              <a:lnSpc>
                <a:spcPct val="114999"/>
              </a:lnSpc>
            </a:pPr>
            <a:r>
              <a:rPr lang="en-US" sz="1600" b="1" u="sng">
                <a:solidFill>
                  <a:srgbClr val="467886"/>
                </a:solidFill>
                <a:latin typeface="Aptos"/>
                <a:hlinkClick r:id="rId5"/>
              </a:rPr>
              <a:t>Provost’s Advisory Committee for Students</a:t>
            </a:r>
            <a:r>
              <a:rPr lang="en-US" sz="1600">
                <a:solidFill>
                  <a:srgbClr val="000000"/>
                </a:solidFill>
                <a:latin typeface="Aptos"/>
              </a:rPr>
              <a:t> (1 opening)</a:t>
            </a:r>
            <a:endParaRPr lang="en-US" sz="1600"/>
          </a:p>
          <a:p>
            <a:pPr>
              <a:lnSpc>
                <a:spcPct val="114999"/>
              </a:lnSpc>
            </a:pPr>
            <a:r>
              <a:rPr lang="en-US" sz="1600" b="1" u="sng">
                <a:solidFill>
                  <a:srgbClr val="467886"/>
                </a:solidFill>
                <a:latin typeface="Aptos"/>
                <a:hlinkClick r:id="rId6"/>
              </a:rPr>
              <a:t>Campus Sustainability Fund</a:t>
            </a:r>
            <a:r>
              <a:rPr lang="en-US" sz="1600">
                <a:solidFill>
                  <a:srgbClr val="000000"/>
                </a:solidFill>
                <a:latin typeface="Aptos"/>
              </a:rPr>
              <a:t> (2 openings)</a:t>
            </a:r>
            <a:endParaRPr lang="en-US" sz="1600"/>
          </a:p>
          <a:p>
            <a:pPr>
              <a:lnSpc>
                <a:spcPct val="114999"/>
              </a:lnSpc>
            </a:pPr>
            <a:r>
              <a:rPr lang="en-US" sz="1600" b="1" u="sng">
                <a:solidFill>
                  <a:srgbClr val="467886"/>
                </a:solidFill>
                <a:latin typeface="Aptos"/>
                <a:hlinkClick r:id="rId7"/>
              </a:rPr>
              <a:t>Library Fine Appeals</a:t>
            </a:r>
            <a:r>
              <a:rPr lang="en-US" sz="1600">
                <a:solidFill>
                  <a:srgbClr val="000000"/>
                </a:solidFill>
                <a:latin typeface="Aptos"/>
              </a:rPr>
              <a:t> (1 opening)</a:t>
            </a:r>
            <a:endParaRPr lang="en-US" sz="1600"/>
          </a:p>
          <a:p>
            <a:pPr>
              <a:lnSpc>
                <a:spcPct val="114999"/>
              </a:lnSpc>
            </a:pPr>
            <a:r>
              <a:rPr lang="en-US" sz="1600" b="1" u="sng">
                <a:solidFill>
                  <a:srgbClr val="467886"/>
                </a:solidFill>
                <a:latin typeface="Aptos"/>
                <a:hlinkClick r:id="rId8"/>
              </a:rPr>
              <a:t>U-PASS Advisory Board</a:t>
            </a:r>
            <a:r>
              <a:rPr lang="en-US" sz="1600">
                <a:solidFill>
                  <a:srgbClr val="000000"/>
                </a:solidFill>
                <a:latin typeface="Aptos"/>
              </a:rPr>
              <a:t> (3 openings)</a:t>
            </a:r>
            <a:endParaRPr lang="en-US" sz="1600"/>
          </a:p>
          <a:p>
            <a:pPr>
              <a:lnSpc>
                <a:spcPct val="114999"/>
              </a:lnSpc>
            </a:pPr>
            <a:r>
              <a:rPr lang="en-US" sz="1600" b="1" u="sng">
                <a:solidFill>
                  <a:srgbClr val="467886"/>
                </a:solidFill>
                <a:latin typeface="Aptos"/>
                <a:hlinkClick r:id="rId9"/>
              </a:rPr>
              <a:t>Faculty Councils</a:t>
            </a:r>
            <a:r>
              <a:rPr lang="en-US" sz="1600">
                <a:solidFill>
                  <a:srgbClr val="000000"/>
                </a:solidFill>
                <a:latin typeface="Aptos"/>
              </a:rPr>
              <a:t> (12 different openings)</a:t>
            </a:r>
            <a:endParaRPr lang="en-US" sz="1600"/>
          </a:p>
          <a:p>
            <a:pPr marL="0" indent="0" algn="ctr">
              <a:lnSpc>
                <a:spcPct val="114999"/>
              </a:lnSpc>
              <a:buNone/>
            </a:pPr>
            <a:br>
              <a:rPr lang="en-US" sz="1700"/>
            </a:br>
            <a:r>
              <a:rPr lang="en-US" sz="2000" b="1">
                <a:solidFill>
                  <a:srgbClr val="7030A0"/>
                </a:solidFill>
              </a:rPr>
              <a:t>Application Form</a:t>
            </a:r>
          </a:p>
          <a:p>
            <a:pPr marL="0" indent="0" algn="ctr">
              <a:lnSpc>
                <a:spcPct val="114999"/>
              </a:lnSpc>
              <a:buNone/>
            </a:pPr>
            <a:r>
              <a:rPr lang="en-US" sz="2000"/>
              <a:t> </a:t>
            </a:r>
            <a:r>
              <a:rPr lang="en-US" sz="1600" u="sng">
                <a:solidFill>
                  <a:srgbClr val="467886"/>
                </a:solidFill>
                <a:latin typeface="Aptos"/>
                <a:hlinkClick r:id="rId10"/>
              </a:rPr>
              <a:t>https://forms.office.com/r/iuKKKsG1Lw</a:t>
            </a:r>
            <a:endParaRPr lang="en-US" sz="1400"/>
          </a:p>
          <a:p>
            <a:pPr marL="97155" indent="0">
              <a:lnSpc>
                <a:spcPct val="114999"/>
              </a:lnSpc>
              <a:buNone/>
            </a:pPr>
            <a:br>
              <a:rPr lang="en-US" sz="1700"/>
            </a:br>
            <a:r>
              <a:rPr lang="en-US" sz="1700"/>
              <a:t> </a:t>
            </a:r>
            <a:endParaRPr lang="en-US"/>
          </a:p>
        </p:txBody>
      </p:sp>
      <p:pic>
        <p:nvPicPr>
          <p:cNvPr id="5" name="Picture 4" descr="A qr code on a white background&#10;&#10;Description automatically generated">
            <a:extLst>
              <a:ext uri="{FF2B5EF4-FFF2-40B4-BE49-F238E27FC236}">
                <a16:creationId xmlns:a16="http://schemas.microsoft.com/office/drawing/2014/main" id="{BE092136-70EE-FA2E-3CD9-79B7645EF3A2}"/>
              </a:ext>
            </a:extLst>
          </p:cNvPr>
          <p:cNvPicPr>
            <a:picLocks noChangeAspect="1"/>
          </p:cNvPicPr>
          <p:nvPr/>
        </p:nvPicPr>
        <p:blipFill>
          <a:blip r:embed="rId11"/>
          <a:stretch>
            <a:fillRect/>
          </a:stretch>
        </p:blipFill>
        <p:spPr>
          <a:xfrm>
            <a:off x="5969453" y="3211285"/>
            <a:ext cx="1906361" cy="1932215"/>
          </a:xfrm>
          <a:prstGeom prst="rect">
            <a:avLst/>
          </a:prstGeom>
        </p:spPr>
      </p:pic>
    </p:spTree>
    <p:extLst>
      <p:ext uri="{BB962C8B-B14F-4D97-AF65-F5344CB8AC3E}">
        <p14:creationId xmlns:p14="http://schemas.microsoft.com/office/powerpoint/2010/main" val="1534497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sym typeface="Encode Sans"/>
              </a:rPr>
              <a:t>Senate Overview and How-to's</a:t>
            </a:r>
            <a:endParaRPr lang="en-US"/>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7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31</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3317350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p:nvPr/>
        </p:nvSpPr>
        <p:spPr>
          <a:xfrm>
            <a:off x="583800" y="0"/>
            <a:ext cx="7976400" cy="879000"/>
          </a:xfrm>
          <a:prstGeom prst="rect">
            <a:avLst/>
          </a:prstGeom>
          <a:noFill/>
          <a:ln>
            <a:noFill/>
          </a:ln>
        </p:spPr>
        <p:txBody>
          <a:bodyPr spcFirstLastPara="1" wrap="square" lIns="91425" tIns="91425" rIns="91425" bIns="91425" anchor="t" anchorCtr="0">
            <a:noAutofit/>
          </a:bodyPr>
          <a:lstStyle/>
          <a:p>
            <a:r>
              <a:rPr lang="en" sz="4500" b="1">
                <a:solidFill>
                  <a:srgbClr val="F2F2F2"/>
                </a:solidFill>
                <a:latin typeface="Encode Sans"/>
                <a:sym typeface="Encode Sans"/>
              </a:rPr>
              <a:t>General Senate Guidelines</a:t>
            </a:r>
            <a:endParaRPr lang="en-US"/>
          </a:p>
          <a:p>
            <a:pPr marL="0" lvl="0" indent="0" algn="ctr" rtl="0">
              <a:spcBef>
                <a:spcPts val="0"/>
              </a:spcBef>
              <a:spcAft>
                <a:spcPts val="0"/>
              </a:spcAft>
              <a:buNone/>
            </a:pPr>
            <a:endParaRPr sz="6000" b="1">
              <a:solidFill>
                <a:srgbClr val="F2F2F2"/>
              </a:solidFill>
              <a:latin typeface="Encode Sans"/>
              <a:ea typeface="Encode Sans"/>
              <a:cs typeface="Encode Sans"/>
              <a:sym typeface="Encode Sans"/>
            </a:endParaRPr>
          </a:p>
        </p:txBody>
      </p:sp>
      <p:cxnSp>
        <p:nvCxnSpPr>
          <p:cNvPr id="338" name="Google Shape;338;p47"/>
          <p:cNvCxnSpPr/>
          <p:nvPr/>
        </p:nvCxnSpPr>
        <p:spPr>
          <a:xfrm>
            <a:off x="0" y="977670"/>
            <a:ext cx="2538000" cy="8100"/>
          </a:xfrm>
          <a:prstGeom prst="straightConnector1">
            <a:avLst/>
          </a:prstGeom>
          <a:noFill/>
          <a:ln w="76200" cap="flat" cmpd="sng">
            <a:solidFill>
              <a:srgbClr val="BFAD81"/>
            </a:solidFill>
            <a:prstDash val="solid"/>
            <a:round/>
            <a:headEnd type="none" w="med" len="med"/>
            <a:tailEnd type="none" w="med" len="med"/>
          </a:ln>
        </p:spPr>
      </p:cxnSp>
      <p:sp>
        <p:nvSpPr>
          <p:cNvPr id="340" name="Google Shape;340;p4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3" name="Google Shape;326;p46">
            <a:extLst>
              <a:ext uri="{FF2B5EF4-FFF2-40B4-BE49-F238E27FC236}">
                <a16:creationId xmlns:a16="http://schemas.microsoft.com/office/drawing/2014/main" id="{2F3E4C54-3A2C-F35A-4018-712FFE94A2B8}"/>
              </a:ext>
            </a:extLst>
          </p:cNvPr>
          <p:cNvSpPr txBox="1">
            <a:spLocks noGrp="1"/>
          </p:cNvSpPr>
          <p:nvPr>
            <p:ph type="title"/>
          </p:nvPr>
        </p:nvSpPr>
        <p:spPr>
          <a:xfrm>
            <a:off x="142046" y="1551151"/>
            <a:ext cx="8740016" cy="3589481"/>
          </a:xfrm>
          <a:prstGeom prst="rect">
            <a:avLst/>
          </a:prstGeom>
        </p:spPr>
        <p:txBody>
          <a:bodyPr spcFirstLastPara="1" wrap="square" lIns="95050" tIns="95050" rIns="95050" bIns="95050" anchor="ctr" anchorCtr="0">
            <a:noAutofit/>
          </a:bodyPr>
          <a:lstStyle/>
          <a:p>
            <a:r>
              <a:rPr lang="en-US" sz="1600" b="0">
                <a:solidFill>
                  <a:srgbClr val="F2F2F2"/>
                </a:solidFill>
                <a:latin typeface="Open Sans"/>
                <a:ea typeface="Open Sans"/>
                <a:cs typeface="Open Sans"/>
                <a:sym typeface="Open Sans"/>
              </a:rPr>
              <a:t>- Please raise your hand (physically or digitally) when you wish to speak and wait to be recognized by the chair. </a:t>
            </a:r>
            <a:br>
              <a:rPr lang="en-US" sz="1600" b="0">
                <a:latin typeface="Open Sans"/>
                <a:ea typeface="Open Sans"/>
                <a:cs typeface="Open Sans"/>
              </a:rPr>
            </a:br>
            <a:br>
              <a:rPr lang="en-US" sz="1600" b="0">
                <a:latin typeface="Open Sans"/>
                <a:ea typeface="Open Sans"/>
                <a:cs typeface="Open Sans"/>
              </a:rPr>
            </a:br>
            <a:r>
              <a:rPr lang="en-US" sz="1600" b="0">
                <a:solidFill>
                  <a:srgbClr val="F2F2F2"/>
                </a:solidFill>
                <a:latin typeface="Open Sans"/>
                <a:ea typeface="Open Sans"/>
                <a:cs typeface="Open Sans"/>
              </a:rPr>
              <a:t>-When speaking, please begin by stating your name and your department. For example, "Noah Hough, VP of Administration" or "John Doe, Senator, Materials Science and Engineering Department." This helps our Senate, CART Captioner, and Senate Director keep track of who is speaking and making motions </a:t>
            </a:r>
            <a:br>
              <a:rPr lang="en-US" sz="1600" b="0">
                <a:latin typeface="Open Sans"/>
                <a:ea typeface="Open Sans"/>
                <a:cs typeface="Open Sans"/>
              </a:rPr>
            </a:br>
            <a:br>
              <a:rPr lang="en-US" sz="1600" b="0">
                <a:latin typeface="Open Sans"/>
                <a:ea typeface="Open Sans"/>
                <a:cs typeface="Open Sans"/>
              </a:rPr>
            </a:br>
            <a:r>
              <a:rPr lang="en-US" sz="1600" b="0">
                <a:solidFill>
                  <a:srgbClr val="F2F2F2"/>
                </a:solidFill>
                <a:latin typeface="Open Sans"/>
                <a:ea typeface="Open Sans"/>
                <a:cs typeface="Open Sans"/>
              </a:rPr>
              <a:t>- Please try to keep your comments relevant to the agenda item at hand; likewise, try to avoid repeating information that has already been discussed. This helps respect everyone's time and keep our meeting punctual.</a:t>
            </a:r>
            <a:br>
              <a:rPr lang="en-US" sz="1600" b="0">
                <a:latin typeface="Open Sans"/>
                <a:ea typeface="Open Sans"/>
                <a:cs typeface="Open Sans"/>
              </a:rPr>
            </a:br>
            <a:br>
              <a:rPr lang="en-US" sz="1600" b="0">
                <a:latin typeface="Open Sans"/>
                <a:ea typeface="Open Sans"/>
                <a:cs typeface="Open Sans"/>
              </a:rPr>
            </a:br>
            <a:r>
              <a:rPr lang="en-US" sz="1600" b="0">
                <a:latin typeface="Open Sans"/>
                <a:ea typeface="Open Sans"/>
                <a:cs typeface="Open Sans"/>
              </a:rPr>
              <a:t>- Please maintain high standards of professional honesty and integrity, and respect the rights, privileges, and property of other members of the GPSS.</a:t>
            </a:r>
          </a:p>
          <a:p>
            <a:br>
              <a:rPr lang="en-US" sz="1800" b="0">
                <a:latin typeface="Open Sans"/>
                <a:ea typeface="Open Sans"/>
                <a:cs typeface="Open Sans"/>
              </a:rPr>
            </a:br>
            <a:br>
              <a:rPr lang="en-US" sz="1800" b="0">
                <a:latin typeface="Open Sans"/>
                <a:ea typeface="Open Sans"/>
                <a:cs typeface="Open Sans"/>
              </a:rPr>
            </a:br>
            <a:endParaRPr lang="en-US" sz="1800" b="0">
              <a:solidFill>
                <a:srgbClr val="F2F2F2"/>
              </a:solidFill>
              <a:latin typeface="Open Sans"/>
              <a:ea typeface="Open Sans"/>
              <a:cs typeface="Open Sans"/>
            </a:endParaRPr>
          </a:p>
        </p:txBody>
      </p:sp>
    </p:spTree>
    <p:extLst>
      <p:ext uri="{BB962C8B-B14F-4D97-AF65-F5344CB8AC3E}">
        <p14:creationId xmlns:p14="http://schemas.microsoft.com/office/powerpoint/2010/main" val="292254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120275" y="985775"/>
            <a:ext cx="6650400" cy="3997800"/>
          </a:xfrm>
          <a:prstGeom prst="rect">
            <a:avLst/>
          </a:prstGeom>
        </p:spPr>
        <p:txBody>
          <a:bodyPr spcFirstLastPara="1" wrap="square" lIns="95050" tIns="95050" rIns="95050" bIns="95050" anchor="ctr" anchorCtr="0">
            <a:noAutofit/>
          </a:bodyPr>
          <a:lstStyle/>
          <a:p>
            <a:pPr marL="0" lvl="0" indent="0" algn="l" rtl="0">
              <a:spcBef>
                <a:spcPts val="0"/>
              </a:spcBef>
              <a:spcAft>
                <a:spcPts val="0"/>
              </a:spcAft>
              <a:buNone/>
            </a:pPr>
            <a:r>
              <a:rPr lang="en" sz="1800">
                <a:solidFill>
                  <a:srgbClr val="F2F2F2"/>
                </a:solidFill>
                <a:latin typeface="Open Sans"/>
                <a:ea typeface="Open Sans"/>
                <a:cs typeface="Open Sans"/>
                <a:sym typeface="Open Sans"/>
              </a:rPr>
              <a:t>Sturgis = Standard Code of Parliamentary Procedure</a:t>
            </a:r>
            <a:endParaRPr sz="1800">
              <a:solidFill>
                <a:srgbClr val="F2F2F2"/>
              </a:solidFill>
              <a:latin typeface="Open Sans"/>
              <a:ea typeface="Open Sans"/>
              <a:cs typeface="Open Sans"/>
              <a:sym typeface="Open Sans"/>
            </a:endParaRPr>
          </a:p>
          <a:p>
            <a:pPr marL="0" lvl="0" indent="0" algn="l" rtl="0">
              <a:spcBef>
                <a:spcPts val="0"/>
              </a:spcBef>
              <a:spcAft>
                <a:spcPts val="0"/>
              </a:spcAft>
              <a:buNone/>
            </a:pPr>
            <a:endParaRPr sz="1800">
              <a:solidFill>
                <a:srgbClr val="F2F2F2"/>
              </a:solidFill>
              <a:latin typeface="Open Sans"/>
              <a:ea typeface="Open Sans"/>
              <a:cs typeface="Open Sans"/>
              <a:sym typeface="Open Sans"/>
            </a:endParaRPr>
          </a:p>
          <a:p>
            <a:pPr marL="0" lvl="0" indent="0" algn="l" rtl="0">
              <a:spcBef>
                <a:spcPts val="0"/>
              </a:spcBef>
              <a:spcAft>
                <a:spcPts val="0"/>
              </a:spcAft>
              <a:buNone/>
            </a:pPr>
            <a:r>
              <a:rPr lang="en" sz="1800">
                <a:solidFill>
                  <a:srgbClr val="F2F2F2"/>
                </a:solidFill>
                <a:latin typeface="Open Sans"/>
                <a:ea typeface="Open Sans"/>
                <a:cs typeface="Open Sans"/>
                <a:sym typeface="Open Sans"/>
              </a:rPr>
              <a:t>We conduct meetings in Sturgis’s Parli Pro to:</a:t>
            </a:r>
            <a:endParaRPr sz="1800">
              <a:solidFill>
                <a:srgbClr val="F2F2F2"/>
              </a:solidFill>
              <a:latin typeface="Open Sans"/>
              <a:ea typeface="Open Sans"/>
              <a:cs typeface="Open Sans"/>
              <a:sym typeface="Open Sans"/>
            </a:endParaRPr>
          </a:p>
          <a:p>
            <a:pPr marL="457200" lvl="0" indent="-342900" algn="l" rtl="0">
              <a:spcBef>
                <a:spcPts val="0"/>
              </a:spcBef>
              <a:spcAft>
                <a:spcPts val="0"/>
              </a:spcAft>
              <a:buClr>
                <a:srgbClr val="F2F2F2"/>
              </a:buClr>
              <a:buSzPts val="1800"/>
              <a:buFont typeface="Open Sans"/>
              <a:buChar char="●"/>
            </a:pPr>
            <a:r>
              <a:rPr lang="en" sz="1800">
                <a:solidFill>
                  <a:srgbClr val="F2F2F2"/>
                </a:solidFill>
                <a:latin typeface="Open Sans"/>
                <a:ea typeface="Open Sans"/>
                <a:cs typeface="Open Sans"/>
                <a:sym typeface="Open Sans"/>
              </a:rPr>
              <a:t>have order in our meetings </a:t>
            </a:r>
            <a:endParaRPr sz="1800">
              <a:solidFill>
                <a:srgbClr val="F2F2F2"/>
              </a:solidFill>
              <a:latin typeface="Open Sans"/>
              <a:ea typeface="Open Sans"/>
              <a:cs typeface="Open Sans"/>
              <a:sym typeface="Open Sans"/>
            </a:endParaRPr>
          </a:p>
          <a:p>
            <a:pPr marL="457200" indent="-342900">
              <a:buClr>
                <a:srgbClr val="F2F2F2"/>
              </a:buClr>
              <a:buSzPts val="1800"/>
              <a:buFont typeface="Open Sans"/>
              <a:buChar char="●"/>
            </a:pPr>
            <a:r>
              <a:rPr lang="en" sz="1800">
                <a:solidFill>
                  <a:srgbClr val="F2F2F2"/>
                </a:solidFill>
                <a:latin typeface="Open Sans"/>
                <a:ea typeface="Open Sans"/>
                <a:cs typeface="Open Sans"/>
                <a:sym typeface="Open Sans"/>
              </a:rPr>
              <a:t>to be respectful of all people’s time and ideas</a:t>
            </a:r>
            <a:endParaRPr lang="en" sz="1800">
              <a:latin typeface="Open Sans"/>
              <a:ea typeface="Open Sans"/>
              <a:cs typeface="Open Sans"/>
            </a:endParaRPr>
          </a:p>
          <a:p>
            <a:pPr marL="0" lvl="0" indent="0" algn="l" rtl="0">
              <a:spcBef>
                <a:spcPts val="0"/>
              </a:spcBef>
              <a:spcAft>
                <a:spcPts val="0"/>
              </a:spcAft>
              <a:buNone/>
            </a:pPr>
            <a:endParaRPr sz="1800">
              <a:solidFill>
                <a:srgbClr val="F2F2F2"/>
              </a:solidFill>
              <a:latin typeface="Open Sans"/>
              <a:ea typeface="Open Sans"/>
              <a:cs typeface="Open Sans"/>
              <a:sym typeface="Open Sans"/>
            </a:endParaRPr>
          </a:p>
          <a:p>
            <a:pPr marL="0" lvl="0" indent="0" algn="l" rtl="0">
              <a:spcBef>
                <a:spcPts val="0"/>
              </a:spcBef>
              <a:spcAft>
                <a:spcPts val="0"/>
              </a:spcAft>
              <a:buNone/>
            </a:pPr>
            <a:r>
              <a:rPr lang="en" sz="1800">
                <a:solidFill>
                  <a:srgbClr val="F2F2F2"/>
                </a:solidFill>
                <a:latin typeface="Open Sans"/>
                <a:ea typeface="Open Sans"/>
                <a:cs typeface="Open Sans"/>
                <a:sym typeface="Open Sans"/>
              </a:rPr>
              <a:t>It ensures Senators and recognized guests have the opportunity to speak about items on our agenda and, in the case of Senators, to have their votes counted.</a:t>
            </a:r>
            <a:endParaRPr sz="1800">
              <a:solidFill>
                <a:srgbClr val="F2F2F2"/>
              </a:solidFill>
              <a:latin typeface="Open Sans"/>
              <a:ea typeface="Open Sans"/>
              <a:cs typeface="Open Sans"/>
              <a:sym typeface="Open Sans"/>
            </a:endParaRPr>
          </a:p>
          <a:p>
            <a:pPr marL="0" lvl="0" indent="0" algn="l" rtl="0">
              <a:spcBef>
                <a:spcPts val="0"/>
              </a:spcBef>
              <a:spcAft>
                <a:spcPts val="0"/>
              </a:spcAft>
              <a:buNone/>
            </a:pPr>
            <a:br>
              <a:rPr lang="en" sz="1800">
                <a:solidFill>
                  <a:srgbClr val="F2F2F2"/>
                </a:solidFill>
                <a:latin typeface="Open Sans"/>
                <a:ea typeface="Open Sans"/>
                <a:cs typeface="Open Sans"/>
                <a:sym typeface="Open Sans"/>
              </a:rPr>
            </a:br>
            <a:r>
              <a:rPr lang="en" sz="1800">
                <a:solidFill>
                  <a:srgbClr val="F2F2F2"/>
                </a:solidFill>
                <a:latin typeface="Open Sans"/>
                <a:ea typeface="Open Sans"/>
                <a:cs typeface="Open Sans"/>
                <a:sym typeface="Open Sans"/>
              </a:rPr>
              <a:t>We also want people to be comfortable and will assist with how to make motions.</a:t>
            </a:r>
            <a:endParaRPr sz="1800">
              <a:solidFill>
                <a:srgbClr val="F2F2F2"/>
              </a:solidFill>
              <a:latin typeface="Open Sans"/>
              <a:ea typeface="Open Sans"/>
              <a:cs typeface="Open Sans"/>
              <a:sym typeface="Open Sans"/>
            </a:endParaRPr>
          </a:p>
        </p:txBody>
      </p:sp>
      <p:sp>
        <p:nvSpPr>
          <p:cNvPr id="327" name="Google Shape;327;p46"/>
          <p:cNvSpPr txBox="1"/>
          <p:nvPr/>
        </p:nvSpPr>
        <p:spPr>
          <a:xfrm>
            <a:off x="584300" y="106650"/>
            <a:ext cx="79764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Parliamentary Procedure</a:t>
            </a:r>
            <a:endParaRPr sz="6000" b="1">
              <a:solidFill>
                <a:srgbClr val="F2F2F2"/>
              </a:solidFill>
              <a:latin typeface="Encode Sans"/>
              <a:ea typeface="Encode Sans"/>
              <a:cs typeface="Encode Sans"/>
              <a:sym typeface="Encode Sans"/>
            </a:endParaRPr>
          </a:p>
        </p:txBody>
      </p:sp>
      <p:cxnSp>
        <p:nvCxnSpPr>
          <p:cNvPr id="328" name="Google Shape;328;p46"/>
          <p:cNvCxnSpPr/>
          <p:nvPr/>
        </p:nvCxnSpPr>
        <p:spPr>
          <a:xfrm>
            <a:off x="0" y="977670"/>
            <a:ext cx="2538000" cy="8100"/>
          </a:xfrm>
          <a:prstGeom prst="straightConnector1">
            <a:avLst/>
          </a:prstGeom>
          <a:noFill/>
          <a:ln w="76200" cap="flat" cmpd="sng">
            <a:solidFill>
              <a:srgbClr val="BFAD81"/>
            </a:solidFill>
            <a:prstDash val="solid"/>
            <a:round/>
            <a:headEnd type="none" w="med" len="med"/>
            <a:tailEnd type="none" w="med" len="med"/>
          </a:ln>
        </p:spPr>
      </p:cxnSp>
      <p:sp>
        <p:nvSpPr>
          <p:cNvPr id="330" name="Google Shape;330;p4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3" name="Picture 2" descr="American Institute of Parliamentarian Standard Code of Parliamentary Procedure: American ...">
            <a:extLst>
              <a:ext uri="{FF2B5EF4-FFF2-40B4-BE49-F238E27FC236}">
                <a16:creationId xmlns:a16="http://schemas.microsoft.com/office/drawing/2014/main" id="{AF3F7E51-5A4F-F0E6-1F05-913FADB76A0F}"/>
              </a:ext>
            </a:extLst>
          </p:cNvPr>
          <p:cNvPicPr>
            <a:picLocks noChangeAspect="1"/>
          </p:cNvPicPr>
          <p:nvPr/>
        </p:nvPicPr>
        <p:blipFill>
          <a:blip r:embed="rId3"/>
          <a:stretch>
            <a:fillRect/>
          </a:stretch>
        </p:blipFill>
        <p:spPr>
          <a:xfrm>
            <a:off x="6859484" y="1369260"/>
            <a:ext cx="1978725" cy="2961634"/>
          </a:xfrm>
          <a:prstGeom prst="rect">
            <a:avLst/>
          </a:prstGeom>
        </p:spPr>
      </p:pic>
    </p:spTree>
    <p:extLst>
      <p:ext uri="{BB962C8B-B14F-4D97-AF65-F5344CB8AC3E}">
        <p14:creationId xmlns:p14="http://schemas.microsoft.com/office/powerpoint/2010/main" val="2880380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p:nvPr/>
        </p:nvSpPr>
        <p:spPr>
          <a:xfrm>
            <a:off x="583800" y="0"/>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Parliamentary Procedure</a:t>
            </a:r>
            <a:endParaRPr sz="4500" b="1">
              <a:solidFill>
                <a:srgbClr val="F2F2F2"/>
              </a:solidFill>
              <a:latin typeface="Encode Sans"/>
              <a:ea typeface="Encode Sans"/>
              <a:cs typeface="Encode Sans"/>
              <a:sym typeface="Encode Sans"/>
            </a:endParaRPr>
          </a:p>
          <a:p>
            <a:pPr marL="0" lvl="0" indent="0" algn="ctr" rtl="0">
              <a:spcBef>
                <a:spcPts val="0"/>
              </a:spcBef>
              <a:spcAft>
                <a:spcPts val="0"/>
              </a:spcAft>
              <a:buNone/>
            </a:pPr>
            <a:endParaRPr sz="6000" b="1">
              <a:solidFill>
                <a:srgbClr val="F2F2F2"/>
              </a:solidFill>
              <a:latin typeface="Encode Sans"/>
              <a:ea typeface="Encode Sans"/>
              <a:cs typeface="Encode Sans"/>
              <a:sym typeface="Encode Sans"/>
            </a:endParaRPr>
          </a:p>
        </p:txBody>
      </p:sp>
      <p:cxnSp>
        <p:nvCxnSpPr>
          <p:cNvPr id="338" name="Google Shape;338;p47"/>
          <p:cNvCxnSpPr/>
          <p:nvPr/>
        </p:nvCxnSpPr>
        <p:spPr>
          <a:xfrm>
            <a:off x="0" y="977670"/>
            <a:ext cx="2538000" cy="8100"/>
          </a:xfrm>
          <a:prstGeom prst="straightConnector1">
            <a:avLst/>
          </a:prstGeom>
          <a:noFill/>
          <a:ln w="76200" cap="flat" cmpd="sng">
            <a:solidFill>
              <a:srgbClr val="BFAD81"/>
            </a:solidFill>
            <a:prstDash val="solid"/>
            <a:round/>
            <a:headEnd type="none" w="med" len="med"/>
            <a:tailEnd type="none" w="med" len="med"/>
          </a:ln>
        </p:spPr>
      </p:cxnSp>
      <p:sp>
        <p:nvSpPr>
          <p:cNvPr id="340" name="Google Shape;340;p4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341" name="Google Shape;341;p47"/>
          <p:cNvPicPr preferRelativeResize="0"/>
          <p:nvPr/>
        </p:nvPicPr>
        <p:blipFill>
          <a:blip r:embed="rId3">
            <a:alphaModFix/>
          </a:blip>
          <a:stretch>
            <a:fillRect/>
          </a:stretch>
        </p:blipFill>
        <p:spPr>
          <a:xfrm>
            <a:off x="2629675" y="810287"/>
            <a:ext cx="6391483" cy="3852930"/>
          </a:xfrm>
          <a:prstGeom prst="rect">
            <a:avLst/>
          </a:prstGeom>
          <a:noFill/>
          <a:ln>
            <a:noFill/>
          </a:ln>
        </p:spPr>
      </p:pic>
      <p:sp>
        <p:nvSpPr>
          <p:cNvPr id="3" name="Google Shape;326;p46">
            <a:extLst>
              <a:ext uri="{FF2B5EF4-FFF2-40B4-BE49-F238E27FC236}">
                <a16:creationId xmlns:a16="http://schemas.microsoft.com/office/drawing/2014/main" id="{2F3E4C54-3A2C-F35A-4018-712FFE94A2B8}"/>
              </a:ext>
            </a:extLst>
          </p:cNvPr>
          <p:cNvSpPr txBox="1">
            <a:spLocks noGrp="1"/>
          </p:cNvSpPr>
          <p:nvPr>
            <p:ph type="title"/>
          </p:nvPr>
        </p:nvSpPr>
        <p:spPr>
          <a:xfrm>
            <a:off x="120275" y="985775"/>
            <a:ext cx="2239204" cy="3553761"/>
          </a:xfrm>
          <a:prstGeom prst="rect">
            <a:avLst/>
          </a:prstGeom>
        </p:spPr>
        <p:txBody>
          <a:bodyPr spcFirstLastPara="1" wrap="square" lIns="95050" tIns="95050" rIns="95050" bIns="95050" anchor="ctr" anchorCtr="0">
            <a:noAutofit/>
          </a:bodyPr>
          <a:lstStyle/>
          <a:p>
            <a:pPr marL="0" lvl="0" indent="0" algn="l" rtl="0">
              <a:spcBef>
                <a:spcPts val="0"/>
              </a:spcBef>
              <a:spcAft>
                <a:spcPts val="0"/>
              </a:spcAft>
              <a:buNone/>
            </a:pPr>
            <a:r>
              <a:rPr lang="en-US" sz="1200">
                <a:solidFill>
                  <a:srgbClr val="F2F2F2"/>
                </a:solidFill>
                <a:latin typeface="Open Sans"/>
                <a:ea typeface="Open Sans"/>
                <a:cs typeface="Open Sans"/>
                <a:sym typeface="Open Sans"/>
              </a:rPr>
              <a:t>Some Highlights:</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Point of Information</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Point of Order</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Point of Privilege</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Making a Motion</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The power to object</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“Order”</a:t>
            </a:r>
            <a:br>
              <a:rPr lang="en-US" sz="1200">
                <a:solidFill>
                  <a:srgbClr val="F2F2F2"/>
                </a:solidFill>
                <a:latin typeface="Open Sans"/>
                <a:ea typeface="Open Sans"/>
                <a:cs typeface="Open Sans"/>
                <a:sym typeface="Open Sans"/>
              </a:rPr>
            </a:br>
            <a:br>
              <a:rPr lang="en-US" sz="1200">
                <a:solidFill>
                  <a:srgbClr val="F2F2F2"/>
                </a:solidFill>
                <a:latin typeface="Open Sans"/>
                <a:ea typeface="Open Sans"/>
                <a:cs typeface="Open Sans"/>
                <a:sym typeface="Open Sans"/>
              </a:rPr>
            </a:br>
            <a:r>
              <a:rPr lang="en-US" sz="1200">
                <a:solidFill>
                  <a:srgbClr val="F2F2F2"/>
                </a:solidFill>
                <a:latin typeface="Open Sans"/>
                <a:ea typeface="Open Sans"/>
                <a:cs typeface="Open Sans"/>
                <a:sym typeface="Open Sans"/>
              </a:rPr>
              <a:t>- “Cheat sheets”</a:t>
            </a:r>
            <a:br>
              <a:rPr lang="en-US" sz="1200">
                <a:solidFill>
                  <a:srgbClr val="F2F2F2"/>
                </a:solidFill>
                <a:latin typeface="Open Sans"/>
                <a:ea typeface="Open Sans"/>
                <a:cs typeface="Open Sans"/>
                <a:sym typeface="Open Sans"/>
              </a:rPr>
            </a:br>
            <a:endParaRPr sz="1200">
              <a:solidFill>
                <a:srgbClr val="F2F2F2"/>
              </a:solidFill>
              <a:latin typeface="Open Sans"/>
              <a:ea typeface="Open Sans"/>
              <a:cs typeface="Open Sans"/>
              <a:sym typeface="Open Sans"/>
            </a:endParaRPr>
          </a:p>
        </p:txBody>
      </p:sp>
    </p:spTree>
    <p:extLst>
      <p:ext uri="{BB962C8B-B14F-4D97-AF65-F5344CB8AC3E}">
        <p14:creationId xmlns:p14="http://schemas.microsoft.com/office/powerpoint/2010/main" val="322918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p:nvPr/>
        </p:nvSpPr>
        <p:spPr>
          <a:xfrm>
            <a:off x="583800" y="0"/>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Parliamentary Procedure</a:t>
            </a:r>
            <a:endParaRPr sz="4500" b="1">
              <a:solidFill>
                <a:srgbClr val="F2F2F2"/>
              </a:solidFill>
              <a:latin typeface="Encode Sans"/>
              <a:ea typeface="Encode Sans"/>
              <a:cs typeface="Encode Sans"/>
              <a:sym typeface="Encode Sans"/>
            </a:endParaRPr>
          </a:p>
          <a:p>
            <a:pPr marL="0" lvl="0" indent="0" algn="ctr" rtl="0">
              <a:spcBef>
                <a:spcPts val="0"/>
              </a:spcBef>
              <a:spcAft>
                <a:spcPts val="0"/>
              </a:spcAft>
              <a:buNone/>
            </a:pPr>
            <a:endParaRPr sz="6000" b="1">
              <a:solidFill>
                <a:srgbClr val="F2F2F2"/>
              </a:solidFill>
              <a:latin typeface="Encode Sans"/>
              <a:ea typeface="Encode Sans"/>
              <a:cs typeface="Encode Sans"/>
              <a:sym typeface="Encode Sans"/>
            </a:endParaRPr>
          </a:p>
        </p:txBody>
      </p:sp>
      <p:cxnSp>
        <p:nvCxnSpPr>
          <p:cNvPr id="338" name="Google Shape;338;p47"/>
          <p:cNvCxnSpPr/>
          <p:nvPr/>
        </p:nvCxnSpPr>
        <p:spPr>
          <a:xfrm>
            <a:off x="0" y="977670"/>
            <a:ext cx="2538000" cy="8100"/>
          </a:xfrm>
          <a:prstGeom prst="straightConnector1">
            <a:avLst/>
          </a:prstGeom>
          <a:noFill/>
          <a:ln w="76200" cap="flat" cmpd="sng">
            <a:solidFill>
              <a:srgbClr val="BFAD81"/>
            </a:solidFill>
            <a:prstDash val="solid"/>
            <a:round/>
            <a:headEnd type="none" w="med" len="med"/>
            <a:tailEnd type="none" w="med" len="med"/>
          </a:ln>
        </p:spPr>
      </p:cxnSp>
      <p:sp>
        <p:nvSpPr>
          <p:cNvPr id="340" name="Google Shape;340;p4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3" name="Google Shape;326;p46">
            <a:extLst>
              <a:ext uri="{FF2B5EF4-FFF2-40B4-BE49-F238E27FC236}">
                <a16:creationId xmlns:a16="http://schemas.microsoft.com/office/drawing/2014/main" id="{2F3E4C54-3A2C-F35A-4018-712FFE94A2B8}"/>
              </a:ext>
            </a:extLst>
          </p:cNvPr>
          <p:cNvSpPr txBox="1">
            <a:spLocks noGrp="1"/>
          </p:cNvSpPr>
          <p:nvPr>
            <p:ph type="title"/>
          </p:nvPr>
        </p:nvSpPr>
        <p:spPr>
          <a:xfrm>
            <a:off x="120275" y="985775"/>
            <a:ext cx="3039304" cy="739124"/>
          </a:xfrm>
          <a:prstGeom prst="rect">
            <a:avLst/>
          </a:prstGeom>
        </p:spPr>
        <p:txBody>
          <a:bodyPr spcFirstLastPara="1" wrap="square" lIns="95050" tIns="95050" rIns="95050" bIns="95050" anchor="ctr" anchorCtr="0">
            <a:noAutofit/>
          </a:bodyPr>
          <a:lstStyle/>
          <a:p>
            <a:r>
              <a:rPr lang="en-US" sz="2400" b="0">
                <a:solidFill>
                  <a:srgbClr val="F2F2F2"/>
                </a:solidFill>
                <a:latin typeface="Open Sans"/>
                <a:ea typeface="Open Sans"/>
                <a:cs typeface="Open Sans"/>
                <a:sym typeface="Open Sans"/>
              </a:rPr>
              <a:t>Let's try it out! </a:t>
            </a:r>
            <a:endParaRPr lang="en-US" sz="2400" b="0">
              <a:latin typeface="Open Sans"/>
              <a:ea typeface="Open Sans"/>
              <a:cs typeface="Open Sans"/>
            </a:endParaRPr>
          </a:p>
        </p:txBody>
      </p:sp>
      <p:sp>
        <p:nvSpPr>
          <p:cNvPr id="7" name="Google Shape;326;p46">
            <a:extLst>
              <a:ext uri="{FF2B5EF4-FFF2-40B4-BE49-F238E27FC236}">
                <a16:creationId xmlns:a16="http://schemas.microsoft.com/office/drawing/2014/main" id="{E2C26FD2-F4A2-7F10-A811-B84A5BED3F43}"/>
              </a:ext>
            </a:extLst>
          </p:cNvPr>
          <p:cNvSpPr txBox="1">
            <a:spLocks/>
          </p:cNvSpPr>
          <p:nvPr/>
        </p:nvSpPr>
        <p:spPr>
          <a:xfrm>
            <a:off x="53599" y="1719200"/>
            <a:ext cx="8697154" cy="1296336"/>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r>
              <a:rPr lang="en-US" sz="2400" b="0">
                <a:solidFill>
                  <a:srgbClr val="F2F2F2"/>
                </a:solidFill>
                <a:latin typeface="Open Sans"/>
                <a:ea typeface="Open Sans"/>
                <a:cs typeface="Open Sans"/>
                <a:sym typeface="Open Sans"/>
              </a:rPr>
              <a:t>Scenario 1: Someone is speaking, and they keep mentioning "ALISS," but you don't know what "ALISS" means. What should you do? </a:t>
            </a:r>
            <a:endParaRPr lang="en-US"/>
          </a:p>
        </p:txBody>
      </p:sp>
      <p:sp>
        <p:nvSpPr>
          <p:cNvPr id="8" name="Google Shape;326;p46">
            <a:extLst>
              <a:ext uri="{FF2B5EF4-FFF2-40B4-BE49-F238E27FC236}">
                <a16:creationId xmlns:a16="http://schemas.microsoft.com/office/drawing/2014/main" id="{29218E78-1741-46BF-2F69-0191564B9604}"/>
              </a:ext>
            </a:extLst>
          </p:cNvPr>
          <p:cNvSpPr txBox="1">
            <a:spLocks/>
          </p:cNvSpPr>
          <p:nvPr/>
        </p:nvSpPr>
        <p:spPr>
          <a:xfrm>
            <a:off x="53598" y="3090800"/>
            <a:ext cx="8882891" cy="1296336"/>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r>
              <a:rPr lang="en-US" sz="2400" b="0">
                <a:solidFill>
                  <a:srgbClr val="F2F2F2"/>
                </a:solidFill>
                <a:latin typeface="Open Sans"/>
                <a:ea typeface="Open Sans"/>
                <a:cs typeface="Open Sans"/>
                <a:sym typeface="Open Sans"/>
              </a:rPr>
              <a:t>Scenario 2: The room has gotten so unbelievably warm that you're unable to focus on the meeting any longer. What can you do? </a:t>
            </a:r>
            <a:endParaRPr lang="en-US" sz="2400" b="0">
              <a:solidFill>
                <a:srgbClr val="F2F2F2"/>
              </a:solidFill>
              <a:latin typeface="Open Sans"/>
              <a:ea typeface="Open Sans"/>
              <a:cs typeface="Open Sans"/>
            </a:endParaRPr>
          </a:p>
        </p:txBody>
      </p:sp>
    </p:spTree>
    <p:extLst>
      <p:ext uri="{BB962C8B-B14F-4D97-AF65-F5344CB8AC3E}">
        <p14:creationId xmlns:p14="http://schemas.microsoft.com/office/powerpoint/2010/main" val="1454008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p:nvPr/>
        </p:nvSpPr>
        <p:spPr>
          <a:xfrm>
            <a:off x="583800" y="0"/>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Parliamentary Procedure</a:t>
            </a:r>
            <a:endParaRPr sz="4500" b="1">
              <a:solidFill>
                <a:srgbClr val="F2F2F2"/>
              </a:solidFill>
              <a:latin typeface="Encode Sans"/>
              <a:ea typeface="Encode Sans"/>
              <a:cs typeface="Encode Sans"/>
              <a:sym typeface="Encode Sans"/>
            </a:endParaRPr>
          </a:p>
          <a:p>
            <a:pPr marL="0" lvl="0" indent="0" algn="ctr" rtl="0">
              <a:spcBef>
                <a:spcPts val="0"/>
              </a:spcBef>
              <a:spcAft>
                <a:spcPts val="0"/>
              </a:spcAft>
              <a:buNone/>
            </a:pPr>
            <a:endParaRPr sz="6000" b="1">
              <a:solidFill>
                <a:srgbClr val="F2F2F2"/>
              </a:solidFill>
              <a:latin typeface="Encode Sans"/>
              <a:ea typeface="Encode Sans"/>
              <a:cs typeface="Encode Sans"/>
              <a:sym typeface="Encode Sans"/>
            </a:endParaRPr>
          </a:p>
        </p:txBody>
      </p:sp>
      <p:cxnSp>
        <p:nvCxnSpPr>
          <p:cNvPr id="338" name="Google Shape;338;p47"/>
          <p:cNvCxnSpPr/>
          <p:nvPr/>
        </p:nvCxnSpPr>
        <p:spPr>
          <a:xfrm>
            <a:off x="0" y="977670"/>
            <a:ext cx="2538000" cy="8100"/>
          </a:xfrm>
          <a:prstGeom prst="straightConnector1">
            <a:avLst/>
          </a:prstGeom>
          <a:noFill/>
          <a:ln w="76200" cap="flat" cmpd="sng">
            <a:solidFill>
              <a:srgbClr val="BFAD81"/>
            </a:solidFill>
            <a:prstDash val="solid"/>
            <a:round/>
            <a:headEnd type="none" w="med" len="med"/>
            <a:tailEnd type="none" w="med" len="med"/>
          </a:ln>
        </p:spPr>
      </p:cxnSp>
      <p:sp>
        <p:nvSpPr>
          <p:cNvPr id="340" name="Google Shape;340;p4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7" name="Google Shape;326;p46">
            <a:extLst>
              <a:ext uri="{FF2B5EF4-FFF2-40B4-BE49-F238E27FC236}">
                <a16:creationId xmlns:a16="http://schemas.microsoft.com/office/drawing/2014/main" id="{E2C26FD2-F4A2-7F10-A811-B84A5BED3F43}"/>
              </a:ext>
            </a:extLst>
          </p:cNvPr>
          <p:cNvSpPr txBox="1">
            <a:spLocks/>
          </p:cNvSpPr>
          <p:nvPr/>
        </p:nvSpPr>
        <p:spPr>
          <a:xfrm>
            <a:off x="10736" y="2847913"/>
            <a:ext cx="8740016" cy="1696386"/>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r>
              <a:rPr lang="en-US" sz="2400" b="0">
                <a:solidFill>
                  <a:srgbClr val="F2F2F2"/>
                </a:solidFill>
                <a:latin typeface="Open Sans"/>
                <a:ea typeface="Open Sans"/>
                <a:cs typeface="Open Sans"/>
                <a:sym typeface="Open Sans"/>
              </a:rPr>
              <a:t>Scenario 3: Someone has moved that we move to a vote on the issue we're considering. It has been seconded, and there are no objections; however, someone also makes a motion to go recess for 10 minutes. The chair asks for a second for the motion to recess. What can you do? </a:t>
            </a:r>
            <a:endParaRPr lang="en-US" sz="2400" b="0">
              <a:solidFill>
                <a:srgbClr val="F2F2F2"/>
              </a:solidFill>
              <a:latin typeface="Open Sans"/>
              <a:ea typeface="Open Sans"/>
              <a:cs typeface="Open Sans"/>
            </a:endParaRPr>
          </a:p>
        </p:txBody>
      </p:sp>
      <p:sp>
        <p:nvSpPr>
          <p:cNvPr id="8" name="Google Shape;326;p46">
            <a:extLst>
              <a:ext uri="{FF2B5EF4-FFF2-40B4-BE49-F238E27FC236}">
                <a16:creationId xmlns:a16="http://schemas.microsoft.com/office/drawing/2014/main" id="{29218E78-1741-46BF-2F69-0191564B9604}"/>
              </a:ext>
            </a:extLst>
          </p:cNvPr>
          <p:cNvSpPr txBox="1">
            <a:spLocks/>
          </p:cNvSpPr>
          <p:nvPr/>
        </p:nvSpPr>
        <p:spPr>
          <a:xfrm>
            <a:off x="-3552" y="1190563"/>
            <a:ext cx="7882766" cy="1296336"/>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r>
              <a:rPr lang="en-US" sz="2400" b="0">
                <a:solidFill>
                  <a:srgbClr val="F2F2F2"/>
                </a:solidFill>
                <a:latin typeface="Open Sans"/>
                <a:ea typeface="Open Sans"/>
                <a:cs typeface="Open Sans"/>
                <a:sym typeface="Open Sans"/>
              </a:rPr>
              <a:t>Scenario 4: A resolution has just been read, and you think that it should be approved by the Senate and put into action. What can you do? </a:t>
            </a:r>
            <a:endParaRPr lang="en-US" sz="2400" b="0">
              <a:solidFill>
                <a:srgbClr val="F2F2F2"/>
              </a:solidFill>
              <a:latin typeface="Open Sans"/>
              <a:ea typeface="Open Sans"/>
              <a:cs typeface="Open Sans"/>
            </a:endParaRPr>
          </a:p>
        </p:txBody>
      </p:sp>
    </p:spTree>
    <p:extLst>
      <p:ext uri="{BB962C8B-B14F-4D97-AF65-F5344CB8AC3E}">
        <p14:creationId xmlns:p14="http://schemas.microsoft.com/office/powerpoint/2010/main" val="1219667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p:nvPr/>
        </p:nvSpPr>
        <p:spPr>
          <a:xfrm>
            <a:off x="583800" y="0"/>
            <a:ext cx="7976400" cy="879000"/>
          </a:xfrm>
          <a:prstGeom prst="rect">
            <a:avLst/>
          </a:prstGeom>
          <a:noFill/>
          <a:ln>
            <a:noFill/>
          </a:ln>
        </p:spPr>
        <p:txBody>
          <a:bodyPr spcFirstLastPara="1" wrap="square" lIns="91425" tIns="91425" rIns="91425" bIns="91425" anchor="t" anchorCtr="0">
            <a:noAutofit/>
          </a:bodyPr>
          <a:lstStyle/>
          <a:p>
            <a:r>
              <a:rPr lang="en" sz="4500" b="1">
                <a:solidFill>
                  <a:srgbClr val="F2F2F2"/>
                </a:solidFill>
                <a:latin typeface="Encode Sans"/>
                <a:sym typeface="Encode Sans"/>
              </a:rPr>
              <a:t>Resolution Writing</a:t>
            </a:r>
            <a:endParaRPr lang="en-US"/>
          </a:p>
          <a:p>
            <a:pPr marL="0" lvl="0" indent="0" algn="ctr" rtl="0">
              <a:spcBef>
                <a:spcPts val="0"/>
              </a:spcBef>
              <a:spcAft>
                <a:spcPts val="0"/>
              </a:spcAft>
              <a:buNone/>
            </a:pPr>
            <a:endParaRPr sz="6000" b="1">
              <a:solidFill>
                <a:srgbClr val="F2F2F2"/>
              </a:solidFill>
              <a:latin typeface="Encode Sans"/>
              <a:ea typeface="Encode Sans"/>
              <a:cs typeface="Encode Sans"/>
              <a:sym typeface="Encode Sans"/>
            </a:endParaRPr>
          </a:p>
        </p:txBody>
      </p:sp>
      <p:cxnSp>
        <p:nvCxnSpPr>
          <p:cNvPr id="338" name="Google Shape;338;p47"/>
          <p:cNvCxnSpPr/>
          <p:nvPr/>
        </p:nvCxnSpPr>
        <p:spPr>
          <a:xfrm>
            <a:off x="0" y="977670"/>
            <a:ext cx="2538000" cy="8100"/>
          </a:xfrm>
          <a:prstGeom prst="straightConnector1">
            <a:avLst/>
          </a:prstGeom>
          <a:noFill/>
          <a:ln w="76200" cap="flat" cmpd="sng">
            <a:solidFill>
              <a:srgbClr val="BFAD81"/>
            </a:solidFill>
            <a:prstDash val="solid"/>
            <a:round/>
            <a:headEnd type="none" w="med" len="med"/>
            <a:tailEnd type="none" w="med" len="med"/>
          </a:ln>
        </p:spPr>
      </p:cxnSp>
      <p:sp>
        <p:nvSpPr>
          <p:cNvPr id="340" name="Google Shape;340;p4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3" name="Google Shape;326;p46">
            <a:extLst>
              <a:ext uri="{FF2B5EF4-FFF2-40B4-BE49-F238E27FC236}">
                <a16:creationId xmlns:a16="http://schemas.microsoft.com/office/drawing/2014/main" id="{E176D695-F969-CE81-5145-5D6A3B32173A}"/>
              </a:ext>
            </a:extLst>
          </p:cNvPr>
          <p:cNvSpPr txBox="1">
            <a:spLocks/>
          </p:cNvSpPr>
          <p:nvPr/>
        </p:nvSpPr>
        <p:spPr>
          <a:xfrm>
            <a:off x="-3552" y="1190563"/>
            <a:ext cx="9141426" cy="3872848"/>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r>
              <a:rPr lang="en-US" sz="2000" b="0">
                <a:solidFill>
                  <a:srgbClr val="F2F2F2"/>
                </a:solidFill>
                <a:latin typeface="Open Sans"/>
                <a:ea typeface="Open Sans"/>
                <a:cs typeface="Open Sans"/>
                <a:sym typeface="Open Sans"/>
              </a:rPr>
              <a:t>Have a great idea of how graduate and professional students can work to make our University a better place? </a:t>
            </a:r>
            <a:endParaRPr lang="en-US" sz="2000">
              <a:solidFill>
                <a:srgbClr val="FFFFFF"/>
              </a:solidFill>
              <a:cs typeface="Open Sans"/>
            </a:endParaRPr>
          </a:p>
          <a:p>
            <a:r>
              <a:rPr lang="en-US" sz="2000">
                <a:solidFill>
                  <a:srgbClr val="F2F2F2"/>
                </a:solidFill>
                <a:latin typeface="Open Sans"/>
                <a:ea typeface="Open Sans"/>
                <a:cs typeface="Open Sans"/>
                <a:sym typeface="Open Sans"/>
              </a:rPr>
              <a:t>You can write or sponsor a resolution! </a:t>
            </a:r>
            <a:endParaRPr lang="en-US" sz="2000"/>
          </a:p>
          <a:p>
            <a:endParaRPr lang="en-US" sz="2000">
              <a:solidFill>
                <a:srgbClr val="F2F2F2"/>
              </a:solidFill>
              <a:latin typeface="Open Sans"/>
              <a:ea typeface="Open Sans"/>
              <a:cs typeface="Open Sans"/>
            </a:endParaRPr>
          </a:p>
          <a:p>
            <a:r>
              <a:rPr lang="en-US" sz="2000" b="0">
                <a:solidFill>
                  <a:srgbClr val="F2F2F2"/>
                </a:solidFill>
                <a:latin typeface="Open Sans"/>
                <a:ea typeface="Open Sans"/>
                <a:cs typeface="Open Sans"/>
              </a:rPr>
              <a:t>Past resolutions:</a:t>
            </a:r>
          </a:p>
          <a:p>
            <a:endParaRPr lang="en-US" sz="2000" b="0">
              <a:solidFill>
                <a:srgbClr val="F2F2F2"/>
              </a:solidFill>
              <a:latin typeface="Open Sans"/>
              <a:ea typeface="Open Sans"/>
              <a:cs typeface="Open Sans"/>
            </a:endParaRPr>
          </a:p>
          <a:p>
            <a:pPr marL="342900" indent="-342900">
              <a:buFont typeface="Arial"/>
              <a:buChar char="•"/>
            </a:pPr>
            <a:r>
              <a:rPr lang="en-US" sz="2000" b="0">
                <a:solidFill>
                  <a:srgbClr val="F2F2F2"/>
                </a:solidFill>
                <a:cs typeface="Open Sans"/>
              </a:rPr>
              <a:t>Resolution to Support Student Wellbeing and Academic Success During Complex Humanitarian Crises</a:t>
            </a:r>
            <a:endParaRPr lang="en-US" sz="2000"/>
          </a:p>
          <a:p>
            <a:pPr marL="342900" indent="-342900">
              <a:buFont typeface="Arial"/>
              <a:buChar char="•"/>
            </a:pPr>
            <a:r>
              <a:rPr lang="en-US" sz="2000" b="0">
                <a:solidFill>
                  <a:srgbClr val="F2F2F2"/>
                </a:solidFill>
                <a:cs typeface="Open Sans"/>
              </a:rPr>
              <a:t>Resolution to Expedite the University of Wahington's Decarbonization Plan</a:t>
            </a:r>
            <a:endParaRPr lang="en-US" sz="2000"/>
          </a:p>
          <a:p>
            <a:pPr marL="342900" indent="-342900">
              <a:buFont typeface="Arial"/>
              <a:buChar char="•"/>
            </a:pPr>
            <a:r>
              <a:rPr lang="en-US" sz="2000" b="0">
                <a:solidFill>
                  <a:srgbClr val="F2F2F2"/>
                </a:solidFill>
                <a:cs typeface="Open Sans"/>
              </a:rPr>
              <a:t>Resolution Calling for Research into Alternatives for Toxic Chemicals</a:t>
            </a:r>
            <a:endParaRPr lang="en-US" sz="2000"/>
          </a:p>
          <a:p>
            <a:endParaRPr lang="en-US" sz="2400" b="0">
              <a:solidFill>
                <a:srgbClr val="F2F2F2"/>
              </a:solidFill>
              <a:latin typeface="Open Sans"/>
              <a:ea typeface="Open Sans"/>
              <a:cs typeface="Open Sans"/>
            </a:endParaRPr>
          </a:p>
        </p:txBody>
      </p:sp>
    </p:spTree>
    <p:extLst>
      <p:ext uri="{BB962C8B-B14F-4D97-AF65-F5344CB8AC3E}">
        <p14:creationId xmlns:p14="http://schemas.microsoft.com/office/powerpoint/2010/main" val="3940741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Description automatically generated">
            <a:extLst>
              <a:ext uri="{FF2B5EF4-FFF2-40B4-BE49-F238E27FC236}">
                <a16:creationId xmlns:a16="http://schemas.microsoft.com/office/drawing/2014/main" id="{0900B99C-1E5D-9437-8CCC-CCD91E601B3B}"/>
              </a:ext>
            </a:extLst>
          </p:cNvPr>
          <p:cNvPicPr>
            <a:picLocks noChangeAspect="1"/>
          </p:cNvPicPr>
          <p:nvPr/>
        </p:nvPicPr>
        <p:blipFill>
          <a:blip r:embed="rId3"/>
          <a:stretch>
            <a:fillRect/>
          </a:stretch>
        </p:blipFill>
        <p:spPr>
          <a:xfrm>
            <a:off x="1210734" y="50800"/>
            <a:ext cx="6722533" cy="5041900"/>
          </a:xfrm>
          <a:prstGeom prst="rect">
            <a:avLst/>
          </a:prstGeom>
          <a:noFill/>
        </p:spPr>
      </p:pic>
      <p:sp>
        <p:nvSpPr>
          <p:cNvPr id="3" name="Slide Number Placeholder 2" hidden="1">
            <a:extLst>
              <a:ext uri="{FF2B5EF4-FFF2-40B4-BE49-F238E27FC236}">
                <a16:creationId xmlns:a16="http://schemas.microsoft.com/office/drawing/2014/main" id="{E1EFB9B8-C70B-B933-0699-1A350425D24A}"/>
              </a:ext>
            </a:extLst>
          </p:cNvPr>
          <p:cNvSpPr>
            <a:spLocks noGrp="1"/>
          </p:cNvSpPr>
          <p:nvPr>
            <p:ph type="sldNum" idx="12"/>
          </p:nvPr>
        </p:nvSpPr>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38</a:t>
            </a:fld>
            <a:endParaRPr lang="en"/>
          </a:p>
        </p:txBody>
      </p:sp>
    </p:spTree>
    <p:extLst>
      <p:ext uri="{BB962C8B-B14F-4D97-AF65-F5344CB8AC3E}">
        <p14:creationId xmlns:p14="http://schemas.microsoft.com/office/powerpoint/2010/main" val="3669258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Resolution on 2024 Washington State Ballot Initiative Measures</a:t>
            </a:r>
            <a:endParaRPr lang="en-US"/>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20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39</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3326135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Land Acknowledgement</a:t>
            </a:r>
            <a:endParaRPr sz="3600" b="1">
              <a:latin typeface="Encode Sans"/>
              <a:ea typeface="Encode Sans"/>
              <a:cs typeface="Encode Sans"/>
              <a:sym typeface="Encode Sans"/>
            </a:endParaRPr>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 min</a:t>
            </a:r>
            <a:endParaRPr sz="1800">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4</a:t>
            </a:fld>
            <a:endParaRPr>
              <a:solidFill>
                <a:schemeClr val="lt1"/>
              </a:solidFill>
            </a:endParaRPr>
          </a:p>
        </p:txBody>
      </p:sp>
      <p:pic>
        <p:nvPicPr>
          <p:cNvPr id="2" name="Picture 1" descr="A logo of a gps&#10;&#10;Description automatically generated">
            <a:extLst>
              <a:ext uri="{FF2B5EF4-FFF2-40B4-BE49-F238E27FC236}">
                <a16:creationId xmlns:a16="http://schemas.microsoft.com/office/drawing/2014/main" id="{200960B0-261B-9186-2577-7B7CDA0D1429}"/>
              </a:ext>
            </a:extLst>
          </p:cNvPr>
          <p:cNvPicPr>
            <a:picLocks noChangeAspect="1"/>
          </p:cNvPicPr>
          <p:nvPr/>
        </p:nvPicPr>
        <p:blipFill>
          <a:blip r:embed="rId3"/>
          <a:stretch>
            <a:fillRect/>
          </a:stretch>
        </p:blipFill>
        <p:spPr>
          <a:xfrm>
            <a:off x="896573" y="3576520"/>
            <a:ext cx="7471445" cy="16134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9BD6-8036-2AB0-A046-1DCC8F60C0D9}"/>
              </a:ext>
            </a:extLst>
          </p:cNvPr>
          <p:cNvSpPr>
            <a:spLocks noGrp="1"/>
          </p:cNvSpPr>
          <p:nvPr>
            <p:ph type="title"/>
          </p:nvPr>
        </p:nvSpPr>
        <p:spPr>
          <a:xfrm>
            <a:off x="265500" y="1033105"/>
            <a:ext cx="4045200" cy="2865400"/>
          </a:xfrm>
        </p:spPr>
        <p:txBody>
          <a:bodyPr/>
          <a:lstStyle/>
          <a:p>
            <a:br>
              <a:rPr lang="en-US" sz="1800">
                <a:latin typeface="Open Sans"/>
                <a:ea typeface="Open Sans"/>
                <a:cs typeface="Open Sans"/>
              </a:rPr>
            </a:br>
            <a:r>
              <a:rPr lang="en" sz="2800">
                <a:solidFill>
                  <a:schemeClr val="bg1"/>
                </a:solidFill>
                <a:latin typeface="Encode Sans"/>
                <a:ea typeface="Open Sans"/>
                <a:cs typeface="Open Sans"/>
              </a:rPr>
              <a:t>Resolution on 2024 Washington State Ballot Initiative Measures</a:t>
            </a:r>
            <a:br>
              <a:rPr lang="en" sz="2800">
                <a:solidFill>
                  <a:schemeClr val="bg1"/>
                </a:solidFill>
                <a:latin typeface="Encode Sans"/>
                <a:ea typeface="Open Sans"/>
                <a:cs typeface="Open Sans"/>
              </a:rPr>
            </a:br>
            <a:br>
              <a:rPr lang="en" sz="3600">
                <a:latin typeface="Encode Sans"/>
                <a:ea typeface="Open Sans"/>
                <a:cs typeface="Open Sans"/>
              </a:rPr>
            </a:br>
            <a:r>
              <a:rPr lang="en-US" sz="1800">
                <a:solidFill>
                  <a:schemeClr val="bg1"/>
                </a:solidFill>
                <a:latin typeface="Open Sans"/>
                <a:ea typeface="Open Sans"/>
                <a:cs typeface="Open Sans"/>
              </a:rPr>
              <a:t>You may review the Resolution using this link (log in with UW account)</a:t>
            </a:r>
            <a:br>
              <a:rPr lang="en-US" sz="1800">
                <a:solidFill>
                  <a:schemeClr val="bg1"/>
                </a:solidFill>
                <a:latin typeface="Open Sans"/>
                <a:ea typeface="Open Sans"/>
                <a:cs typeface="Open Sans"/>
              </a:rPr>
            </a:br>
            <a:endParaRPr lang="en-US" sz="1800">
              <a:solidFill>
                <a:schemeClr val="bg1"/>
              </a:solidFill>
              <a:latin typeface="Open Sans"/>
              <a:ea typeface="Open Sans"/>
              <a:cs typeface="Open Sans"/>
            </a:endParaRPr>
          </a:p>
        </p:txBody>
      </p:sp>
      <p:sp>
        <p:nvSpPr>
          <p:cNvPr id="4" name="Subtitle 3">
            <a:extLst>
              <a:ext uri="{FF2B5EF4-FFF2-40B4-BE49-F238E27FC236}">
                <a16:creationId xmlns:a16="http://schemas.microsoft.com/office/drawing/2014/main" id="{89686335-6C2F-C191-89F6-8FA4E8897977}"/>
              </a:ext>
            </a:extLst>
          </p:cNvPr>
          <p:cNvSpPr>
            <a:spLocks noGrp="1"/>
          </p:cNvSpPr>
          <p:nvPr>
            <p:ph type="subTitle" idx="1"/>
          </p:nvPr>
        </p:nvSpPr>
        <p:spPr>
          <a:xfrm>
            <a:off x="265500" y="3820338"/>
            <a:ext cx="4045200" cy="1345500"/>
          </a:xfrm>
        </p:spPr>
        <p:txBody>
          <a:bodyPr/>
          <a:lstStyle/>
          <a:p>
            <a:r>
              <a:rPr lang="en-US">
                <a:solidFill>
                  <a:srgbClr val="333333"/>
                </a:solidFill>
                <a:hlinkClick r:id="rId2"/>
              </a:rPr>
              <a:t>https://shorturl.at/HQT3a</a:t>
            </a:r>
            <a:r>
              <a:rPr lang="en-US">
                <a:solidFill>
                  <a:srgbClr val="333333"/>
                </a:solidFill>
              </a:rPr>
              <a:t>  </a:t>
            </a:r>
            <a:endParaRPr lang="en-US"/>
          </a:p>
        </p:txBody>
      </p:sp>
      <p:sp>
        <p:nvSpPr>
          <p:cNvPr id="3" name="Slide Number Placeholder 2">
            <a:extLst>
              <a:ext uri="{FF2B5EF4-FFF2-40B4-BE49-F238E27FC236}">
                <a16:creationId xmlns:a16="http://schemas.microsoft.com/office/drawing/2014/main" id="{511E0573-EB2F-D018-BB73-152EA8961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40</a:t>
            </a:fld>
            <a:endParaRPr lang="en"/>
          </a:p>
        </p:txBody>
      </p:sp>
      <p:pic>
        <p:nvPicPr>
          <p:cNvPr id="5" name="Picture 4" descr="A qr code with a few black squares&#10;&#10;Description automatically generated">
            <a:extLst>
              <a:ext uri="{FF2B5EF4-FFF2-40B4-BE49-F238E27FC236}">
                <a16:creationId xmlns:a16="http://schemas.microsoft.com/office/drawing/2014/main" id="{45092CF5-4ED5-3834-0DD8-6A12FB79C347}"/>
              </a:ext>
            </a:extLst>
          </p:cNvPr>
          <p:cNvPicPr>
            <a:picLocks noChangeAspect="1"/>
          </p:cNvPicPr>
          <p:nvPr/>
        </p:nvPicPr>
        <p:blipFill>
          <a:blip r:embed="rId3"/>
          <a:stretch>
            <a:fillRect/>
          </a:stretch>
        </p:blipFill>
        <p:spPr>
          <a:xfrm>
            <a:off x="5741988" y="1035050"/>
            <a:ext cx="2724150" cy="2676525"/>
          </a:xfrm>
          <a:prstGeom prst="rect">
            <a:avLst/>
          </a:prstGeom>
        </p:spPr>
      </p:pic>
    </p:spTree>
    <p:extLst>
      <p:ext uri="{BB962C8B-B14F-4D97-AF65-F5344CB8AC3E}">
        <p14:creationId xmlns:p14="http://schemas.microsoft.com/office/powerpoint/2010/main" val="366078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90C3-A6AE-EC06-E467-695812FFA20E}"/>
              </a:ext>
            </a:extLst>
          </p:cNvPr>
          <p:cNvSpPr>
            <a:spLocks noGrp="1"/>
          </p:cNvSpPr>
          <p:nvPr>
            <p:ph type="title"/>
          </p:nvPr>
        </p:nvSpPr>
        <p:spPr>
          <a:xfrm>
            <a:off x="265500" y="779393"/>
            <a:ext cx="4045200" cy="1789200"/>
          </a:xfrm>
        </p:spPr>
        <p:txBody>
          <a:bodyPr/>
          <a:lstStyle/>
          <a:p>
            <a:r>
              <a:rPr lang="en-US" sz="2800"/>
              <a:t>Motion to Suspend the Rules </a:t>
            </a:r>
          </a:p>
        </p:txBody>
      </p:sp>
      <p:sp>
        <p:nvSpPr>
          <p:cNvPr id="3" name="Subtitle 2">
            <a:extLst>
              <a:ext uri="{FF2B5EF4-FFF2-40B4-BE49-F238E27FC236}">
                <a16:creationId xmlns:a16="http://schemas.microsoft.com/office/drawing/2014/main" id="{410A591E-8013-EE6B-FB57-D89D667EAC87}"/>
              </a:ext>
            </a:extLst>
          </p:cNvPr>
          <p:cNvSpPr>
            <a:spLocks noGrp="1"/>
          </p:cNvSpPr>
          <p:nvPr>
            <p:ph type="subTitle" idx="1"/>
          </p:nvPr>
        </p:nvSpPr>
        <p:spPr/>
        <p:txBody>
          <a:bodyPr/>
          <a:lstStyle/>
          <a:p>
            <a:r>
              <a:rPr lang="en-US" sz="1100">
                <a:solidFill>
                  <a:schemeClr val="bg1"/>
                </a:solidFill>
              </a:rPr>
              <a:t>Because this  resolution is time-sensitive, this motion will allow to move to a second/third reading so that the Senate can vote on the Resolution at this meeting. </a:t>
            </a:r>
            <a:endParaRPr lang="en-US" sz="1100">
              <a:solidFill>
                <a:schemeClr val="bg1"/>
              </a:solidFill>
              <a:cs typeface="Segoe UI"/>
            </a:endParaRPr>
          </a:p>
          <a:p>
            <a:endParaRPr lang="en-US" sz="1100">
              <a:solidFill>
                <a:schemeClr val="bg1"/>
              </a:solidFill>
            </a:endParaRPr>
          </a:p>
          <a:p>
            <a:r>
              <a:rPr lang="en-US">
                <a:hlinkClick r:id="rId2"/>
              </a:rPr>
              <a:t>https://forms.office.com/r/nmuA2K41aB</a:t>
            </a:r>
            <a:r>
              <a:rPr lang="en-US"/>
              <a:t> </a:t>
            </a:r>
          </a:p>
        </p:txBody>
      </p:sp>
      <p:sp>
        <p:nvSpPr>
          <p:cNvPr id="5" name="Slide Number Placeholder 4">
            <a:extLst>
              <a:ext uri="{FF2B5EF4-FFF2-40B4-BE49-F238E27FC236}">
                <a16:creationId xmlns:a16="http://schemas.microsoft.com/office/drawing/2014/main" id="{6F52E118-43B6-E3EA-C5D9-D93A6815E1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41</a:t>
            </a:fld>
            <a:endParaRPr lang="en"/>
          </a:p>
        </p:txBody>
      </p:sp>
      <p:pic>
        <p:nvPicPr>
          <p:cNvPr id="6" name="Picture 5" descr="A qr code with a black and white background&#10;&#10;Description automatically generated">
            <a:extLst>
              <a:ext uri="{FF2B5EF4-FFF2-40B4-BE49-F238E27FC236}">
                <a16:creationId xmlns:a16="http://schemas.microsoft.com/office/drawing/2014/main" id="{F7EDA558-8CC0-48E3-A5DB-4C6055A2AD3E}"/>
              </a:ext>
            </a:extLst>
          </p:cNvPr>
          <p:cNvPicPr>
            <a:picLocks noChangeAspect="1"/>
          </p:cNvPicPr>
          <p:nvPr/>
        </p:nvPicPr>
        <p:blipFill>
          <a:blip r:embed="rId3"/>
          <a:stretch>
            <a:fillRect/>
          </a:stretch>
        </p:blipFill>
        <p:spPr>
          <a:xfrm>
            <a:off x="5388429" y="939574"/>
            <a:ext cx="3082017" cy="2883353"/>
          </a:xfrm>
          <a:prstGeom prst="rect">
            <a:avLst/>
          </a:prstGeom>
        </p:spPr>
      </p:pic>
    </p:spTree>
    <p:extLst>
      <p:ext uri="{BB962C8B-B14F-4D97-AF65-F5344CB8AC3E}">
        <p14:creationId xmlns:p14="http://schemas.microsoft.com/office/powerpoint/2010/main" val="1898082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9BD6-8036-2AB0-A046-1DCC8F60C0D9}"/>
              </a:ext>
            </a:extLst>
          </p:cNvPr>
          <p:cNvSpPr>
            <a:spLocks noGrp="1"/>
          </p:cNvSpPr>
          <p:nvPr>
            <p:ph type="title"/>
          </p:nvPr>
        </p:nvSpPr>
        <p:spPr>
          <a:xfrm>
            <a:off x="265500" y="1388313"/>
            <a:ext cx="4045200" cy="1789200"/>
          </a:xfrm>
        </p:spPr>
        <p:txBody>
          <a:bodyPr/>
          <a:lstStyle/>
          <a:p>
            <a:r>
              <a:rPr lang="en" sz="2800">
                <a:solidFill>
                  <a:schemeClr val="bg1"/>
                </a:solidFill>
                <a:latin typeface="Encode Sans"/>
                <a:ea typeface="Open Sans"/>
                <a:cs typeface="Open Sans"/>
              </a:rPr>
              <a:t>Resolution on 2024 Washington State Ballot Initiative Measures</a:t>
            </a:r>
            <a:br>
              <a:rPr lang="en" sz="2800">
                <a:solidFill>
                  <a:schemeClr val="bg1"/>
                </a:solidFill>
                <a:latin typeface="Encode Sans"/>
                <a:ea typeface="Open Sans"/>
                <a:cs typeface="Open Sans"/>
              </a:rPr>
            </a:br>
            <a:br>
              <a:rPr lang="en" sz="3600">
                <a:latin typeface="Encode Sans"/>
                <a:ea typeface="Open Sans"/>
                <a:cs typeface="Open Sans"/>
              </a:rPr>
            </a:br>
            <a:r>
              <a:rPr lang="en-US" sz="1800">
                <a:solidFill>
                  <a:schemeClr val="bg1"/>
                </a:solidFill>
                <a:latin typeface="Open Sans"/>
                <a:ea typeface="Open Sans"/>
                <a:cs typeface="Open Sans"/>
              </a:rPr>
              <a:t>Please vote using this form (log in with UW account)</a:t>
            </a:r>
          </a:p>
        </p:txBody>
      </p:sp>
      <p:sp>
        <p:nvSpPr>
          <p:cNvPr id="4" name="Subtitle 3">
            <a:extLst>
              <a:ext uri="{FF2B5EF4-FFF2-40B4-BE49-F238E27FC236}">
                <a16:creationId xmlns:a16="http://schemas.microsoft.com/office/drawing/2014/main" id="{89686335-6C2F-C191-89F6-8FA4E8897977}"/>
              </a:ext>
            </a:extLst>
          </p:cNvPr>
          <p:cNvSpPr>
            <a:spLocks noGrp="1"/>
          </p:cNvSpPr>
          <p:nvPr>
            <p:ph type="subTitle" idx="1"/>
          </p:nvPr>
        </p:nvSpPr>
        <p:spPr>
          <a:xfrm>
            <a:off x="2635" y="3440513"/>
            <a:ext cx="4572167" cy="1345500"/>
          </a:xfrm>
        </p:spPr>
        <p:txBody>
          <a:bodyPr/>
          <a:lstStyle/>
          <a:p>
            <a:r>
              <a:rPr lang="en-US" sz="1800">
                <a:hlinkClick r:id="rId2"/>
              </a:rPr>
              <a:t>https://forms.office.com/r/JPeeHMXMJj</a:t>
            </a:r>
            <a:r>
              <a:rPr lang="en-US" sz="1800"/>
              <a:t> </a:t>
            </a:r>
          </a:p>
        </p:txBody>
      </p:sp>
      <p:sp>
        <p:nvSpPr>
          <p:cNvPr id="3" name="Slide Number Placeholder 2">
            <a:extLst>
              <a:ext uri="{FF2B5EF4-FFF2-40B4-BE49-F238E27FC236}">
                <a16:creationId xmlns:a16="http://schemas.microsoft.com/office/drawing/2014/main" id="{511E0573-EB2F-D018-BB73-152EA8961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42</a:t>
            </a:fld>
            <a:endParaRPr lang="en"/>
          </a:p>
        </p:txBody>
      </p:sp>
      <p:pic>
        <p:nvPicPr>
          <p:cNvPr id="6" name="Picture 5" descr="A qr code with a few black squares&#10;&#10;Description automatically generated">
            <a:extLst>
              <a:ext uri="{FF2B5EF4-FFF2-40B4-BE49-F238E27FC236}">
                <a16:creationId xmlns:a16="http://schemas.microsoft.com/office/drawing/2014/main" id="{6D42234C-5325-27D5-878A-E1FD057FF6F4}"/>
              </a:ext>
            </a:extLst>
          </p:cNvPr>
          <p:cNvPicPr>
            <a:picLocks noChangeAspect="1"/>
          </p:cNvPicPr>
          <p:nvPr/>
        </p:nvPicPr>
        <p:blipFill>
          <a:blip r:embed="rId3"/>
          <a:stretch>
            <a:fillRect/>
          </a:stretch>
        </p:blipFill>
        <p:spPr>
          <a:xfrm>
            <a:off x="5655808" y="1137247"/>
            <a:ext cx="2812596" cy="2646341"/>
          </a:xfrm>
          <a:prstGeom prst="rect">
            <a:avLst/>
          </a:prstGeom>
        </p:spPr>
      </p:pic>
    </p:spTree>
    <p:extLst>
      <p:ext uri="{BB962C8B-B14F-4D97-AF65-F5344CB8AC3E}">
        <p14:creationId xmlns:p14="http://schemas.microsoft.com/office/powerpoint/2010/main" val="3781767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Legislative Agenda Draft</a:t>
            </a:r>
            <a:endParaRPr lang="en" sz="3600" b="1">
              <a:latin typeface="Encode Sans"/>
              <a:cs typeface="Arial"/>
            </a:endParaRP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15 min</a:t>
            </a:r>
            <a:endParaRPr lang="en-US" sz="1800">
              <a:solidFill>
                <a:schemeClr val="lt1"/>
              </a:solidFill>
              <a:latin typeface="Source Code Pro"/>
              <a:ea typeface="Source Code Pro"/>
              <a:cs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43</a:t>
            </a:fld>
            <a:endParaRPr>
              <a:solidFill>
                <a:schemeClr val="lt1"/>
              </a:solidFill>
            </a:endParaRPr>
          </a:p>
        </p:txBody>
      </p:sp>
      <p:pic>
        <p:nvPicPr>
          <p:cNvPr id="2" name="Picture 1" descr="A qr code with a white background&#10;&#10;Description automatically generated">
            <a:extLst>
              <a:ext uri="{FF2B5EF4-FFF2-40B4-BE49-F238E27FC236}">
                <a16:creationId xmlns:a16="http://schemas.microsoft.com/office/drawing/2014/main" id="{35D5156A-16CA-D5C5-790A-B6F66C7382EE}"/>
              </a:ext>
            </a:extLst>
          </p:cNvPr>
          <p:cNvPicPr>
            <a:picLocks noChangeAspect="1"/>
          </p:cNvPicPr>
          <p:nvPr/>
        </p:nvPicPr>
        <p:blipFill>
          <a:blip r:embed="rId3"/>
          <a:stretch>
            <a:fillRect/>
          </a:stretch>
        </p:blipFill>
        <p:spPr>
          <a:xfrm>
            <a:off x="6073826" y="3680085"/>
            <a:ext cx="1249805" cy="1259174"/>
          </a:xfrm>
          <a:prstGeom prst="rect">
            <a:avLst/>
          </a:prstGeom>
        </p:spPr>
      </p:pic>
      <p:sp>
        <p:nvSpPr>
          <p:cNvPr id="3" name="TextBox 2">
            <a:extLst>
              <a:ext uri="{FF2B5EF4-FFF2-40B4-BE49-F238E27FC236}">
                <a16:creationId xmlns:a16="http://schemas.microsoft.com/office/drawing/2014/main" id="{1DDB7BF8-09EC-2C6F-AF73-4F41FA4796FC}"/>
              </a:ext>
            </a:extLst>
          </p:cNvPr>
          <p:cNvSpPr txBox="1"/>
          <p:nvPr/>
        </p:nvSpPr>
        <p:spPr>
          <a:xfrm>
            <a:off x="1832548" y="3982698"/>
            <a:ext cx="38393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FFFFFF"/>
                </a:solidFill>
                <a:latin typeface="Open Sans"/>
              </a:rPr>
              <a:t>Scan to complete the 2024-2025 GPSS Legislative Agenda Survey </a:t>
            </a:r>
          </a:p>
        </p:txBody>
      </p:sp>
    </p:spTree>
    <p:extLst>
      <p:ext uri="{BB962C8B-B14F-4D97-AF65-F5344CB8AC3E}">
        <p14:creationId xmlns:p14="http://schemas.microsoft.com/office/powerpoint/2010/main" val="3921975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9BD6-8036-2AB0-A046-1DCC8F60C0D9}"/>
              </a:ext>
            </a:extLst>
          </p:cNvPr>
          <p:cNvSpPr>
            <a:spLocks noGrp="1"/>
          </p:cNvSpPr>
          <p:nvPr>
            <p:ph type="title"/>
          </p:nvPr>
        </p:nvSpPr>
        <p:spPr>
          <a:xfrm>
            <a:off x="265500" y="1033105"/>
            <a:ext cx="4045200" cy="2865400"/>
          </a:xfrm>
        </p:spPr>
        <p:txBody>
          <a:bodyPr/>
          <a:lstStyle/>
          <a:p>
            <a:br>
              <a:rPr lang="en-US" sz="1800">
                <a:latin typeface="Open Sans"/>
                <a:ea typeface="Open Sans"/>
                <a:cs typeface="Open Sans"/>
              </a:rPr>
            </a:br>
            <a:r>
              <a:rPr lang="en" sz="2800">
                <a:solidFill>
                  <a:schemeClr val="bg1"/>
                </a:solidFill>
                <a:latin typeface="Encode Sans"/>
                <a:ea typeface="Open Sans"/>
                <a:cs typeface="Open Sans"/>
              </a:rPr>
              <a:t>Legislative Agenda</a:t>
            </a:r>
            <a:br>
              <a:rPr lang="en" sz="2800">
                <a:latin typeface="Encode Sans"/>
                <a:ea typeface="Open Sans"/>
                <a:cs typeface="Open Sans"/>
              </a:rPr>
            </a:br>
            <a:br>
              <a:rPr lang="en" sz="3600">
                <a:latin typeface="Encode Sans"/>
                <a:ea typeface="Open Sans"/>
                <a:cs typeface="Open Sans"/>
              </a:rPr>
            </a:br>
            <a:r>
              <a:rPr lang="en-US" sz="1800">
                <a:solidFill>
                  <a:schemeClr val="bg1"/>
                </a:solidFill>
                <a:latin typeface="Open Sans"/>
                <a:ea typeface="Open Sans"/>
                <a:cs typeface="Open Sans"/>
              </a:rPr>
              <a:t>You may review the agenda using this link (log in with UW account)</a:t>
            </a:r>
            <a:br>
              <a:rPr lang="en-US" sz="1800">
                <a:latin typeface="Open Sans"/>
                <a:ea typeface="Open Sans"/>
                <a:cs typeface="Open Sans"/>
              </a:rPr>
            </a:br>
            <a:br>
              <a:rPr lang="en-US" sz="1800">
                <a:latin typeface="Open Sans"/>
                <a:ea typeface="Open Sans"/>
                <a:cs typeface="Open Sans"/>
              </a:rPr>
            </a:br>
            <a:r>
              <a:rPr lang="en-US" sz="1800" b="0">
                <a:cs typeface="Open Sans"/>
                <a:hlinkClick r:id="rId3"/>
              </a:rPr>
              <a:t>https://shorturl.at/UGQWY</a:t>
            </a:r>
            <a:r>
              <a:rPr lang="en-US" sz="1800" b="0">
                <a:cs typeface="Open Sans"/>
              </a:rPr>
              <a:t> </a:t>
            </a:r>
            <a:br>
              <a:rPr lang="en-US" sz="1800">
                <a:latin typeface="Open Sans"/>
                <a:ea typeface="Open Sans"/>
                <a:cs typeface="Open Sans"/>
              </a:rPr>
            </a:br>
            <a:endParaRPr lang="en-US" sz="1800">
              <a:solidFill>
                <a:schemeClr val="bg1"/>
              </a:solidFill>
              <a:latin typeface="Open Sans"/>
              <a:ea typeface="Open Sans"/>
              <a:cs typeface="Open Sans"/>
            </a:endParaRPr>
          </a:p>
        </p:txBody>
      </p:sp>
      <p:sp>
        <p:nvSpPr>
          <p:cNvPr id="4" name="Subtitle 3">
            <a:extLst>
              <a:ext uri="{FF2B5EF4-FFF2-40B4-BE49-F238E27FC236}">
                <a16:creationId xmlns:a16="http://schemas.microsoft.com/office/drawing/2014/main" id="{89686335-6C2F-C191-89F6-8FA4E8897977}"/>
              </a:ext>
            </a:extLst>
          </p:cNvPr>
          <p:cNvSpPr>
            <a:spLocks noGrp="1"/>
          </p:cNvSpPr>
          <p:nvPr>
            <p:ph type="subTitle" idx="1"/>
          </p:nvPr>
        </p:nvSpPr>
        <p:spPr>
          <a:xfrm>
            <a:off x="265500" y="3820338"/>
            <a:ext cx="4045200" cy="1345500"/>
          </a:xfrm>
        </p:spPr>
        <p:txBody>
          <a:bodyPr/>
          <a:lstStyle/>
          <a:p>
            <a:r>
              <a:rPr lang="en-US">
                <a:solidFill>
                  <a:srgbClr val="333333"/>
                </a:solidFill>
              </a:rPr>
              <a:t>  </a:t>
            </a:r>
            <a:endParaRPr lang="en-US"/>
          </a:p>
        </p:txBody>
      </p:sp>
      <p:sp>
        <p:nvSpPr>
          <p:cNvPr id="3" name="Slide Number Placeholder 2">
            <a:extLst>
              <a:ext uri="{FF2B5EF4-FFF2-40B4-BE49-F238E27FC236}">
                <a16:creationId xmlns:a16="http://schemas.microsoft.com/office/drawing/2014/main" id="{511E0573-EB2F-D018-BB73-152EA8961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44</a:t>
            </a:fld>
            <a:endParaRPr lang="en"/>
          </a:p>
        </p:txBody>
      </p:sp>
      <p:pic>
        <p:nvPicPr>
          <p:cNvPr id="6" name="Picture 5" descr="A qr code with black squares&#10;&#10;Description automatically generated">
            <a:extLst>
              <a:ext uri="{FF2B5EF4-FFF2-40B4-BE49-F238E27FC236}">
                <a16:creationId xmlns:a16="http://schemas.microsoft.com/office/drawing/2014/main" id="{00FDCD89-BF64-41CC-DD1C-F4633DE720DE}"/>
              </a:ext>
            </a:extLst>
          </p:cNvPr>
          <p:cNvPicPr>
            <a:picLocks noChangeAspect="1"/>
          </p:cNvPicPr>
          <p:nvPr/>
        </p:nvPicPr>
        <p:blipFill>
          <a:blip r:embed="rId4"/>
          <a:stretch>
            <a:fillRect/>
          </a:stretch>
        </p:blipFill>
        <p:spPr>
          <a:xfrm>
            <a:off x="5221898" y="833437"/>
            <a:ext cx="3448050" cy="3476625"/>
          </a:xfrm>
          <a:prstGeom prst="rect">
            <a:avLst/>
          </a:prstGeom>
        </p:spPr>
      </p:pic>
    </p:spTree>
    <p:extLst>
      <p:ext uri="{BB962C8B-B14F-4D97-AF65-F5344CB8AC3E}">
        <p14:creationId xmlns:p14="http://schemas.microsoft.com/office/powerpoint/2010/main" val="748917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90C3-A6AE-EC06-E467-695812FFA20E}"/>
              </a:ext>
            </a:extLst>
          </p:cNvPr>
          <p:cNvSpPr>
            <a:spLocks noGrp="1"/>
          </p:cNvSpPr>
          <p:nvPr>
            <p:ph type="title"/>
          </p:nvPr>
        </p:nvSpPr>
        <p:spPr>
          <a:xfrm>
            <a:off x="265500" y="779393"/>
            <a:ext cx="4045200" cy="1789200"/>
          </a:xfrm>
        </p:spPr>
        <p:txBody>
          <a:bodyPr/>
          <a:lstStyle/>
          <a:p>
            <a:r>
              <a:rPr lang="en-US" sz="2800"/>
              <a:t>Motion to Suspend the Rules </a:t>
            </a:r>
          </a:p>
        </p:txBody>
      </p:sp>
      <p:sp>
        <p:nvSpPr>
          <p:cNvPr id="3" name="Subtitle 2">
            <a:extLst>
              <a:ext uri="{FF2B5EF4-FFF2-40B4-BE49-F238E27FC236}">
                <a16:creationId xmlns:a16="http://schemas.microsoft.com/office/drawing/2014/main" id="{410A591E-8013-EE6B-FB57-D89D667EAC87}"/>
              </a:ext>
            </a:extLst>
          </p:cNvPr>
          <p:cNvSpPr>
            <a:spLocks noGrp="1"/>
          </p:cNvSpPr>
          <p:nvPr>
            <p:ph type="subTitle" idx="1"/>
          </p:nvPr>
        </p:nvSpPr>
        <p:spPr/>
        <p:txBody>
          <a:bodyPr/>
          <a:lstStyle/>
          <a:p>
            <a:r>
              <a:rPr lang="en-US" sz="1400">
                <a:solidFill>
                  <a:schemeClr val="bg1"/>
                </a:solidFill>
              </a:rPr>
              <a:t>Because this is time-sensitive, this motion will allow to move to a second reading so that the Senate can edit today, and vote on the Resolution at the next meeting.</a:t>
            </a:r>
            <a:endParaRPr lang="en-US" sz="1400">
              <a:solidFill>
                <a:schemeClr val="bg1"/>
              </a:solidFill>
              <a:cs typeface="Segoe UI"/>
            </a:endParaRPr>
          </a:p>
          <a:p>
            <a:endParaRPr lang="en-US" sz="1400">
              <a:solidFill>
                <a:schemeClr val="bg1"/>
              </a:solidFill>
              <a:cs typeface="Segoe UI"/>
            </a:endParaRPr>
          </a:p>
          <a:p>
            <a:r>
              <a:rPr lang="en-US" sz="1400">
                <a:solidFill>
                  <a:schemeClr val="bg1"/>
                </a:solidFill>
                <a:cs typeface="Segoe UI"/>
                <a:hlinkClick r:id="rId2">
                  <a:extLst>
                    <a:ext uri="{A12FA001-AC4F-418D-AE19-62706E023703}">
                      <ahyp:hlinkClr xmlns:ahyp="http://schemas.microsoft.com/office/drawing/2018/hyperlinkcolor" val="tx"/>
                    </a:ext>
                  </a:extLst>
                </a:hlinkClick>
              </a:rPr>
              <a:t>https://forms.office.com/r/5m5uJBJW6T</a:t>
            </a:r>
            <a:r>
              <a:rPr lang="en-US" sz="1400">
                <a:solidFill>
                  <a:schemeClr val="bg1"/>
                </a:solidFill>
                <a:cs typeface="Segoe UI"/>
              </a:rPr>
              <a:t>  </a:t>
            </a:r>
            <a:endParaRPr lang="en-US" sz="1400">
              <a:solidFill>
                <a:schemeClr val="bg1"/>
              </a:solidFill>
            </a:endParaRPr>
          </a:p>
          <a:p>
            <a:endParaRPr lang="en-US">
              <a:solidFill>
                <a:schemeClr val="bg1"/>
              </a:solidFill>
            </a:endParaRPr>
          </a:p>
        </p:txBody>
      </p:sp>
      <p:sp>
        <p:nvSpPr>
          <p:cNvPr id="5" name="Slide Number Placeholder 4">
            <a:extLst>
              <a:ext uri="{FF2B5EF4-FFF2-40B4-BE49-F238E27FC236}">
                <a16:creationId xmlns:a16="http://schemas.microsoft.com/office/drawing/2014/main" id="{6F52E118-43B6-E3EA-C5D9-D93A6815E1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45</a:t>
            </a:fld>
            <a:endParaRPr lang="en"/>
          </a:p>
        </p:txBody>
      </p:sp>
      <p:pic>
        <p:nvPicPr>
          <p:cNvPr id="4" name="Picture 3" descr="A qr code with a black and white background&#10;&#10;Description automatically generated">
            <a:extLst>
              <a:ext uri="{FF2B5EF4-FFF2-40B4-BE49-F238E27FC236}">
                <a16:creationId xmlns:a16="http://schemas.microsoft.com/office/drawing/2014/main" id="{7C7B9B67-CC57-3145-D4E7-F787C987A87F}"/>
              </a:ext>
            </a:extLst>
          </p:cNvPr>
          <p:cNvPicPr>
            <a:picLocks noChangeAspect="1"/>
          </p:cNvPicPr>
          <p:nvPr/>
        </p:nvPicPr>
        <p:blipFill>
          <a:blip r:embed="rId3"/>
          <a:stretch>
            <a:fillRect/>
          </a:stretch>
        </p:blipFill>
        <p:spPr>
          <a:xfrm>
            <a:off x="5667375" y="1203960"/>
            <a:ext cx="2807970" cy="2727960"/>
          </a:xfrm>
          <a:prstGeom prst="rect">
            <a:avLst/>
          </a:prstGeom>
        </p:spPr>
      </p:pic>
    </p:spTree>
    <p:extLst>
      <p:ext uri="{BB962C8B-B14F-4D97-AF65-F5344CB8AC3E}">
        <p14:creationId xmlns:p14="http://schemas.microsoft.com/office/powerpoint/2010/main" val="897380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Officer Updates </a:t>
            </a:r>
            <a:endParaRPr lang="en" sz="3600" b="1">
              <a:latin typeface="Encode Sans"/>
              <a:cs typeface="Arial"/>
            </a:endParaRP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10 min</a:t>
            </a:r>
            <a:endParaRPr lang="en-US" sz="1800">
              <a:solidFill>
                <a:schemeClr val="lt1"/>
              </a:solidFill>
              <a:latin typeface="Source Code Pro"/>
              <a:ea typeface="Source Code Pro"/>
              <a:cs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46</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163889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Committee Formation </a:t>
            </a:r>
            <a:endParaRPr lang="en" sz="3600" b="1">
              <a:latin typeface="Encode Sans"/>
              <a:cs typeface="Arial"/>
            </a:endParaRP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20 min</a:t>
            </a:r>
            <a:endParaRPr lang="en-US" sz="1800">
              <a:solidFill>
                <a:schemeClr val="lt1"/>
              </a:solidFill>
              <a:latin typeface="Source Code Pro"/>
              <a:ea typeface="Source Code Pro"/>
              <a:cs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47</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4072944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208325" y="1009508"/>
            <a:ext cx="8403645" cy="3862856"/>
          </a:xfrm>
          <a:prstGeom prst="rect">
            <a:avLst/>
          </a:prstGeom>
          <a:noFill/>
          <a:ln>
            <a:noFill/>
          </a:ln>
        </p:spPr>
        <p:txBody>
          <a:bodyPr spcFirstLastPara="1" wrap="square" lIns="95050" tIns="95050" rIns="95050" bIns="95050" anchor="t" anchorCtr="0">
            <a:noAutofit/>
          </a:bodyPr>
          <a:lstStyle/>
          <a:p>
            <a:pPr>
              <a:lnSpc>
                <a:spcPct val="115000"/>
              </a:lnSpc>
              <a:buClr>
                <a:srgbClr val="000000"/>
              </a:buClr>
            </a:pPr>
            <a:r>
              <a:rPr lang="en-US" sz="2400" b="0">
                <a:solidFill>
                  <a:srgbClr val="FFFFFF"/>
                </a:solidFill>
                <a:latin typeface="Encode Sans Normal"/>
                <a:cs typeface="Open Sans"/>
              </a:rPr>
              <a:t>Three GPSS Committees require its members to be Senators and to be confirmed:</a:t>
            </a:r>
            <a:br>
              <a:rPr lang="en-US" sz="2400" b="0">
                <a:latin typeface="Encode Sans Normal"/>
                <a:cs typeface="Open Sans"/>
              </a:rPr>
            </a:br>
            <a:br>
              <a:rPr lang="en-US" sz="2400" b="0">
                <a:latin typeface="Encode Sans Normal" panose="02000000000000000000" pitchFamily="2" charset="0"/>
                <a:cs typeface="Open Sans"/>
              </a:rPr>
            </a:br>
            <a:r>
              <a:rPr lang="en-US" sz="2400" b="0">
                <a:solidFill>
                  <a:srgbClr val="FFFFFF"/>
                </a:solidFill>
                <a:latin typeface="Encode Sans Normal"/>
                <a:cs typeface="Open Sans"/>
              </a:rPr>
              <a:t>Judicial Committee</a:t>
            </a:r>
            <a:br>
              <a:rPr lang="en-US" sz="2400" b="0">
                <a:latin typeface="Encode Sans Normal"/>
                <a:cs typeface="Open Sans"/>
              </a:rPr>
            </a:br>
            <a:br>
              <a:rPr lang="en-US" sz="2400" b="0">
                <a:latin typeface="Encode Sans Normal"/>
                <a:cs typeface="Open Sans"/>
              </a:rPr>
            </a:br>
            <a:r>
              <a:rPr lang="en-US" sz="2400" b="0">
                <a:solidFill>
                  <a:srgbClr val="FFFFFF"/>
                </a:solidFill>
                <a:latin typeface="Encode Sans Normal"/>
                <a:cs typeface="Open Sans"/>
              </a:rPr>
              <a:t>Elections Committee </a:t>
            </a:r>
            <a:br>
              <a:rPr lang="en-US" sz="2400" b="0">
                <a:latin typeface="Encode Sans Normal"/>
                <a:cs typeface="Open Sans"/>
              </a:rPr>
            </a:br>
            <a:br>
              <a:rPr lang="en-US" sz="2400" b="0">
                <a:latin typeface="Encode Sans Normal" panose="02000000000000000000" pitchFamily="2" charset="0"/>
                <a:cs typeface="Open Sans"/>
              </a:rPr>
            </a:br>
            <a:r>
              <a:rPr lang="en-US" sz="2400" b="0">
                <a:solidFill>
                  <a:srgbClr val="FFFFFF"/>
                </a:solidFill>
                <a:latin typeface="Encode Sans Normal"/>
                <a:cs typeface="Open Sans"/>
              </a:rPr>
              <a:t>Finance and Budget (F&amp;B) Committee</a:t>
            </a:r>
            <a:endParaRPr lang="en-US" sz="2400" b="0" i="0" u="none" strike="noStrike" cap="none">
              <a:solidFill>
                <a:srgbClr val="FFFFFF"/>
              </a:solidFill>
              <a:latin typeface="Encode Sans Normal" panose="02000000000000000000" pitchFamily="2" charset="0"/>
              <a:cs typeface="Open Sans"/>
            </a:endParaRPr>
          </a:p>
        </p:txBody>
      </p:sp>
      <p:sp>
        <p:nvSpPr>
          <p:cNvPr id="213" name="Google Shape;213;p3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r>
              <a:rPr lang="en" sz="4800">
                <a:solidFill>
                  <a:srgbClr val="F2F2F2"/>
                </a:solidFill>
                <a:latin typeface="Open Sans SemiBold"/>
                <a:ea typeface="Open Sans SemiBold"/>
                <a:cs typeface="Open Sans SemiBold"/>
              </a:rPr>
              <a:t>Committee Formation</a:t>
            </a:r>
          </a:p>
        </p:txBody>
      </p:sp>
      <p:cxnSp>
        <p:nvCxnSpPr>
          <p:cNvPr id="214" name="Google Shape;214;p39"/>
          <p:cNvCxnSpPr/>
          <p:nvPr/>
        </p:nvCxnSpPr>
        <p:spPr>
          <a:xfrm>
            <a:off x="0" y="977670"/>
            <a:ext cx="3945900" cy="0"/>
          </a:xfrm>
          <a:prstGeom prst="straightConnector1">
            <a:avLst/>
          </a:prstGeom>
          <a:noFill/>
          <a:ln w="76200" cap="flat" cmpd="sng">
            <a:solidFill>
              <a:srgbClr val="BFAD81"/>
            </a:solidFill>
            <a:prstDash val="solid"/>
            <a:round/>
            <a:headEnd type="none" w="sm" len="sm"/>
            <a:tailEnd type="none" w="sm" len="sm"/>
          </a:ln>
        </p:spPr>
      </p:cxnSp>
      <p:sp>
        <p:nvSpPr>
          <p:cNvPr id="215" name="Google Shape;215;p3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48</a:t>
            </a:fld>
            <a:endParaRPr/>
          </a:p>
        </p:txBody>
      </p:sp>
    </p:spTree>
    <p:extLst>
      <p:ext uri="{BB962C8B-B14F-4D97-AF65-F5344CB8AC3E}">
        <p14:creationId xmlns:p14="http://schemas.microsoft.com/office/powerpoint/2010/main" val="1023411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5ED1-C2A2-9C47-2801-B7A0920C8498}"/>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00">
                <a:solidFill>
                  <a:schemeClr val="bg1"/>
                </a:solidFill>
              </a:rPr>
              <a:t>Judicial Committee</a:t>
            </a:r>
            <a:endParaRPr lang="en-US" sz="4300" err="1">
              <a:solidFill>
                <a:schemeClr val="bg1"/>
              </a:solidFill>
              <a:cs typeface="Arial"/>
            </a:endParaRPr>
          </a:p>
        </p:txBody>
      </p:sp>
      <p:sp>
        <p:nvSpPr>
          <p:cNvPr id="3" name="Subtitle 2">
            <a:extLst>
              <a:ext uri="{FF2B5EF4-FFF2-40B4-BE49-F238E27FC236}">
                <a16:creationId xmlns:a16="http://schemas.microsoft.com/office/drawing/2014/main" id="{32CB02D8-C5B2-56C8-C106-C22D9AF75F16}"/>
              </a:ext>
            </a:extLst>
          </p:cNvPr>
          <p:cNvSpPr>
            <a:spLocks noGrp="1"/>
          </p:cNvSpPr>
          <p:nvPr>
            <p:ph type="subTitle" idx="1"/>
          </p:nvPr>
        </p:nvSpPr>
        <p:spPr>
          <a:xfrm>
            <a:off x="161" y="2955418"/>
            <a:ext cx="4569074" cy="1311393"/>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chemeClr val="bg1"/>
                </a:solidFill>
              </a:rPr>
              <a:t>*Only for currently registered Senators</a:t>
            </a:r>
            <a:endParaRPr lang="en-US" b="1">
              <a:solidFill>
                <a:schemeClr val="bg1"/>
              </a:solidFill>
              <a:cs typeface="Arial"/>
            </a:endParaRPr>
          </a:p>
        </p:txBody>
      </p:sp>
      <p:sp>
        <p:nvSpPr>
          <p:cNvPr id="4" name="Text Placeholder 3">
            <a:extLst>
              <a:ext uri="{FF2B5EF4-FFF2-40B4-BE49-F238E27FC236}">
                <a16:creationId xmlns:a16="http://schemas.microsoft.com/office/drawing/2014/main" id="{7DB69346-B119-2FA3-2FDE-0E5EFA957DCE}"/>
              </a:ext>
            </a:extLst>
          </p:cNvPr>
          <p:cNvSpPr>
            <a:spLocks noGrp="1"/>
          </p:cNvSpPr>
          <p:nvPr>
            <p:ph type="body" idx="2"/>
          </p:nvPr>
        </p:nvSpPr>
        <p:spPr>
          <a:xfrm>
            <a:off x="4573647" y="763866"/>
            <a:ext cx="4569475" cy="4376477"/>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1350" b="1">
                <a:solidFill>
                  <a:schemeClr val="bg2"/>
                </a:solidFill>
              </a:rPr>
              <a:t>Composition:</a:t>
            </a:r>
            <a:endParaRPr lang="en-US" sz="1350" b="1">
              <a:solidFill>
                <a:schemeClr val="bg2"/>
              </a:solidFill>
              <a:cs typeface="Arial"/>
            </a:endParaRPr>
          </a:p>
          <a:p>
            <a:pPr lvl="1">
              <a:lnSpc>
                <a:spcPct val="114999"/>
              </a:lnSpc>
              <a:spcBef>
                <a:spcPts val="1529"/>
              </a:spcBef>
              <a:buSzPts val="1900"/>
            </a:pPr>
            <a:r>
              <a:rPr lang="en-US" sz="1050">
                <a:solidFill>
                  <a:schemeClr val="bg2"/>
                </a:solidFill>
              </a:rPr>
              <a:t>GPSS VP of Equity and Inclusion </a:t>
            </a:r>
            <a:endParaRPr lang="en-US" sz="1050">
              <a:solidFill>
                <a:schemeClr val="bg2"/>
              </a:solidFill>
              <a:cs typeface="Arial"/>
            </a:endParaRPr>
          </a:p>
          <a:p>
            <a:pPr lvl="1">
              <a:lnSpc>
                <a:spcPct val="114999"/>
              </a:lnSpc>
              <a:spcBef>
                <a:spcPts val="1529"/>
              </a:spcBef>
              <a:buSzPts val="1900"/>
            </a:pPr>
            <a:r>
              <a:rPr lang="en-US" sz="1050">
                <a:solidFill>
                  <a:schemeClr val="bg2"/>
                </a:solidFill>
              </a:rPr>
              <a:t>SAO Advisor </a:t>
            </a:r>
            <a:endParaRPr lang="en-US" sz="1050">
              <a:solidFill>
                <a:schemeClr val="bg2"/>
              </a:solidFill>
              <a:cs typeface="Arial"/>
            </a:endParaRPr>
          </a:p>
          <a:p>
            <a:pPr lvl="1">
              <a:lnSpc>
                <a:spcPct val="114999"/>
              </a:lnSpc>
              <a:spcBef>
                <a:spcPts val="1529"/>
              </a:spcBef>
              <a:buSzPts val="1900"/>
            </a:pPr>
            <a:r>
              <a:rPr lang="en-US" sz="1050">
                <a:solidFill>
                  <a:schemeClr val="bg2"/>
                </a:solidFill>
              </a:rPr>
              <a:t>Six (6) elected Senators</a:t>
            </a:r>
            <a:endParaRPr lang="en-US" sz="1050">
              <a:solidFill>
                <a:schemeClr val="bg2"/>
              </a:solidFill>
              <a:cs typeface="Arial"/>
            </a:endParaRPr>
          </a:p>
          <a:p>
            <a:pPr lvl="2">
              <a:lnSpc>
                <a:spcPct val="114999"/>
              </a:lnSpc>
              <a:spcBef>
                <a:spcPts val="1529"/>
              </a:spcBef>
              <a:buSzPts val="1900"/>
            </a:pPr>
            <a:r>
              <a:rPr lang="en-US" sz="1050">
                <a:solidFill>
                  <a:schemeClr val="bg2"/>
                </a:solidFill>
              </a:rPr>
              <a:t>All Senators are encouraged to run for the position. Nominations (including self-nominations) may be taken from the floor. Each candidate will deliver brief remarks followed by voting process. </a:t>
            </a:r>
            <a:endParaRPr lang="en-US" sz="1050">
              <a:solidFill>
                <a:schemeClr val="bg2"/>
              </a:solidFill>
              <a:cs typeface="Arial"/>
            </a:endParaRPr>
          </a:p>
          <a:p>
            <a:pPr lvl="2">
              <a:lnSpc>
                <a:spcPct val="114999"/>
              </a:lnSpc>
              <a:spcBef>
                <a:spcPts val="1529"/>
              </a:spcBef>
            </a:pPr>
            <a:r>
              <a:rPr lang="en-US" sz="1050">
                <a:solidFill>
                  <a:schemeClr val="bg2"/>
                </a:solidFill>
              </a:rPr>
              <a:t>Voting Judicial Committee members shall not sit on the Executive, Finance and Budget, or Elections Committees. </a:t>
            </a:r>
            <a:endParaRPr lang="en-US" sz="1050">
              <a:solidFill>
                <a:schemeClr val="bg2"/>
              </a:solidFill>
              <a:cs typeface="Arial"/>
            </a:endParaRPr>
          </a:p>
          <a:p>
            <a:pPr lvl="2">
              <a:lnSpc>
                <a:spcPct val="114999"/>
              </a:lnSpc>
              <a:spcBef>
                <a:spcPts val="1529"/>
              </a:spcBef>
            </a:pPr>
            <a:r>
              <a:rPr lang="en-US" sz="1050">
                <a:solidFill>
                  <a:schemeClr val="bg2"/>
                </a:solidFill>
              </a:rPr>
              <a:t>Officer candidates shall resign from the voting Judicial Committee position 35 days prior to the Officer Elections</a:t>
            </a:r>
            <a:endParaRPr lang="en-US" sz="1050">
              <a:solidFill>
                <a:schemeClr val="bg2"/>
              </a:solidFill>
              <a:cs typeface="Arial"/>
            </a:endParaRPr>
          </a:p>
          <a:p>
            <a:pPr>
              <a:lnSpc>
                <a:spcPct val="114999"/>
              </a:lnSpc>
              <a:spcBef>
                <a:spcPts val="1529"/>
              </a:spcBef>
            </a:pPr>
            <a:r>
              <a:rPr lang="en-US" sz="1350" b="1">
                <a:solidFill>
                  <a:schemeClr val="bg2"/>
                </a:solidFill>
              </a:rPr>
              <a:t>Functions:</a:t>
            </a:r>
            <a:endParaRPr lang="en-US" sz="1350" b="1">
              <a:solidFill>
                <a:schemeClr val="bg2"/>
              </a:solidFill>
              <a:cs typeface="Arial"/>
            </a:endParaRPr>
          </a:p>
          <a:p>
            <a:pPr lvl="1">
              <a:lnSpc>
                <a:spcPct val="114999"/>
              </a:lnSpc>
              <a:spcBef>
                <a:spcPts val="1529"/>
              </a:spcBef>
            </a:pPr>
            <a:r>
              <a:rPr lang="en-US" sz="1200">
                <a:solidFill>
                  <a:schemeClr val="bg2"/>
                </a:solidFill>
              </a:rPr>
              <a:t>Act as a standing investigative body to investigate any grievance that arises concerning an interpretation of the GPSS Constitution and Bylaws, or concerning any procedure, committee, Officer, Officer candidate, or Senator of the GPSS.</a:t>
            </a:r>
            <a:endParaRPr lang="en-US" sz="1200">
              <a:solidFill>
                <a:schemeClr val="bg2"/>
              </a:solidFill>
              <a:cs typeface="Arial"/>
            </a:endParaRPr>
          </a:p>
          <a:p>
            <a:pPr>
              <a:lnSpc>
                <a:spcPct val="114999"/>
              </a:lnSpc>
              <a:spcBef>
                <a:spcPts val="1529"/>
              </a:spcBef>
            </a:pPr>
            <a:endParaRPr lang="en-US" sz="1388"/>
          </a:p>
          <a:p>
            <a:pPr>
              <a:lnSpc>
                <a:spcPct val="114999"/>
              </a:lnSpc>
              <a:spcBef>
                <a:spcPts val="1529"/>
              </a:spcBef>
            </a:pPr>
            <a:endParaRPr lang="en-US" sz="1200"/>
          </a:p>
        </p:txBody>
      </p:sp>
    </p:spTree>
    <p:extLst>
      <p:ext uri="{BB962C8B-B14F-4D97-AF65-F5344CB8AC3E}">
        <p14:creationId xmlns:p14="http://schemas.microsoft.com/office/powerpoint/2010/main" val="326018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122842" y="861150"/>
            <a:ext cx="8877183" cy="4282350"/>
          </a:xfrm>
          <a:prstGeom prst="rect">
            <a:avLst/>
          </a:prstGeom>
          <a:noFill/>
          <a:ln>
            <a:noFill/>
          </a:ln>
        </p:spPr>
        <p:txBody>
          <a:bodyPr spcFirstLastPara="1" wrap="square" lIns="95050" tIns="95050" rIns="95050" bIns="95050" anchor="t" anchorCtr="0">
            <a:noAutofit/>
          </a:bodyPr>
          <a:lstStyle/>
          <a:p>
            <a:pPr>
              <a:lnSpc>
                <a:spcPct val="114999"/>
              </a:lnSpc>
            </a:pPr>
            <a:r>
              <a:rPr lang="en-US" sz="1200" u="sng">
                <a:solidFill>
                  <a:srgbClr val="F2F2F2"/>
                </a:solidFill>
                <a:latin typeface="Open Sans"/>
                <a:ea typeface="Open Sans"/>
                <a:cs typeface="Open Sans"/>
                <a:sym typeface="Open Sans"/>
              </a:rPr>
              <a:t>Within UW: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rgbClr val="F2F2F2"/>
                </a:solidFill>
                <a:latin typeface="Open Sans"/>
                <a:ea typeface="Open Sans"/>
                <a:cs typeface="Open Sans"/>
                <a:sym typeface="Open Sans"/>
              </a:rPr>
              <a:t>- Get involved with LAB and the WSA! GPSS has advocated for a tuition waiver program for Native American students!</a:t>
            </a:r>
            <a:endParaRPr lang="en-US">
              <a:sym typeface="Open Sans"/>
            </a:endParaRPr>
          </a:p>
          <a:p>
            <a:pPr>
              <a:lnSpc>
                <a:spcPct val="114999"/>
              </a:lnSpc>
            </a:pPr>
            <a:r>
              <a:rPr lang="en-US" sz="1200">
                <a:solidFill>
                  <a:srgbClr val="F2F2F2"/>
                </a:solidFill>
                <a:latin typeface="Open Sans"/>
                <a:ea typeface="Open Sans"/>
                <a:cs typeface="Open Sans"/>
                <a:sym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sym typeface="Open Sans"/>
              </a:rPr>
              <a:t>- </a:t>
            </a:r>
            <a:r>
              <a:rPr lang="en-US" sz="1200" i="0" u="none" strike="noStrike" err="1">
                <a:solidFill>
                  <a:schemeClr val="bg1"/>
                </a:solidFill>
                <a:effectLst/>
                <a:latin typeface="Open Sans"/>
                <a:ea typeface="Open Sans"/>
                <a:cs typeface="Open Sans"/>
              </a:rPr>
              <a:t>wǝɫǝbʔaltxʷ</a:t>
            </a:r>
            <a:r>
              <a:rPr lang="en-US" sz="1200" i="0" u="none" strike="noStrike">
                <a:solidFill>
                  <a:schemeClr val="bg1"/>
                </a:solidFill>
                <a:effectLst/>
                <a:latin typeface="Open Sans"/>
                <a:ea typeface="Open Sans"/>
                <a:cs typeface="Open Sans"/>
              </a:rPr>
              <a:t> - UW Intellectual House - </a:t>
            </a:r>
            <a:r>
              <a:rPr lang="en-US" sz="120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r>
              <a:rPr lang="en-US" sz="1200" i="0" u="none" strike="noStrike">
                <a:solidFill>
                  <a:schemeClr val="bg1"/>
                </a:solidFill>
                <a:effectLst/>
                <a:latin typeface="Open Sans"/>
                <a:ea typeface="Open Sans"/>
                <a:cs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sym typeface="Open Sans"/>
              </a:rPr>
              <a:t>- ASUW American Indian Student Commission (AISC): </a:t>
            </a:r>
            <a:r>
              <a:rPr lang="en-US" sz="120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200">
                <a:solidFill>
                  <a:srgbClr val="00B0F0"/>
                </a:solidFill>
                <a:latin typeface="Open Sans"/>
                <a:ea typeface="Open Sans"/>
                <a:cs typeface="Open Sans"/>
                <a:sym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r>
              <a:rPr lang="en-US" sz="1200" u="sng">
                <a:solidFill>
                  <a:schemeClr val="bg1"/>
                </a:solidFill>
                <a:latin typeface="Open Sans"/>
                <a:ea typeface="Open Sans"/>
                <a:cs typeface="Open Sans"/>
                <a:sym typeface="Open Sans"/>
              </a:rPr>
              <a:t>Community: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sym typeface="Open Sans"/>
              </a:rPr>
              <a:t>-  Native and Strong Lifeline – 988 (option 4)</a:t>
            </a:r>
            <a:br>
              <a:rPr lang="en-US" sz="1200">
                <a:latin typeface="Open Sans" panose="020B0606030504020204" pitchFamily="34" charset="0"/>
                <a:ea typeface="Open Sans" panose="020B0606030504020204" pitchFamily="34" charset="0"/>
                <a:cs typeface="Open Sans" panose="020B0606030504020204" pitchFamily="34" charset="0"/>
              </a:rPr>
            </a:br>
            <a:r>
              <a:rPr lang="en-US" sz="800"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rgbClr val="F2F2F2"/>
                </a:solidFill>
                <a:latin typeface="Open Sans"/>
                <a:ea typeface="Open Sans"/>
                <a:cs typeface="Open Sans"/>
                <a:sym typeface="Open Sans"/>
              </a:rPr>
              <a:t>- Stand with the Duwamish: </a:t>
            </a:r>
            <a:r>
              <a:rPr lang="en-US" sz="1200">
                <a:solidFill>
                  <a:srgbClr val="F2F2F2"/>
                </a:solidFill>
                <a:latin typeface="Open Sans"/>
                <a:ea typeface="Open Sans"/>
                <a:cs typeface="Open Sans"/>
                <a:sym typeface="Open Sans"/>
                <a:hlinkClick r:id="rId5"/>
              </a:rPr>
              <a:t>https://www.duwamishtribe.org/stand-with-the-duwamish</a:t>
            </a:r>
            <a:r>
              <a:rPr lang="en-US" sz="1200">
                <a:solidFill>
                  <a:srgbClr val="F2F2F2"/>
                </a:solidFill>
                <a:latin typeface="Open Sans"/>
                <a:ea typeface="Open Sans"/>
                <a:cs typeface="Open Sans"/>
                <a:sym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a:ea typeface="Open Sans"/>
                <a:cs typeface="Open Sans"/>
              </a:rPr>
            </a:br>
            <a:r>
              <a:rPr lang="en-US" sz="1200">
                <a:solidFill>
                  <a:srgbClr val="F2F2F2"/>
                </a:solidFill>
                <a:latin typeface="Open Sans"/>
                <a:ea typeface="Open Sans"/>
                <a:cs typeface="Open Sans"/>
                <a:sym typeface="Open Sans"/>
              </a:rPr>
              <a:t>- Real Rent Duwamish: </a:t>
            </a:r>
            <a:r>
              <a:rPr lang="en-US" sz="1200">
                <a:solidFill>
                  <a:srgbClr val="F2F2F2"/>
                </a:solidFill>
                <a:latin typeface="Open Sans"/>
                <a:ea typeface="Open Sans"/>
                <a:cs typeface="Open Sans"/>
                <a:sym typeface="Open Sans"/>
                <a:hlinkClick r:id="rId6"/>
              </a:rPr>
              <a:t>https://www.realrentduwamish.org</a:t>
            </a: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sp>
        <p:nvSpPr>
          <p:cNvPr id="554" name="Google Shape;554;p6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 sz="3500" b="1">
                <a:solidFill>
                  <a:schemeClr val="lt1"/>
                </a:solidFill>
                <a:latin typeface="Encode Sans"/>
                <a:ea typeface="Encode Sans"/>
                <a:cs typeface="Encode Sans"/>
                <a:sym typeface="Encode Sans"/>
              </a:rPr>
              <a:t>Resources for Action</a:t>
            </a:r>
            <a:endParaRPr sz="3500"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861150"/>
            <a:ext cx="39459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a:latin typeface="Source Code Pro"/>
              <a:ea typeface="Source Code Pro"/>
              <a:cs typeface="Source Code Pro"/>
              <a:sym typeface="Source Code Pro"/>
            </a:endParaRPr>
          </a:p>
        </p:txBody>
      </p:sp>
      <p:sp>
        <p:nvSpPr>
          <p:cNvPr id="557" name="Google Shape;557;p6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281484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5ED1-C2A2-9C47-2801-B7A0920C8498}"/>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13">
                <a:solidFill>
                  <a:srgbClr val="FFFFFF"/>
                </a:solidFill>
              </a:rPr>
              <a:t>Finance &amp; Budget Committee</a:t>
            </a:r>
            <a:endParaRPr lang="en-US" err="1">
              <a:solidFill>
                <a:srgbClr val="FFFFFF"/>
              </a:solidFill>
              <a:cs typeface="Arial"/>
            </a:endParaRPr>
          </a:p>
        </p:txBody>
      </p:sp>
      <p:sp>
        <p:nvSpPr>
          <p:cNvPr id="3" name="Subtitle 2">
            <a:extLst>
              <a:ext uri="{FF2B5EF4-FFF2-40B4-BE49-F238E27FC236}">
                <a16:creationId xmlns:a16="http://schemas.microsoft.com/office/drawing/2014/main" id="{32CB02D8-C5B2-56C8-C106-C22D9AF75F16}"/>
              </a:ext>
            </a:extLst>
          </p:cNvPr>
          <p:cNvSpPr>
            <a:spLocks noGrp="1"/>
          </p:cNvSpPr>
          <p:nvPr>
            <p:ph type="subTitle" idx="1"/>
          </p:nvPr>
        </p:nvSpPr>
        <p:spPr>
          <a:xfrm>
            <a:off x="161" y="2921401"/>
            <a:ext cx="456907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a:solidFill>
                  <a:srgbClr val="FFFFFF"/>
                </a:solidFill>
              </a:rPr>
              <a:t>*Only for currently registered Senators</a:t>
            </a:r>
          </a:p>
        </p:txBody>
      </p:sp>
      <p:sp>
        <p:nvSpPr>
          <p:cNvPr id="4" name="Text Placeholder 3">
            <a:extLst>
              <a:ext uri="{FF2B5EF4-FFF2-40B4-BE49-F238E27FC236}">
                <a16:creationId xmlns:a16="http://schemas.microsoft.com/office/drawing/2014/main" id="{7DB69346-B119-2FA3-2FDE-0E5EFA957DCE}"/>
              </a:ext>
            </a:extLst>
          </p:cNvPr>
          <p:cNvSpPr>
            <a:spLocks noGrp="1"/>
          </p:cNvSpPr>
          <p:nvPr>
            <p:ph type="body" idx="2"/>
          </p:nvPr>
        </p:nvSpPr>
        <p:spPr>
          <a:xfrm>
            <a:off x="4454265" y="2374001"/>
            <a:ext cx="4829037" cy="2433608"/>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97155" indent="0">
              <a:lnSpc>
                <a:spcPct val="114999"/>
              </a:lnSpc>
              <a:buNone/>
            </a:pPr>
            <a:r>
              <a:rPr lang="en-US" sz="2100" b="1">
                <a:solidFill>
                  <a:srgbClr val="424242"/>
                </a:solidFill>
              </a:rPr>
              <a:t>C</a:t>
            </a:r>
            <a:r>
              <a:rPr lang="en-US" sz="1800" b="1">
                <a:solidFill>
                  <a:srgbClr val="424242"/>
                </a:solidFill>
              </a:rPr>
              <a:t>omposition:</a:t>
            </a:r>
            <a:endParaRPr lang="en-US" sz="1800">
              <a:solidFill>
                <a:srgbClr val="E91D63"/>
              </a:solidFill>
            </a:endParaRPr>
          </a:p>
          <a:p>
            <a:pPr lvl="1">
              <a:lnSpc>
                <a:spcPct val="114999"/>
              </a:lnSpc>
              <a:spcBef>
                <a:spcPts val="1529"/>
              </a:spcBef>
            </a:pPr>
            <a:r>
              <a:rPr lang="en-US">
                <a:solidFill>
                  <a:srgbClr val="424242"/>
                </a:solidFill>
              </a:rPr>
              <a:t>GPSS VP of Finance</a:t>
            </a:r>
          </a:p>
          <a:p>
            <a:pPr lvl="1">
              <a:lnSpc>
                <a:spcPct val="114999"/>
              </a:lnSpc>
              <a:spcBef>
                <a:spcPts val="1529"/>
              </a:spcBef>
            </a:pPr>
            <a:r>
              <a:rPr lang="en-US">
                <a:solidFill>
                  <a:srgbClr val="424242"/>
                </a:solidFill>
              </a:rPr>
              <a:t>Director of Student Activities and Union Facilities, or the Director’s designee</a:t>
            </a:r>
          </a:p>
          <a:p>
            <a:pPr lvl="1">
              <a:lnSpc>
                <a:spcPct val="114999"/>
              </a:lnSpc>
              <a:spcBef>
                <a:spcPts val="1529"/>
              </a:spcBef>
            </a:pPr>
            <a:r>
              <a:rPr lang="en-US">
                <a:solidFill>
                  <a:srgbClr val="424242"/>
                </a:solidFill>
              </a:rPr>
              <a:t>Five-to-nine (5-9) elected Senators, who</a:t>
            </a:r>
          </a:p>
          <a:p>
            <a:pPr lvl="2">
              <a:lnSpc>
                <a:spcPct val="114999"/>
              </a:lnSpc>
              <a:spcBef>
                <a:spcPts val="1529"/>
              </a:spcBef>
            </a:pPr>
            <a:r>
              <a:rPr lang="en-US">
                <a:solidFill>
                  <a:srgbClr val="424242"/>
                </a:solidFill>
              </a:rPr>
              <a:t>apply and be interviewed by the President and/or the Vice President of Finance</a:t>
            </a:r>
          </a:p>
          <a:p>
            <a:pPr lvl="2">
              <a:lnSpc>
                <a:spcPct val="114999"/>
              </a:lnSpc>
              <a:spcBef>
                <a:spcPts val="1529"/>
              </a:spcBef>
            </a:pPr>
            <a:r>
              <a:rPr lang="en-US">
                <a:solidFill>
                  <a:srgbClr val="424242"/>
                </a:solidFill>
              </a:rPr>
              <a:t>shall be appointed by the President and approved by a majority vote of the Executive Committee </a:t>
            </a:r>
          </a:p>
          <a:p>
            <a:pPr marL="97155" indent="0">
              <a:lnSpc>
                <a:spcPct val="114999"/>
              </a:lnSpc>
              <a:spcBef>
                <a:spcPts val="1529"/>
              </a:spcBef>
              <a:buNone/>
            </a:pPr>
            <a:endParaRPr lang="en-US" sz="1200" b="1">
              <a:solidFill>
                <a:srgbClr val="424242"/>
              </a:solidFill>
            </a:endParaRPr>
          </a:p>
          <a:p>
            <a:pPr>
              <a:lnSpc>
                <a:spcPct val="114999"/>
              </a:lnSpc>
              <a:spcBef>
                <a:spcPts val="1529"/>
              </a:spcBef>
              <a:buSzPts val="1900"/>
            </a:pPr>
            <a:endParaRPr lang="en-US" sz="2100">
              <a:solidFill>
                <a:srgbClr val="424242"/>
              </a:solidFill>
            </a:endParaRPr>
          </a:p>
          <a:p>
            <a:pPr marL="822960">
              <a:lnSpc>
                <a:spcPct val="114999"/>
              </a:lnSpc>
              <a:spcBef>
                <a:spcPts val="1529"/>
              </a:spcBef>
              <a:buChar char="○"/>
            </a:pPr>
            <a:endParaRPr lang="en-US" sz="2100">
              <a:solidFill>
                <a:srgbClr val="E91D63"/>
              </a:solidFill>
            </a:endParaRPr>
          </a:p>
          <a:p>
            <a:pPr marL="97155" indent="0">
              <a:lnSpc>
                <a:spcPct val="114999"/>
              </a:lnSpc>
              <a:buNone/>
            </a:pPr>
            <a:endParaRPr lang="en-US" sz="1500"/>
          </a:p>
          <a:p>
            <a:pPr>
              <a:lnSpc>
                <a:spcPct val="114999"/>
              </a:lnSpc>
              <a:spcBef>
                <a:spcPts val="1529"/>
              </a:spcBef>
            </a:pPr>
            <a:endParaRPr lang="en-US" sz="1200"/>
          </a:p>
        </p:txBody>
      </p:sp>
    </p:spTree>
    <p:extLst>
      <p:ext uri="{BB962C8B-B14F-4D97-AF65-F5344CB8AC3E}">
        <p14:creationId xmlns:p14="http://schemas.microsoft.com/office/powerpoint/2010/main" val="358869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5ED1-C2A2-9C47-2801-B7A0920C8498}"/>
              </a:ext>
            </a:extLst>
          </p:cNvPr>
          <p:cNvSpPr>
            <a:spLocks noGrp="1"/>
          </p:cNvSpPr>
          <p:nvPr>
            <p:ph type="title"/>
          </p:nvPr>
        </p:nvSpPr>
        <p:spPr>
          <a:xfrm>
            <a:off x="161" y="1644602"/>
            <a:ext cx="4569074" cy="1816504"/>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00">
                <a:solidFill>
                  <a:schemeClr val="bg1"/>
                </a:solidFill>
              </a:rPr>
              <a:t>Finance &amp; Budget Committee (cont.)</a:t>
            </a:r>
            <a:endParaRPr lang="en-US" err="1">
              <a:solidFill>
                <a:schemeClr val="bg1"/>
              </a:solidFill>
              <a:cs typeface="Arial"/>
            </a:endParaRPr>
          </a:p>
        </p:txBody>
      </p:sp>
      <p:sp>
        <p:nvSpPr>
          <p:cNvPr id="3" name="Subtitle 2">
            <a:extLst>
              <a:ext uri="{FF2B5EF4-FFF2-40B4-BE49-F238E27FC236}">
                <a16:creationId xmlns:a16="http://schemas.microsoft.com/office/drawing/2014/main" id="{32CB02D8-C5B2-56C8-C106-C22D9AF75F16}"/>
              </a:ext>
            </a:extLst>
          </p:cNvPr>
          <p:cNvSpPr>
            <a:spLocks noGrp="1"/>
          </p:cNvSpPr>
          <p:nvPr>
            <p:ph type="subTitle" idx="1"/>
          </p:nvPr>
        </p:nvSpPr>
        <p:spPr>
          <a:xfrm>
            <a:off x="161" y="3460552"/>
            <a:ext cx="4569074" cy="1352213"/>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rgbClr val="FFFFFF"/>
                </a:solidFill>
              </a:rPr>
              <a:t>*Only for currently registered Senators</a:t>
            </a:r>
          </a:p>
        </p:txBody>
      </p:sp>
      <p:sp>
        <p:nvSpPr>
          <p:cNvPr id="4" name="Text Placeholder 3">
            <a:extLst>
              <a:ext uri="{FF2B5EF4-FFF2-40B4-BE49-F238E27FC236}">
                <a16:creationId xmlns:a16="http://schemas.microsoft.com/office/drawing/2014/main" id="{7DB69346-B119-2FA3-2FDE-0E5EFA957DCE}"/>
              </a:ext>
            </a:extLst>
          </p:cNvPr>
          <p:cNvSpPr>
            <a:spLocks noGrp="1"/>
          </p:cNvSpPr>
          <p:nvPr>
            <p:ph type="body" idx="2"/>
          </p:nvPr>
        </p:nvSpPr>
        <p:spPr>
          <a:xfrm>
            <a:off x="4454265" y="1640756"/>
            <a:ext cx="4419283" cy="3166853"/>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97155" indent="0">
              <a:lnSpc>
                <a:spcPct val="114999"/>
              </a:lnSpc>
              <a:spcBef>
                <a:spcPts val="1529"/>
              </a:spcBef>
              <a:buNone/>
            </a:pPr>
            <a:r>
              <a:rPr lang="en-US" sz="1500" b="1">
                <a:solidFill>
                  <a:srgbClr val="424242"/>
                </a:solidFill>
              </a:rPr>
              <a:t>Functions:</a:t>
            </a:r>
            <a:endParaRPr lang="en-US" sz="1500">
              <a:solidFill>
                <a:srgbClr val="E91D63"/>
              </a:solidFill>
            </a:endParaRPr>
          </a:p>
          <a:p>
            <a:pPr marL="1037273" lvl="1" indent="-214313">
              <a:lnSpc>
                <a:spcPct val="114999"/>
              </a:lnSpc>
              <a:spcBef>
                <a:spcPts val="1529"/>
              </a:spcBef>
            </a:pPr>
            <a:r>
              <a:rPr lang="en-US">
                <a:solidFill>
                  <a:srgbClr val="424242"/>
                </a:solidFill>
              </a:rPr>
              <a:t>Assume responsibility for the allocation of GPSS Grant Budget from the previous Finance and Budget Committee</a:t>
            </a:r>
            <a:endParaRPr lang="en-US">
              <a:solidFill>
                <a:srgbClr val="E91D63"/>
              </a:solidFill>
            </a:endParaRPr>
          </a:p>
          <a:p>
            <a:pPr marL="1037273" lvl="1" indent="-214313">
              <a:lnSpc>
                <a:spcPct val="114999"/>
              </a:lnSpc>
              <a:spcBef>
                <a:spcPts val="1529"/>
              </a:spcBef>
            </a:pPr>
            <a:r>
              <a:rPr lang="en-US">
                <a:solidFill>
                  <a:srgbClr val="424242"/>
                </a:solidFill>
              </a:rPr>
              <a:t>Advertise, review, and approve special and departmental requests (with exceptions)</a:t>
            </a:r>
            <a:endParaRPr lang="en-US">
              <a:solidFill>
                <a:srgbClr val="E91D63"/>
              </a:solidFill>
            </a:endParaRPr>
          </a:p>
          <a:p>
            <a:pPr marL="1037273" lvl="1" indent="-214313">
              <a:lnSpc>
                <a:spcPct val="114999"/>
              </a:lnSpc>
              <a:spcBef>
                <a:spcPts val="1529"/>
              </a:spcBef>
            </a:pPr>
            <a:r>
              <a:rPr lang="en-US">
                <a:solidFill>
                  <a:srgbClr val="424242"/>
                </a:solidFill>
              </a:rPr>
              <a:t>Review and recommend an annual budget to the GPSS for the following fiscal year</a:t>
            </a:r>
            <a:endParaRPr lang="en-US">
              <a:solidFill>
                <a:srgbClr val="E91D63"/>
              </a:solidFill>
            </a:endParaRPr>
          </a:p>
          <a:p>
            <a:pPr marL="1037273" lvl="1" indent="-214313">
              <a:lnSpc>
                <a:spcPct val="114999"/>
              </a:lnSpc>
              <a:spcBef>
                <a:spcPts val="1529"/>
              </a:spcBef>
            </a:pPr>
            <a:r>
              <a:rPr lang="en-US">
                <a:solidFill>
                  <a:srgbClr val="424242"/>
                </a:solidFill>
              </a:rPr>
              <a:t>Follow and revise the “Special and Departmental Allocation Funding Packet.” </a:t>
            </a:r>
            <a:endParaRPr lang="en-US" sz="1200"/>
          </a:p>
          <a:p>
            <a:pPr>
              <a:lnSpc>
                <a:spcPct val="114999"/>
              </a:lnSpc>
              <a:spcBef>
                <a:spcPts val="1529"/>
              </a:spcBef>
              <a:buSzPts val="1900"/>
            </a:pPr>
            <a:endParaRPr lang="en-US" sz="2100">
              <a:solidFill>
                <a:srgbClr val="424242"/>
              </a:solidFill>
            </a:endParaRPr>
          </a:p>
          <a:p>
            <a:pPr marL="822960">
              <a:lnSpc>
                <a:spcPct val="114999"/>
              </a:lnSpc>
              <a:spcBef>
                <a:spcPts val="1529"/>
              </a:spcBef>
              <a:buChar char="○"/>
            </a:pPr>
            <a:endParaRPr lang="en-US" sz="2100">
              <a:solidFill>
                <a:srgbClr val="E91D63"/>
              </a:solidFill>
            </a:endParaRPr>
          </a:p>
          <a:p>
            <a:pPr marL="97155" indent="0">
              <a:lnSpc>
                <a:spcPct val="114999"/>
              </a:lnSpc>
              <a:buNone/>
            </a:pPr>
            <a:endParaRPr lang="en-US" sz="1500"/>
          </a:p>
          <a:p>
            <a:pPr>
              <a:lnSpc>
                <a:spcPct val="114999"/>
              </a:lnSpc>
              <a:spcBef>
                <a:spcPts val="1529"/>
              </a:spcBef>
            </a:pPr>
            <a:endParaRPr lang="en-US" sz="1200"/>
          </a:p>
        </p:txBody>
      </p:sp>
    </p:spTree>
    <p:extLst>
      <p:ext uri="{BB962C8B-B14F-4D97-AF65-F5344CB8AC3E}">
        <p14:creationId xmlns:p14="http://schemas.microsoft.com/office/powerpoint/2010/main" val="2848191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5ED1-C2A2-9C47-2801-B7A0920C8498}"/>
              </a:ext>
            </a:extLst>
          </p:cNvPr>
          <p:cNvSpPr>
            <a:spLocks noGrp="1"/>
          </p:cNvSpPr>
          <p:nvPr>
            <p:ph type="title"/>
          </p:nvPr>
        </p:nvSpPr>
        <p:spPr>
          <a:xfrm>
            <a:off x="161" y="981703"/>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13">
                <a:solidFill>
                  <a:srgbClr val="FFFFFF"/>
                </a:solidFill>
              </a:rPr>
              <a:t>Elections Committee</a:t>
            </a:r>
            <a:endParaRPr lang="en-US" err="1">
              <a:solidFill>
                <a:srgbClr val="FFFFFF"/>
              </a:solidFill>
            </a:endParaRPr>
          </a:p>
        </p:txBody>
      </p:sp>
      <p:sp>
        <p:nvSpPr>
          <p:cNvPr id="3" name="Subtitle 2">
            <a:extLst>
              <a:ext uri="{FF2B5EF4-FFF2-40B4-BE49-F238E27FC236}">
                <a16:creationId xmlns:a16="http://schemas.microsoft.com/office/drawing/2014/main" id="{32CB02D8-C5B2-56C8-C106-C22D9AF75F16}"/>
              </a:ext>
            </a:extLst>
          </p:cNvPr>
          <p:cNvSpPr>
            <a:spLocks noGrp="1"/>
          </p:cNvSpPr>
          <p:nvPr>
            <p:ph type="subTitle" idx="1"/>
          </p:nvPr>
        </p:nvSpPr>
        <p:spPr>
          <a:xfrm>
            <a:off x="161" y="2770439"/>
            <a:ext cx="456907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rgbClr val="FFFFFF"/>
                </a:solidFill>
              </a:rPr>
              <a:t>*Only for currently registered Senators</a:t>
            </a:r>
          </a:p>
        </p:txBody>
      </p:sp>
      <p:sp>
        <p:nvSpPr>
          <p:cNvPr id="4" name="Text Placeholder 3">
            <a:extLst>
              <a:ext uri="{FF2B5EF4-FFF2-40B4-BE49-F238E27FC236}">
                <a16:creationId xmlns:a16="http://schemas.microsoft.com/office/drawing/2014/main" id="{7DB69346-B119-2FA3-2FDE-0E5EFA957DCE}"/>
              </a:ext>
            </a:extLst>
          </p:cNvPr>
          <p:cNvSpPr>
            <a:spLocks noGrp="1"/>
          </p:cNvSpPr>
          <p:nvPr>
            <p:ph type="body" idx="2"/>
          </p:nvPr>
        </p:nvSpPr>
        <p:spPr>
          <a:xfrm>
            <a:off x="4572878" y="1489796"/>
            <a:ext cx="4570245" cy="3652087"/>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13995" indent="-213995">
              <a:lnSpc>
                <a:spcPct val="114999"/>
              </a:lnSpc>
            </a:pPr>
            <a:r>
              <a:rPr lang="en-US" sz="2100">
                <a:solidFill>
                  <a:srgbClr val="424242"/>
                </a:solidFill>
              </a:rPr>
              <a:t>Composition:</a:t>
            </a:r>
            <a:endParaRPr lang="en-US" sz="2100">
              <a:solidFill>
                <a:srgbClr val="E91D63"/>
              </a:solidFill>
              <a:cs typeface="Arial"/>
            </a:endParaRPr>
          </a:p>
          <a:p>
            <a:pPr marL="1036955" lvl="1" indent="-213995">
              <a:lnSpc>
                <a:spcPct val="114999"/>
              </a:lnSpc>
              <a:spcBef>
                <a:spcPts val="1529"/>
              </a:spcBef>
            </a:pPr>
            <a:r>
              <a:rPr lang="en-US" sz="1500">
                <a:solidFill>
                  <a:srgbClr val="424242"/>
                </a:solidFill>
              </a:rPr>
              <a:t>At least four (4) at-large Senators in good standing</a:t>
            </a:r>
            <a:endParaRPr lang="en-US" sz="1500">
              <a:solidFill>
                <a:srgbClr val="E91D63"/>
              </a:solidFill>
              <a:cs typeface="Arial"/>
            </a:endParaRPr>
          </a:p>
          <a:p>
            <a:pPr marL="1036955" lvl="1" indent="-213995">
              <a:lnSpc>
                <a:spcPct val="114999"/>
              </a:lnSpc>
              <a:spcBef>
                <a:spcPts val="1529"/>
              </a:spcBef>
            </a:pPr>
            <a:r>
              <a:rPr lang="en-US" sz="1500">
                <a:solidFill>
                  <a:srgbClr val="424242"/>
                </a:solidFill>
              </a:rPr>
              <a:t>One (1) Executive Senator</a:t>
            </a:r>
            <a:endParaRPr lang="en-US" sz="1500">
              <a:solidFill>
                <a:srgbClr val="E91D63"/>
              </a:solidFill>
              <a:cs typeface="Arial"/>
            </a:endParaRPr>
          </a:p>
          <a:p>
            <a:pPr lvl="2">
              <a:lnSpc>
                <a:spcPct val="114999"/>
              </a:lnSpc>
              <a:spcBef>
                <a:spcPts val="1529"/>
              </a:spcBef>
            </a:pPr>
            <a:r>
              <a:rPr lang="en-US" sz="1500">
                <a:solidFill>
                  <a:srgbClr val="424242"/>
                </a:solidFill>
              </a:rPr>
              <a:t>Members of the Elections Committee may not be current GPSS Officers or candidates for an Officer position. </a:t>
            </a:r>
            <a:endParaRPr lang="en-US" sz="1500">
              <a:solidFill>
                <a:srgbClr val="E91D63"/>
              </a:solidFill>
            </a:endParaRPr>
          </a:p>
          <a:p>
            <a:pPr lvl="2">
              <a:lnSpc>
                <a:spcPct val="114999"/>
              </a:lnSpc>
              <a:spcBef>
                <a:spcPts val="1529"/>
              </a:spcBef>
            </a:pPr>
            <a:r>
              <a:rPr lang="en-US" sz="1500">
                <a:solidFill>
                  <a:schemeClr val="bg2"/>
                </a:solidFill>
              </a:rPr>
              <a:t>Committee members who decide they want to run for an Officer position must resign from the Elections Committee at least 35 days before the Officers Elections.</a:t>
            </a:r>
            <a:endParaRPr lang="en-US" sz="1500">
              <a:solidFill>
                <a:schemeClr val="bg2"/>
              </a:solidFill>
              <a:cs typeface="Arial"/>
            </a:endParaRPr>
          </a:p>
          <a:p>
            <a:pPr marL="213995" indent="-213995">
              <a:lnSpc>
                <a:spcPct val="114999"/>
              </a:lnSpc>
              <a:spcBef>
                <a:spcPts val="1529"/>
              </a:spcBef>
              <a:buSzPts val="1900"/>
            </a:pPr>
            <a:endParaRPr lang="en-US" sz="1500">
              <a:solidFill>
                <a:srgbClr val="424242"/>
              </a:solidFill>
              <a:cs typeface="Arial"/>
            </a:endParaRPr>
          </a:p>
          <a:p>
            <a:pPr marL="822960">
              <a:lnSpc>
                <a:spcPct val="114999"/>
              </a:lnSpc>
              <a:spcBef>
                <a:spcPts val="1529"/>
              </a:spcBef>
              <a:buChar char="○"/>
            </a:pPr>
            <a:endParaRPr lang="en-US" sz="2100">
              <a:solidFill>
                <a:srgbClr val="E91D63"/>
              </a:solidFill>
            </a:endParaRPr>
          </a:p>
          <a:p>
            <a:pPr marL="97155" indent="0">
              <a:lnSpc>
                <a:spcPct val="114999"/>
              </a:lnSpc>
              <a:buNone/>
            </a:pPr>
            <a:endParaRPr lang="en-US" sz="1500">
              <a:solidFill>
                <a:srgbClr val="424242"/>
              </a:solidFill>
            </a:endParaRPr>
          </a:p>
          <a:p>
            <a:pPr>
              <a:lnSpc>
                <a:spcPct val="114999"/>
              </a:lnSpc>
              <a:spcBef>
                <a:spcPts val="1529"/>
              </a:spcBef>
            </a:pPr>
            <a:endParaRPr lang="en-US" sz="1200"/>
          </a:p>
        </p:txBody>
      </p:sp>
    </p:spTree>
    <p:extLst>
      <p:ext uri="{BB962C8B-B14F-4D97-AF65-F5344CB8AC3E}">
        <p14:creationId xmlns:p14="http://schemas.microsoft.com/office/powerpoint/2010/main" val="416879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5ED1-C2A2-9C47-2801-B7A0920C8498}"/>
              </a:ext>
            </a:extLst>
          </p:cNvPr>
          <p:cNvSpPr>
            <a:spLocks noGrp="1"/>
          </p:cNvSpPr>
          <p:nvPr>
            <p:ph type="title"/>
          </p:nvPr>
        </p:nvSpPr>
        <p:spPr>
          <a:xfrm>
            <a:off x="161" y="1466939"/>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13">
                <a:solidFill>
                  <a:srgbClr val="FFFFFF"/>
                </a:solidFill>
              </a:rPr>
              <a:t>Elections Committee (cont.)</a:t>
            </a:r>
            <a:endParaRPr lang="en-US" err="1">
              <a:solidFill>
                <a:srgbClr val="FFFFFF"/>
              </a:solidFill>
            </a:endParaRPr>
          </a:p>
        </p:txBody>
      </p:sp>
      <p:sp>
        <p:nvSpPr>
          <p:cNvPr id="3" name="Subtitle 2">
            <a:extLst>
              <a:ext uri="{FF2B5EF4-FFF2-40B4-BE49-F238E27FC236}">
                <a16:creationId xmlns:a16="http://schemas.microsoft.com/office/drawing/2014/main" id="{32CB02D8-C5B2-56C8-C106-C22D9AF75F16}"/>
              </a:ext>
            </a:extLst>
          </p:cNvPr>
          <p:cNvSpPr>
            <a:spLocks noGrp="1"/>
          </p:cNvSpPr>
          <p:nvPr>
            <p:ph type="subTitle" idx="1"/>
          </p:nvPr>
        </p:nvSpPr>
        <p:spPr>
          <a:xfrm>
            <a:off x="162" y="3255674"/>
            <a:ext cx="4569073"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chemeClr val="bg1"/>
                </a:solidFill>
              </a:rPr>
              <a:t>*Only for currently registered Senators</a:t>
            </a:r>
            <a:endParaRPr lang="en-US" b="1">
              <a:solidFill>
                <a:schemeClr val="bg1"/>
              </a:solidFill>
              <a:cs typeface="Arial"/>
            </a:endParaRPr>
          </a:p>
        </p:txBody>
      </p:sp>
      <p:sp>
        <p:nvSpPr>
          <p:cNvPr id="4" name="Text Placeholder 3">
            <a:extLst>
              <a:ext uri="{FF2B5EF4-FFF2-40B4-BE49-F238E27FC236}">
                <a16:creationId xmlns:a16="http://schemas.microsoft.com/office/drawing/2014/main" id="{7DB69346-B119-2FA3-2FDE-0E5EFA957DCE}"/>
              </a:ext>
            </a:extLst>
          </p:cNvPr>
          <p:cNvSpPr>
            <a:spLocks noGrp="1"/>
          </p:cNvSpPr>
          <p:nvPr>
            <p:ph type="body" idx="2"/>
          </p:nvPr>
        </p:nvSpPr>
        <p:spPr>
          <a:xfrm>
            <a:off x="4572878" y="1554494"/>
            <a:ext cx="4570245" cy="3587389"/>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13995" indent="-213995">
              <a:lnSpc>
                <a:spcPct val="114999"/>
              </a:lnSpc>
              <a:spcBef>
                <a:spcPts val="1529"/>
              </a:spcBef>
            </a:pPr>
            <a:r>
              <a:rPr lang="en-US" sz="2100">
                <a:solidFill>
                  <a:srgbClr val="424242"/>
                </a:solidFill>
              </a:rPr>
              <a:t>Functions:</a:t>
            </a:r>
            <a:endParaRPr lang="en-US" sz="2100">
              <a:solidFill>
                <a:srgbClr val="E91D63"/>
              </a:solidFill>
              <a:cs typeface="Arial"/>
            </a:endParaRPr>
          </a:p>
          <a:p>
            <a:pPr lvl="1">
              <a:lnSpc>
                <a:spcPct val="114999"/>
              </a:lnSpc>
              <a:spcBef>
                <a:spcPts val="1529"/>
              </a:spcBef>
              <a:buSzPts val="1900"/>
            </a:pPr>
            <a:r>
              <a:rPr lang="en-US" sz="1500">
                <a:solidFill>
                  <a:srgbClr val="424242"/>
                </a:solidFill>
              </a:rPr>
              <a:t>Ensures GPSS elections are fair, transparent, and inclusive, following the Bylaws and Constitution.</a:t>
            </a:r>
            <a:endParaRPr lang="en-US" sz="1500">
              <a:solidFill>
                <a:srgbClr val="E91D63"/>
              </a:solidFill>
            </a:endParaRPr>
          </a:p>
          <a:p>
            <a:pPr lvl="1">
              <a:lnSpc>
                <a:spcPct val="114999"/>
              </a:lnSpc>
              <a:spcBef>
                <a:spcPts val="1529"/>
              </a:spcBef>
              <a:buSzPts val="1900"/>
            </a:pPr>
            <a:r>
              <a:rPr lang="en-US" sz="1500">
                <a:solidFill>
                  <a:srgbClr val="424242"/>
                </a:solidFill>
              </a:rPr>
              <a:t>Adopt the GPSS Elections Rules in accordance with the Constitution and Bylaws and produce an Elections Guide.</a:t>
            </a:r>
            <a:endParaRPr lang="en-US" sz="1500">
              <a:solidFill>
                <a:srgbClr val="E91D63"/>
              </a:solidFill>
            </a:endParaRPr>
          </a:p>
          <a:p>
            <a:pPr lvl="1">
              <a:lnSpc>
                <a:spcPct val="114999"/>
              </a:lnSpc>
              <a:spcBef>
                <a:spcPts val="1529"/>
              </a:spcBef>
              <a:buSzPts val="1900"/>
            </a:pPr>
            <a:r>
              <a:rPr lang="en-US" sz="1500">
                <a:solidFill>
                  <a:schemeClr val="bg2"/>
                </a:solidFill>
              </a:rPr>
              <a:t>Conduct all GPSS elections in accordance with the GPSS Election Rules. The committee may terminate an individual’s candidacy for violations of the GPSS Election Rules.</a:t>
            </a:r>
            <a:endParaRPr lang="en-US" sz="1500">
              <a:solidFill>
                <a:schemeClr val="bg2"/>
              </a:solidFill>
              <a:cs typeface="Arial"/>
            </a:endParaRPr>
          </a:p>
          <a:p>
            <a:pPr marL="213995" indent="-213995">
              <a:lnSpc>
                <a:spcPct val="114999"/>
              </a:lnSpc>
              <a:spcBef>
                <a:spcPts val="1529"/>
              </a:spcBef>
              <a:buSzPts val="1900"/>
            </a:pPr>
            <a:endParaRPr lang="en-US" sz="1500">
              <a:solidFill>
                <a:srgbClr val="424242"/>
              </a:solidFill>
              <a:cs typeface="Arial"/>
            </a:endParaRPr>
          </a:p>
          <a:p>
            <a:pPr marL="822960">
              <a:lnSpc>
                <a:spcPct val="114999"/>
              </a:lnSpc>
              <a:spcBef>
                <a:spcPts val="1529"/>
              </a:spcBef>
              <a:buChar char="○"/>
            </a:pPr>
            <a:endParaRPr lang="en-US" sz="2100">
              <a:solidFill>
                <a:srgbClr val="E91D63"/>
              </a:solidFill>
            </a:endParaRPr>
          </a:p>
          <a:p>
            <a:pPr marL="97155" indent="0">
              <a:lnSpc>
                <a:spcPct val="114999"/>
              </a:lnSpc>
              <a:buNone/>
            </a:pPr>
            <a:endParaRPr lang="en-US" sz="1500">
              <a:solidFill>
                <a:srgbClr val="424242"/>
              </a:solidFill>
            </a:endParaRPr>
          </a:p>
          <a:p>
            <a:pPr>
              <a:lnSpc>
                <a:spcPct val="114999"/>
              </a:lnSpc>
              <a:spcBef>
                <a:spcPts val="1529"/>
              </a:spcBef>
            </a:pPr>
            <a:endParaRPr lang="en-US" sz="1200"/>
          </a:p>
        </p:txBody>
      </p:sp>
    </p:spTree>
    <p:extLst>
      <p:ext uri="{BB962C8B-B14F-4D97-AF65-F5344CB8AC3E}">
        <p14:creationId xmlns:p14="http://schemas.microsoft.com/office/powerpoint/2010/main" val="3308695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7A9A-E7B7-F970-0100-E63C9567B8DB}"/>
              </a:ext>
            </a:extLst>
          </p:cNvPr>
          <p:cNvSpPr>
            <a:spLocks noGrp="1"/>
          </p:cNvSpPr>
          <p:nvPr>
            <p:ph type="title"/>
          </p:nvPr>
        </p:nvSpPr>
        <p:spPr>
          <a:xfrm>
            <a:off x="6837" y="1089533"/>
            <a:ext cx="4562526"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3300">
                <a:solidFill>
                  <a:srgbClr val="FFFFFF"/>
                </a:solidFill>
              </a:rPr>
              <a:t>Legislative Advisory Board</a:t>
            </a:r>
          </a:p>
          <a:p>
            <a:pPr algn="ctr"/>
            <a:r>
              <a:rPr lang="en-US" sz="3300">
                <a:solidFill>
                  <a:srgbClr val="FFFFFF"/>
                </a:solidFill>
              </a:rPr>
              <a:t>(LAB) Committee</a:t>
            </a:r>
          </a:p>
        </p:txBody>
      </p:sp>
      <p:sp>
        <p:nvSpPr>
          <p:cNvPr id="3" name="Subtitle 2">
            <a:extLst>
              <a:ext uri="{FF2B5EF4-FFF2-40B4-BE49-F238E27FC236}">
                <a16:creationId xmlns:a16="http://schemas.microsoft.com/office/drawing/2014/main" id="{D5264BDB-E75D-B6E6-D81F-69C26E413A0C}"/>
              </a:ext>
            </a:extLst>
          </p:cNvPr>
          <p:cNvSpPr>
            <a:spLocks noGrp="1"/>
          </p:cNvSpPr>
          <p:nvPr>
            <p:ph type="subTitle" idx="1"/>
          </p:nvPr>
        </p:nvSpPr>
        <p:spPr>
          <a:xfrm>
            <a:off x="6708" y="3212543"/>
            <a:ext cx="456278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chemeClr val="bg1"/>
                </a:solidFill>
              </a:rPr>
              <a:t>*Open to Everyone </a:t>
            </a:r>
            <a:endParaRPr lang="en-US" b="1">
              <a:solidFill>
                <a:schemeClr val="bg1"/>
              </a:solidFill>
              <a:cs typeface="Arial"/>
            </a:endParaRPr>
          </a:p>
          <a:p>
            <a:pPr algn="ctr"/>
            <a:endParaRPr lang="en-US" b="1">
              <a:solidFill>
                <a:schemeClr val="bg1"/>
              </a:solidFill>
              <a:cs typeface="Arial"/>
            </a:endParaRPr>
          </a:p>
          <a:p>
            <a:pPr algn="ctr"/>
            <a:r>
              <a:rPr lang="en-US" b="1">
                <a:solidFill>
                  <a:schemeClr val="bg1"/>
                </a:solidFill>
              </a:rPr>
              <a:t>Contact: Mykhail Lembke, </a:t>
            </a:r>
            <a:r>
              <a:rPr lang="en-US" b="1">
                <a:solidFill>
                  <a:schemeClr val="bg1"/>
                </a:solidFill>
                <a:hlinkClick r:id="rId3">
                  <a:extLst>
                    <a:ext uri="{A12FA001-AC4F-418D-AE19-62706E023703}">
                      <ahyp:hlinkClr xmlns:ahyp="http://schemas.microsoft.com/office/drawing/2018/hyperlinkcolor" val="tx"/>
                    </a:ext>
                  </a:extLst>
                </a:hlinkClick>
              </a:rPr>
              <a:t>gpssvpex@uw.edu</a:t>
            </a:r>
            <a:r>
              <a:rPr lang="en-US" b="1">
                <a:solidFill>
                  <a:schemeClr val="bg1"/>
                </a:solidFill>
              </a:rPr>
              <a:t>  </a:t>
            </a:r>
            <a:endParaRPr lang="en-US" b="1">
              <a:solidFill>
                <a:schemeClr val="bg1"/>
              </a:solidFill>
              <a:cs typeface="Arial"/>
            </a:endParaRPr>
          </a:p>
        </p:txBody>
      </p:sp>
      <p:sp>
        <p:nvSpPr>
          <p:cNvPr id="4" name="Text Placeholder 3">
            <a:extLst>
              <a:ext uri="{FF2B5EF4-FFF2-40B4-BE49-F238E27FC236}">
                <a16:creationId xmlns:a16="http://schemas.microsoft.com/office/drawing/2014/main" id="{AEFBF247-35B2-C8C6-2925-9B8C47D30DDE}"/>
              </a:ext>
            </a:extLst>
          </p:cNvPr>
          <p:cNvSpPr>
            <a:spLocks noGrp="1"/>
          </p:cNvSpPr>
          <p:nvPr>
            <p:ph type="body" idx="2"/>
          </p:nvPr>
        </p:nvSpPr>
        <p:spPr>
          <a:xfrm>
            <a:off x="4572878" y="422276"/>
            <a:ext cx="4570244" cy="4363767"/>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14999"/>
              </a:lnSpc>
              <a:buNone/>
            </a:pPr>
            <a:r>
              <a:rPr lang="en-US" sz="1800" b="1">
                <a:solidFill>
                  <a:srgbClr val="4B2E83"/>
                </a:solidFill>
                <a:latin typeface="Open Sans"/>
                <a:ea typeface="Open Sans"/>
                <a:cs typeface="Open Sans"/>
              </a:rPr>
              <a:t>Functions</a:t>
            </a:r>
            <a:endParaRPr lang="en-US" sz="1800" b="1"/>
          </a:p>
          <a:p>
            <a:pPr marL="214313" indent="-214313">
              <a:lnSpc>
                <a:spcPct val="114999"/>
              </a:lnSpc>
            </a:pPr>
            <a:r>
              <a:rPr lang="en-US" sz="1500">
                <a:solidFill>
                  <a:srgbClr val="373A3C"/>
                </a:solidFill>
                <a:latin typeface="Open Sans"/>
                <a:ea typeface="Open Sans"/>
                <a:cs typeface="Open Sans"/>
              </a:rPr>
              <a:t>Assists the Vice President of External Affairs in developing a legislative agenda for Winter Quarter’s legislative session</a:t>
            </a:r>
            <a:endParaRPr lang="en-US" sz="1500"/>
          </a:p>
          <a:p>
            <a:pPr marL="214313" indent="-214313">
              <a:lnSpc>
                <a:spcPct val="114999"/>
              </a:lnSpc>
            </a:pPr>
            <a:r>
              <a:rPr lang="en-US" sz="1500">
                <a:solidFill>
                  <a:srgbClr val="373A3C"/>
                </a:solidFill>
                <a:latin typeface="Open Sans"/>
                <a:ea typeface="Open Sans"/>
                <a:cs typeface="Open Sans"/>
              </a:rPr>
              <a:t>Advise and assist the Vice President of External Affairs on issues related to the GPSS’s lobbying efforts and in particular Graduate Student on Day on the Hill (Huskies on the Hill)</a:t>
            </a:r>
            <a:endParaRPr lang="en-US" sz="1500"/>
          </a:p>
          <a:p>
            <a:pPr marL="214313" indent="-214313">
              <a:lnSpc>
                <a:spcPct val="114999"/>
              </a:lnSpc>
            </a:pPr>
            <a:r>
              <a:rPr lang="en-US" sz="1500">
                <a:solidFill>
                  <a:srgbClr val="373A3C"/>
                </a:solidFill>
                <a:latin typeface="Open Sans"/>
                <a:ea typeface="Open Sans"/>
                <a:cs typeface="Open Sans"/>
              </a:rPr>
              <a:t>Assist with lobbying during the interim Spring, Summer, and Fall quarters</a:t>
            </a:r>
            <a:endParaRPr lang="en-US" sz="1500">
              <a:solidFill>
                <a:srgbClr val="424242"/>
              </a:solidFill>
              <a:ea typeface="Open Sans"/>
              <a:cs typeface="Open Sans"/>
            </a:endParaRPr>
          </a:p>
          <a:p>
            <a:pPr marL="0" indent="0">
              <a:lnSpc>
                <a:spcPct val="114999"/>
              </a:lnSpc>
              <a:buNone/>
            </a:pPr>
            <a:r>
              <a:rPr lang="en-US" sz="1800" b="1">
                <a:solidFill>
                  <a:srgbClr val="4B2E83"/>
                </a:solidFill>
                <a:latin typeface="Open Sans"/>
                <a:ea typeface="Open Sans"/>
                <a:cs typeface="Open Sans"/>
              </a:rPr>
              <a:t>Meetings</a:t>
            </a:r>
            <a:endParaRPr lang="en-US" sz="1800" b="1"/>
          </a:p>
          <a:p>
            <a:pPr>
              <a:lnSpc>
                <a:spcPct val="114999"/>
              </a:lnSpc>
              <a:buNone/>
            </a:pPr>
            <a:r>
              <a:rPr lang="en-US" sz="1500">
                <a:solidFill>
                  <a:srgbClr val="373A3C"/>
                </a:solidFill>
                <a:latin typeface="Open Sans"/>
                <a:ea typeface="Open Sans"/>
                <a:cs typeface="Open Sans"/>
              </a:rPr>
              <a:t>Autumn Quarter:</a:t>
            </a:r>
            <a:br>
              <a:rPr lang="en-US" sz="1500">
                <a:latin typeface="Open Sans"/>
                <a:ea typeface="Open Sans"/>
                <a:cs typeface="Open Sans"/>
              </a:rPr>
            </a:br>
            <a:r>
              <a:rPr lang="en-US" sz="1500">
                <a:solidFill>
                  <a:srgbClr val="373A3C"/>
                </a:solidFill>
                <a:latin typeface="Open Sans"/>
                <a:ea typeface="Open Sans"/>
                <a:cs typeface="Open Sans"/>
              </a:rPr>
              <a:t>Mondays, 3:00  PM to 4:00PM in HUB 303</a:t>
            </a:r>
            <a:endParaRPr lang="en-US" sz="1500"/>
          </a:p>
          <a:p>
            <a:pPr marL="97155" indent="0">
              <a:lnSpc>
                <a:spcPct val="114999"/>
              </a:lnSpc>
              <a:buNone/>
            </a:pPr>
            <a:endParaRPr lang="en-US" sz="1688"/>
          </a:p>
        </p:txBody>
      </p:sp>
    </p:spTree>
    <p:extLst>
      <p:ext uri="{BB962C8B-B14F-4D97-AF65-F5344CB8AC3E}">
        <p14:creationId xmlns:p14="http://schemas.microsoft.com/office/powerpoint/2010/main" val="1443185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7A9A-E7B7-F970-0100-E63C9567B8DB}"/>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00">
                <a:solidFill>
                  <a:schemeClr val="bg1"/>
                </a:solidFill>
              </a:rPr>
              <a:t>Diversity Committee</a:t>
            </a:r>
            <a:endParaRPr lang="en-US"/>
          </a:p>
        </p:txBody>
      </p:sp>
      <p:sp>
        <p:nvSpPr>
          <p:cNvPr id="3" name="Subtitle 2">
            <a:extLst>
              <a:ext uri="{FF2B5EF4-FFF2-40B4-BE49-F238E27FC236}">
                <a16:creationId xmlns:a16="http://schemas.microsoft.com/office/drawing/2014/main" id="{D5264BDB-E75D-B6E6-D81F-69C26E413A0C}"/>
              </a:ext>
            </a:extLst>
          </p:cNvPr>
          <p:cNvSpPr>
            <a:spLocks noGrp="1"/>
          </p:cNvSpPr>
          <p:nvPr>
            <p:ph type="subTitle" idx="1"/>
          </p:nvPr>
        </p:nvSpPr>
        <p:spPr>
          <a:xfrm>
            <a:off x="161" y="2921401"/>
            <a:ext cx="456907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rgbClr val="FFFFFF"/>
                </a:solidFill>
              </a:rPr>
              <a:t>*Open to Everyone </a:t>
            </a:r>
          </a:p>
          <a:p>
            <a:pPr algn="ctr"/>
            <a:endParaRPr lang="en-US" b="1">
              <a:solidFill>
                <a:srgbClr val="FFFFFF"/>
              </a:solidFill>
            </a:endParaRPr>
          </a:p>
          <a:p>
            <a:pPr algn="ctr"/>
            <a:r>
              <a:rPr lang="en-US" b="1">
                <a:solidFill>
                  <a:srgbClr val="FFFFFF"/>
                </a:solidFill>
              </a:rPr>
              <a:t>Contact: Edith Dale, </a:t>
            </a:r>
            <a:r>
              <a:rPr lang="en-US" b="1">
                <a:solidFill>
                  <a:srgbClr val="FFFFFF"/>
                </a:solidFill>
                <a:hlinkClick r:id="rId3">
                  <a:extLst>
                    <a:ext uri="{A12FA001-AC4F-418D-AE19-62706E023703}">
                      <ahyp:hlinkClr xmlns:ahyp="http://schemas.microsoft.com/office/drawing/2018/hyperlinkcolor" val="tx"/>
                    </a:ext>
                  </a:extLst>
                </a:hlinkClick>
              </a:rPr>
              <a:t>gpssvpei@uw.edu</a:t>
            </a:r>
            <a:r>
              <a:rPr lang="en-US" b="1">
                <a:solidFill>
                  <a:srgbClr val="FFFFFF"/>
                </a:solidFill>
              </a:rPr>
              <a:t> </a:t>
            </a:r>
          </a:p>
        </p:txBody>
      </p:sp>
      <p:sp>
        <p:nvSpPr>
          <p:cNvPr id="4" name="Text Placeholder 3">
            <a:extLst>
              <a:ext uri="{FF2B5EF4-FFF2-40B4-BE49-F238E27FC236}">
                <a16:creationId xmlns:a16="http://schemas.microsoft.com/office/drawing/2014/main" id="{AEFBF247-35B2-C8C6-2925-9B8C47D30DDE}"/>
              </a:ext>
            </a:extLst>
          </p:cNvPr>
          <p:cNvSpPr>
            <a:spLocks noGrp="1"/>
          </p:cNvSpPr>
          <p:nvPr>
            <p:ph type="body" idx="2"/>
          </p:nvPr>
        </p:nvSpPr>
        <p:spPr>
          <a:xfrm>
            <a:off x="4572878" y="77219"/>
            <a:ext cx="4570245" cy="5140145"/>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14999"/>
              </a:lnSpc>
              <a:buNone/>
            </a:pPr>
            <a:r>
              <a:rPr lang="en-US" sz="1500" b="1">
                <a:solidFill>
                  <a:srgbClr val="4B2E83"/>
                </a:solidFill>
                <a:latin typeface="Open Sans"/>
                <a:ea typeface="Open Sans"/>
                <a:cs typeface="Open Sans"/>
              </a:rPr>
              <a:t>Functions</a:t>
            </a:r>
            <a:endParaRPr lang="en-US" sz="1500" b="1"/>
          </a:p>
          <a:p>
            <a:pPr>
              <a:lnSpc>
                <a:spcPct val="114999"/>
              </a:lnSpc>
            </a:pPr>
            <a:r>
              <a:rPr lang="en-US" sz="1200">
                <a:solidFill>
                  <a:srgbClr val="373A3C"/>
                </a:solidFill>
                <a:latin typeface="Open Sans"/>
                <a:ea typeface="Open Sans"/>
                <a:cs typeface="Open Sans"/>
              </a:rPr>
              <a:t>Undertake strategic actions to eradicate the historical inequities inherent in institutionalized academic structures and settings;</a:t>
            </a:r>
            <a:endParaRPr lang="en-US" sz="1200"/>
          </a:p>
          <a:p>
            <a:pPr>
              <a:lnSpc>
                <a:spcPct val="114999"/>
              </a:lnSpc>
            </a:pPr>
            <a:r>
              <a:rPr lang="en-US" sz="1200">
                <a:solidFill>
                  <a:srgbClr val="373A3C"/>
                </a:solidFill>
                <a:latin typeface="Open Sans"/>
                <a:ea typeface="Open Sans"/>
                <a:cs typeface="Open Sans"/>
              </a:rPr>
              <a:t>Establish criteria for and award grants from the </a:t>
            </a:r>
            <a:r>
              <a:rPr lang="en-US" sz="1200" u="sng">
                <a:solidFill>
                  <a:srgbClr val="1A62C7"/>
                </a:solidFill>
                <a:latin typeface="Open Sans"/>
                <a:ea typeface="Open Sans"/>
                <a:cs typeface="Open Sans"/>
                <a:hlinkClick r:id="rId4"/>
              </a:rPr>
              <a:t>GPSS Diversity Funds</a:t>
            </a:r>
            <a:r>
              <a:rPr lang="en-US" sz="1200">
                <a:solidFill>
                  <a:srgbClr val="373A3C"/>
                </a:solidFill>
                <a:latin typeface="Open Sans"/>
                <a:ea typeface="Open Sans"/>
                <a:cs typeface="Open Sans"/>
              </a:rPr>
              <a:t>;</a:t>
            </a:r>
            <a:endParaRPr lang="en-US" sz="1200"/>
          </a:p>
          <a:p>
            <a:pPr>
              <a:lnSpc>
                <a:spcPct val="114999"/>
              </a:lnSpc>
            </a:pPr>
            <a:r>
              <a:rPr lang="en-US" sz="1200">
                <a:solidFill>
                  <a:srgbClr val="373A3C"/>
                </a:solidFill>
                <a:latin typeface="Open Sans"/>
                <a:ea typeface="Open Sans"/>
                <a:cs typeface="Open Sans"/>
              </a:rPr>
              <a:t>Annually conduct GPSS Composition Surveys;</a:t>
            </a:r>
            <a:endParaRPr lang="en-US" sz="1200"/>
          </a:p>
          <a:p>
            <a:pPr>
              <a:lnSpc>
                <a:spcPct val="114999"/>
              </a:lnSpc>
            </a:pPr>
            <a:r>
              <a:rPr lang="en-US" sz="1200">
                <a:solidFill>
                  <a:srgbClr val="373A3C"/>
                </a:solidFill>
                <a:latin typeface="Open Sans"/>
                <a:ea typeface="Open Sans"/>
                <a:cs typeface="Open Sans"/>
              </a:rPr>
              <a:t>Plan, host, and promote campus-wide events and programming on diversity issues;</a:t>
            </a:r>
            <a:endParaRPr lang="en-US" sz="1200"/>
          </a:p>
          <a:p>
            <a:pPr>
              <a:lnSpc>
                <a:spcPct val="114999"/>
              </a:lnSpc>
            </a:pPr>
            <a:r>
              <a:rPr lang="en-US" sz="1200">
                <a:solidFill>
                  <a:srgbClr val="373A3C"/>
                </a:solidFill>
                <a:latin typeface="Open Sans"/>
                <a:ea typeface="Open Sans"/>
                <a:cs typeface="Open Sans"/>
              </a:rPr>
              <a:t>Collaborate with students, faculty, administration, staff, and others on diversity programming, events, and activities;</a:t>
            </a:r>
            <a:endParaRPr lang="en-US" sz="1200"/>
          </a:p>
          <a:p>
            <a:pPr>
              <a:lnSpc>
                <a:spcPct val="114999"/>
              </a:lnSpc>
            </a:pPr>
            <a:r>
              <a:rPr lang="en-US" sz="1200">
                <a:solidFill>
                  <a:srgbClr val="373A3C"/>
                </a:solidFill>
                <a:latin typeface="Open Sans"/>
                <a:ea typeface="Open Sans"/>
                <a:cs typeface="Open Sans"/>
              </a:rPr>
              <a:t>Facilitate communication between the GPSS and graduate and professional students working on diversity issues within their department, college, or school;</a:t>
            </a:r>
            <a:endParaRPr lang="en-US" sz="1200"/>
          </a:p>
          <a:p>
            <a:pPr>
              <a:lnSpc>
                <a:spcPct val="114999"/>
              </a:lnSpc>
            </a:pPr>
            <a:r>
              <a:rPr lang="en-US" sz="1200">
                <a:solidFill>
                  <a:srgbClr val="373A3C"/>
                </a:solidFill>
                <a:latin typeface="Open Sans"/>
                <a:ea typeface="Open Sans"/>
                <a:cs typeface="Open Sans"/>
              </a:rPr>
              <a:t>Hear grievances concerning inequities existing along lines of difference including, but not limited to, racism, homophobia, sexism, ableism, bigotry, and xenophobia, and refer grievances or complaints to the Judicial Committee for investigation when applicable under Article VI, Section B, Clause 2, subsection a.</a:t>
            </a:r>
          </a:p>
          <a:p>
            <a:pPr marL="97155" indent="0">
              <a:lnSpc>
                <a:spcPct val="114999"/>
              </a:lnSpc>
              <a:buNone/>
            </a:pPr>
            <a:r>
              <a:rPr lang="en-US" sz="1500" b="1">
                <a:solidFill>
                  <a:srgbClr val="4B2E83"/>
                </a:solidFill>
                <a:latin typeface="Open Sans"/>
                <a:ea typeface="Open Sans"/>
                <a:cs typeface="Open Sans"/>
              </a:rPr>
              <a:t>Meetings</a:t>
            </a:r>
          </a:p>
          <a:p>
            <a:pPr marL="97155" indent="0">
              <a:lnSpc>
                <a:spcPct val="114999"/>
              </a:lnSpc>
              <a:buNone/>
            </a:pPr>
            <a:r>
              <a:rPr lang="en-US" sz="1500">
                <a:solidFill>
                  <a:srgbClr val="373A3C"/>
                </a:solidFill>
                <a:latin typeface="Open Sans"/>
                <a:ea typeface="Open Sans"/>
                <a:cs typeface="Open Sans"/>
              </a:rPr>
              <a:t>Autumn Quarter: Fridays at 12:30PM (starting </a:t>
            </a:r>
            <a:r>
              <a:rPr lang="en-US" sz="1500">
                <a:solidFill>
                  <a:schemeClr val="bg2">
                    <a:lumMod val="49000"/>
                  </a:schemeClr>
                </a:solidFill>
                <a:latin typeface="Open Sans"/>
                <a:ea typeface="Open Sans"/>
                <a:cs typeface="Open Sans"/>
              </a:rPr>
              <a:t>October 25th)</a:t>
            </a:r>
          </a:p>
        </p:txBody>
      </p:sp>
    </p:spTree>
    <p:extLst>
      <p:ext uri="{BB962C8B-B14F-4D97-AF65-F5344CB8AC3E}">
        <p14:creationId xmlns:p14="http://schemas.microsoft.com/office/powerpoint/2010/main" val="1777740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540A-6209-2056-35A9-5F8561700DBC}"/>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13">
                <a:solidFill>
                  <a:srgbClr val="FFFFFF"/>
                </a:solidFill>
              </a:rPr>
              <a:t>Travel Grants Committee</a:t>
            </a:r>
            <a:endParaRPr lang="en-US">
              <a:solidFill>
                <a:srgbClr val="FFFFFF"/>
              </a:solidFill>
            </a:endParaRPr>
          </a:p>
        </p:txBody>
      </p:sp>
      <p:sp>
        <p:nvSpPr>
          <p:cNvPr id="3" name="Subtitle 2">
            <a:extLst>
              <a:ext uri="{FF2B5EF4-FFF2-40B4-BE49-F238E27FC236}">
                <a16:creationId xmlns:a16="http://schemas.microsoft.com/office/drawing/2014/main" id="{2815CD36-AA51-02F7-6082-BF1E54069CF3}"/>
              </a:ext>
            </a:extLst>
          </p:cNvPr>
          <p:cNvSpPr>
            <a:spLocks noGrp="1"/>
          </p:cNvSpPr>
          <p:nvPr>
            <p:ph type="subTitle" idx="1"/>
          </p:nvPr>
        </p:nvSpPr>
        <p:spPr>
          <a:xfrm>
            <a:off x="161" y="2921401"/>
            <a:ext cx="4569074" cy="1352213"/>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a:solidFill>
                  <a:schemeClr val="bg1"/>
                </a:solidFill>
              </a:rPr>
              <a:t>*Open to Everyone </a:t>
            </a:r>
            <a:endParaRPr lang="en-US">
              <a:solidFill>
                <a:schemeClr val="bg1"/>
              </a:solidFill>
              <a:cs typeface="Arial"/>
            </a:endParaRPr>
          </a:p>
          <a:p>
            <a:pPr algn="ctr"/>
            <a:endParaRPr lang="en-US">
              <a:solidFill>
                <a:schemeClr val="bg1"/>
              </a:solidFill>
              <a:cs typeface="Arial"/>
            </a:endParaRPr>
          </a:p>
          <a:p>
            <a:pPr algn="ctr"/>
            <a:r>
              <a:rPr lang="en-US">
                <a:solidFill>
                  <a:schemeClr val="bg1"/>
                </a:solidFill>
              </a:rPr>
              <a:t>Contact: Ryan Wicklund, </a:t>
            </a:r>
            <a:r>
              <a:rPr lang="en-US">
                <a:solidFill>
                  <a:schemeClr val="bg1"/>
                </a:solidFill>
                <a:hlinkClick r:id="rId3">
                  <a:extLst>
                    <a:ext uri="{A12FA001-AC4F-418D-AE19-62706E023703}">
                      <ahyp:hlinkClr xmlns:ahyp="http://schemas.microsoft.com/office/drawing/2018/hyperlinkcolor" val="tx"/>
                    </a:ext>
                  </a:extLst>
                </a:hlinkClick>
              </a:rPr>
              <a:t>gpssvpfb@uw.edu</a:t>
            </a:r>
            <a:endParaRPr lang="en-US">
              <a:solidFill>
                <a:schemeClr val="bg1"/>
              </a:solidFill>
              <a:cs typeface="Arial"/>
              <a:hlinkClick r:id="rId3">
                <a:extLst>
                  <a:ext uri="{A12FA001-AC4F-418D-AE19-62706E023703}">
                    <ahyp:hlinkClr xmlns:ahyp="http://schemas.microsoft.com/office/drawing/2018/hyperlinkcolor" val="tx"/>
                  </a:ext>
                </a:extLst>
              </a:hlinkClick>
            </a:endParaRPr>
          </a:p>
          <a:p>
            <a:endParaRPr lang="en-US"/>
          </a:p>
        </p:txBody>
      </p:sp>
      <p:sp>
        <p:nvSpPr>
          <p:cNvPr id="4" name="Text Placeholder 3">
            <a:extLst>
              <a:ext uri="{FF2B5EF4-FFF2-40B4-BE49-F238E27FC236}">
                <a16:creationId xmlns:a16="http://schemas.microsoft.com/office/drawing/2014/main" id="{2A27865B-C8B3-5DD1-1376-C1B07C70BA10}"/>
              </a:ext>
            </a:extLst>
          </p:cNvPr>
          <p:cNvSpPr>
            <a:spLocks noGrp="1"/>
          </p:cNvSpPr>
          <p:nvPr>
            <p:ph type="body" idx="2"/>
          </p:nvPr>
        </p:nvSpPr>
        <p:spPr>
          <a:xfrm>
            <a:off x="4572878" y="1738"/>
            <a:ext cx="4570245" cy="5140145"/>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97155" indent="0">
              <a:buNone/>
            </a:pPr>
            <a:r>
              <a:rPr lang="en-US" sz="1800" b="1">
                <a:solidFill>
                  <a:srgbClr val="4B2E83"/>
                </a:solidFill>
                <a:latin typeface="Open Sans"/>
                <a:ea typeface="Open Sans"/>
                <a:cs typeface="Open Sans"/>
              </a:rPr>
              <a:t>Functions</a:t>
            </a:r>
            <a:endParaRPr lang="en-US" sz="1800">
              <a:solidFill>
                <a:srgbClr val="373A3C"/>
              </a:solidFill>
              <a:latin typeface="Open Sans"/>
              <a:ea typeface="Open Sans"/>
              <a:cs typeface="Open Sans"/>
            </a:endParaRPr>
          </a:p>
          <a:p>
            <a:pPr>
              <a:lnSpc>
                <a:spcPct val="114999"/>
              </a:lnSpc>
            </a:pPr>
            <a:r>
              <a:rPr lang="en-US" sz="1200">
                <a:solidFill>
                  <a:srgbClr val="373A3C"/>
                </a:solidFill>
                <a:latin typeface="Open Sans"/>
                <a:ea typeface="Open Sans"/>
                <a:cs typeface="Open Sans"/>
              </a:rPr>
              <a:t>Assist the Treasurer in communicating policies and procedures governing the Travel Grants process</a:t>
            </a:r>
            <a:endParaRPr lang="en-US" sz="1200"/>
          </a:p>
          <a:p>
            <a:pPr>
              <a:lnSpc>
                <a:spcPct val="114999"/>
              </a:lnSpc>
            </a:pPr>
            <a:r>
              <a:rPr lang="en-US" sz="1200">
                <a:solidFill>
                  <a:srgbClr val="373A3C"/>
                </a:solidFill>
                <a:latin typeface="Open Sans"/>
                <a:ea typeface="Open Sans"/>
                <a:cs typeface="Open Sans"/>
              </a:rPr>
              <a:t>Assist the Treasurer in advertising the availability of Travel Grants to the GPSS Senators and other graduate and professional students</a:t>
            </a:r>
            <a:endParaRPr lang="en-US" sz="1200"/>
          </a:p>
          <a:p>
            <a:pPr>
              <a:lnSpc>
                <a:spcPct val="114999"/>
              </a:lnSpc>
            </a:pPr>
            <a:r>
              <a:rPr lang="en-US" sz="1200">
                <a:solidFill>
                  <a:srgbClr val="373A3C"/>
                </a:solidFill>
                <a:latin typeface="Open Sans"/>
                <a:ea typeface="Open Sans"/>
                <a:cs typeface="Open Sans"/>
              </a:rPr>
              <a:t>Review and recommend an annual Travel Grants budget to the Finance and Budget Committee for the following fiscal year.</a:t>
            </a:r>
            <a:endParaRPr lang="en-US" sz="1200"/>
          </a:p>
          <a:p>
            <a:pPr marL="97155" indent="0">
              <a:lnSpc>
                <a:spcPct val="114999"/>
              </a:lnSpc>
              <a:buNone/>
            </a:pPr>
            <a:r>
              <a:rPr lang="en-US" sz="1800" b="1">
                <a:solidFill>
                  <a:srgbClr val="4B2E83"/>
                </a:solidFill>
                <a:latin typeface="Open Sans"/>
                <a:ea typeface="Open Sans"/>
                <a:cs typeface="Open Sans"/>
              </a:rPr>
              <a:t>Meetings</a:t>
            </a:r>
          </a:p>
          <a:p>
            <a:pPr marL="97155" indent="0">
              <a:lnSpc>
                <a:spcPct val="114999"/>
              </a:lnSpc>
              <a:buNone/>
            </a:pPr>
            <a:r>
              <a:rPr lang="en-US" sz="1200">
                <a:solidFill>
                  <a:srgbClr val="373A3C"/>
                </a:solidFill>
                <a:latin typeface="Open Sans"/>
                <a:ea typeface="Open Sans"/>
                <a:cs typeface="Open Sans"/>
              </a:rPr>
              <a:t>Autumn Quarter: </a:t>
            </a:r>
          </a:p>
          <a:p>
            <a:pPr marL="97155" indent="0">
              <a:lnSpc>
                <a:spcPct val="114999"/>
              </a:lnSpc>
              <a:buNone/>
            </a:pPr>
            <a:r>
              <a:rPr lang="en-US" sz="1200">
                <a:solidFill>
                  <a:srgbClr val="373A3C"/>
                </a:solidFill>
                <a:latin typeface="Open Sans"/>
                <a:ea typeface="Open Sans"/>
                <a:cs typeface="Open Sans"/>
              </a:rPr>
              <a:t>     Tuesdays, 7:00 PM – 8:00 PM, on Zoom </a:t>
            </a:r>
          </a:p>
          <a:p>
            <a:pPr marL="97155" indent="0">
              <a:lnSpc>
                <a:spcPct val="114999"/>
              </a:lnSpc>
              <a:buNone/>
            </a:pPr>
            <a:r>
              <a:rPr lang="en-US" sz="1800" b="1">
                <a:solidFill>
                  <a:srgbClr val="4B2E83"/>
                </a:solidFill>
                <a:latin typeface="Open Sans"/>
                <a:ea typeface="Open Sans"/>
                <a:cs typeface="Open Sans"/>
              </a:rPr>
              <a:t>Apply Now:</a:t>
            </a:r>
          </a:p>
          <a:p>
            <a:pPr marL="97155" indent="0">
              <a:lnSpc>
                <a:spcPct val="114999"/>
              </a:lnSpc>
              <a:buNone/>
            </a:pPr>
            <a:r>
              <a:rPr lang="en-US" sz="1200">
                <a:solidFill>
                  <a:srgbClr val="000000"/>
                </a:solidFill>
                <a:latin typeface="Aptos"/>
              </a:rPr>
              <a:t> </a:t>
            </a:r>
            <a:r>
              <a:rPr lang="en-US" sz="1200">
                <a:latin typeface="Aptos"/>
                <a:hlinkClick r:id="rId4"/>
              </a:rPr>
              <a:t>GPSS Travel Grant Committee Interest Form (office.com)</a:t>
            </a:r>
            <a:endParaRPr lang="en-US" sz="1200"/>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a:p>
            <a:pPr marL="97155" indent="0">
              <a:lnSpc>
                <a:spcPct val="114999"/>
              </a:lnSpc>
              <a:buNone/>
            </a:pPr>
            <a:endParaRPr lang="en-US" sz="750">
              <a:latin typeface="Aptos"/>
            </a:endParaRPr>
          </a:p>
        </p:txBody>
      </p:sp>
      <p:pic>
        <p:nvPicPr>
          <p:cNvPr id="5" name="Picture 4" descr="A qr code with a few squares&#10;&#10;Description automatically generated">
            <a:extLst>
              <a:ext uri="{FF2B5EF4-FFF2-40B4-BE49-F238E27FC236}">
                <a16:creationId xmlns:a16="http://schemas.microsoft.com/office/drawing/2014/main" id="{77E3C60C-A949-6B30-7916-B3A597523741}"/>
              </a:ext>
            </a:extLst>
          </p:cNvPr>
          <p:cNvPicPr>
            <a:picLocks noChangeAspect="1"/>
          </p:cNvPicPr>
          <p:nvPr/>
        </p:nvPicPr>
        <p:blipFill>
          <a:blip r:embed="rId5"/>
          <a:stretch>
            <a:fillRect/>
          </a:stretch>
        </p:blipFill>
        <p:spPr>
          <a:xfrm>
            <a:off x="6014700" y="3493361"/>
            <a:ext cx="1481722" cy="1553429"/>
          </a:xfrm>
          <a:prstGeom prst="rect">
            <a:avLst/>
          </a:prstGeom>
        </p:spPr>
      </p:pic>
    </p:spTree>
    <p:extLst>
      <p:ext uri="{BB962C8B-B14F-4D97-AF65-F5344CB8AC3E}">
        <p14:creationId xmlns:p14="http://schemas.microsoft.com/office/powerpoint/2010/main" val="3755488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0D60-4A78-A910-F282-0D2359E1C9C7}"/>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00">
                <a:solidFill>
                  <a:schemeClr val="bg1"/>
                </a:solidFill>
              </a:rPr>
              <a:t>Science &amp; Policy Committee </a:t>
            </a:r>
            <a:endParaRPr lang="en-US"/>
          </a:p>
        </p:txBody>
      </p:sp>
      <p:sp>
        <p:nvSpPr>
          <p:cNvPr id="3" name="Subtitle 2">
            <a:extLst>
              <a:ext uri="{FF2B5EF4-FFF2-40B4-BE49-F238E27FC236}">
                <a16:creationId xmlns:a16="http://schemas.microsoft.com/office/drawing/2014/main" id="{8F49AF75-40C3-4557-43E0-C58FBD10F047}"/>
              </a:ext>
            </a:extLst>
          </p:cNvPr>
          <p:cNvSpPr>
            <a:spLocks noGrp="1"/>
          </p:cNvSpPr>
          <p:nvPr>
            <p:ph type="subTitle" idx="1"/>
          </p:nvPr>
        </p:nvSpPr>
        <p:spPr>
          <a:xfrm>
            <a:off x="161" y="2921401"/>
            <a:ext cx="456907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b="1">
                <a:solidFill>
                  <a:srgbClr val="FFFFFF"/>
                </a:solidFill>
              </a:rPr>
              <a:t>*Open to Everyone </a:t>
            </a:r>
          </a:p>
          <a:p>
            <a:pPr algn="ctr"/>
            <a:endParaRPr lang="en-US" b="1">
              <a:solidFill>
                <a:srgbClr val="FFFFFF"/>
              </a:solidFill>
            </a:endParaRPr>
          </a:p>
          <a:p>
            <a:pPr algn="ctr"/>
            <a:r>
              <a:rPr lang="en-US" b="1">
                <a:solidFill>
                  <a:srgbClr val="FFFFFF"/>
                </a:solidFill>
              </a:rPr>
              <a:t>Contact: Ella Spurlock, </a:t>
            </a:r>
            <a:r>
              <a:rPr lang="en-US" b="1">
                <a:solidFill>
                  <a:srgbClr val="FFFFFF"/>
                </a:solidFill>
                <a:latin typeface="Segoe UI"/>
                <a:cs typeface="Segoe UI"/>
                <a:hlinkClick r:id="rId3">
                  <a:extLst>
                    <a:ext uri="{A12FA001-AC4F-418D-AE19-62706E023703}">
                      <ahyp:hlinkClr xmlns:ahyp="http://schemas.microsoft.com/office/drawing/2018/hyperlinkcolor" val="tx"/>
                    </a:ext>
                  </a:extLst>
                </a:hlinkClick>
              </a:rPr>
              <a:t>espurloc@uw.edu</a:t>
            </a:r>
            <a:r>
              <a:rPr lang="en-US" b="1">
                <a:solidFill>
                  <a:srgbClr val="FFFFFF"/>
                </a:solidFill>
                <a:latin typeface="Segoe UI"/>
                <a:cs typeface="Segoe UI"/>
              </a:rPr>
              <a:t> </a:t>
            </a:r>
          </a:p>
        </p:txBody>
      </p:sp>
      <p:sp>
        <p:nvSpPr>
          <p:cNvPr id="4" name="Text Placeholder 3">
            <a:extLst>
              <a:ext uri="{FF2B5EF4-FFF2-40B4-BE49-F238E27FC236}">
                <a16:creationId xmlns:a16="http://schemas.microsoft.com/office/drawing/2014/main" id="{27467B12-DBA4-A344-4D16-81A843469092}"/>
              </a:ext>
            </a:extLst>
          </p:cNvPr>
          <p:cNvSpPr>
            <a:spLocks noGrp="1"/>
          </p:cNvSpPr>
          <p:nvPr>
            <p:ph type="body" idx="2"/>
          </p:nvPr>
        </p:nvSpPr>
        <p:spPr>
          <a:xfrm>
            <a:off x="4572878" y="1738"/>
            <a:ext cx="4570245" cy="5140145"/>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97155" indent="0">
              <a:buNone/>
            </a:pPr>
            <a:r>
              <a:rPr lang="en-US" sz="1800" b="1">
                <a:solidFill>
                  <a:srgbClr val="4B2E83"/>
                </a:solidFill>
                <a:latin typeface="Open Sans"/>
                <a:ea typeface="Open Sans"/>
                <a:cs typeface="Open Sans"/>
              </a:rPr>
              <a:t>Functions</a:t>
            </a:r>
            <a:endParaRPr lang="en-US" sz="1800">
              <a:solidFill>
                <a:srgbClr val="E91D63"/>
              </a:solidFill>
              <a:latin typeface="Open Sans"/>
              <a:ea typeface="Open Sans"/>
              <a:cs typeface="Open Sans"/>
            </a:endParaRPr>
          </a:p>
          <a:p>
            <a:pPr>
              <a:lnSpc>
                <a:spcPct val="114999"/>
              </a:lnSpc>
            </a:pPr>
            <a:r>
              <a:rPr lang="en-US" sz="1200">
                <a:solidFill>
                  <a:srgbClr val="373A3C"/>
                </a:solidFill>
                <a:latin typeface="Open Sans"/>
                <a:ea typeface="Open Sans"/>
                <a:cs typeface="Open Sans"/>
              </a:rPr>
              <a:t>Assist student scientists in developing their skills in communication across disciplines and to the general public and promote public awareness of science research at the University of Washington, by providing opportunities to develop partnerships in the UW and greater Seattle community</a:t>
            </a:r>
            <a:endParaRPr lang="en-US" sz="1200">
              <a:solidFill>
                <a:srgbClr val="E91D63"/>
              </a:solidFill>
              <a:latin typeface="Open Sans"/>
              <a:ea typeface="Open Sans"/>
              <a:cs typeface="Open Sans"/>
            </a:endParaRPr>
          </a:p>
          <a:p>
            <a:pPr>
              <a:lnSpc>
                <a:spcPct val="114999"/>
              </a:lnSpc>
            </a:pPr>
            <a:r>
              <a:rPr lang="en-US" sz="1200">
                <a:solidFill>
                  <a:srgbClr val="373A3C"/>
                </a:solidFill>
                <a:latin typeface="Open Sans"/>
                <a:ea typeface="Open Sans"/>
                <a:cs typeface="Open Sans"/>
              </a:rPr>
              <a:t>Create opportunities and organize science and events (GPSS Interdisciplinary Research Symposium) in collaboration with other GPSS committees, UW organizations, and national organizations (such as the National Science and Policy Group) as needed.</a:t>
            </a:r>
            <a:endParaRPr lang="en-US" sz="1200"/>
          </a:p>
          <a:p>
            <a:pPr marL="97155" indent="0">
              <a:lnSpc>
                <a:spcPct val="114999"/>
              </a:lnSpc>
              <a:buNone/>
            </a:pPr>
            <a:r>
              <a:rPr lang="en-US" sz="1800" b="1">
                <a:solidFill>
                  <a:srgbClr val="4B2E83"/>
                </a:solidFill>
                <a:latin typeface="Open Sans"/>
                <a:ea typeface="Open Sans"/>
                <a:cs typeface="Open Sans"/>
              </a:rPr>
              <a:t>Meetings</a:t>
            </a:r>
            <a:endParaRPr lang="en-US" sz="1800">
              <a:solidFill>
                <a:srgbClr val="E91D63"/>
              </a:solidFill>
              <a:latin typeface="Open Sans"/>
              <a:ea typeface="Open Sans"/>
              <a:cs typeface="Open Sans"/>
            </a:endParaRPr>
          </a:p>
          <a:p>
            <a:pPr>
              <a:lnSpc>
                <a:spcPct val="114999"/>
              </a:lnSpc>
            </a:pPr>
            <a:r>
              <a:rPr lang="en-US" sz="1200">
                <a:solidFill>
                  <a:srgbClr val="373A3C"/>
                </a:solidFill>
                <a:latin typeface="Open Sans"/>
                <a:ea typeface="Open Sans"/>
                <a:cs typeface="Open Sans"/>
              </a:rPr>
              <a:t>Autumn Quarter: TBD </a:t>
            </a:r>
            <a:endParaRPr lang="en-US"/>
          </a:p>
          <a:p>
            <a:pPr marL="97155" indent="0">
              <a:lnSpc>
                <a:spcPct val="114999"/>
              </a:lnSpc>
              <a:buNone/>
            </a:pPr>
            <a:endParaRPr lang="en-US" sz="1688"/>
          </a:p>
        </p:txBody>
      </p:sp>
      <p:pic>
        <p:nvPicPr>
          <p:cNvPr id="5" name="Picture 4" descr="A purple and white rectangular object with a qr code&#10;&#10;Description automatically generated">
            <a:extLst>
              <a:ext uri="{FF2B5EF4-FFF2-40B4-BE49-F238E27FC236}">
                <a16:creationId xmlns:a16="http://schemas.microsoft.com/office/drawing/2014/main" id="{106A451A-1F37-D600-810E-B71C443B3E60}"/>
              </a:ext>
            </a:extLst>
          </p:cNvPr>
          <p:cNvPicPr>
            <a:picLocks noChangeAspect="1"/>
          </p:cNvPicPr>
          <p:nvPr/>
        </p:nvPicPr>
        <p:blipFill>
          <a:blip r:embed="rId4"/>
          <a:stretch>
            <a:fillRect/>
          </a:stretch>
        </p:blipFill>
        <p:spPr>
          <a:xfrm>
            <a:off x="0" y="2170"/>
            <a:ext cx="9144000" cy="5139159"/>
          </a:xfrm>
          <a:prstGeom prst="rect">
            <a:avLst/>
          </a:prstGeom>
        </p:spPr>
      </p:pic>
    </p:spTree>
    <p:extLst>
      <p:ext uri="{BB962C8B-B14F-4D97-AF65-F5344CB8AC3E}">
        <p14:creationId xmlns:p14="http://schemas.microsoft.com/office/powerpoint/2010/main" val="1031881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7A9A-E7B7-F970-0100-E63C9567B8DB}"/>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00">
                <a:solidFill>
                  <a:schemeClr val="bg1"/>
                </a:solidFill>
              </a:rPr>
              <a:t>Arts Council</a:t>
            </a:r>
            <a:endParaRPr lang="en-US" sz="4300">
              <a:solidFill>
                <a:schemeClr val="bg1"/>
              </a:solidFill>
              <a:cs typeface="Arial"/>
            </a:endParaRPr>
          </a:p>
        </p:txBody>
      </p:sp>
      <p:sp>
        <p:nvSpPr>
          <p:cNvPr id="3" name="Subtitle 2">
            <a:extLst>
              <a:ext uri="{FF2B5EF4-FFF2-40B4-BE49-F238E27FC236}">
                <a16:creationId xmlns:a16="http://schemas.microsoft.com/office/drawing/2014/main" id="{D5264BDB-E75D-B6E6-D81F-69C26E413A0C}"/>
              </a:ext>
            </a:extLst>
          </p:cNvPr>
          <p:cNvSpPr>
            <a:spLocks noGrp="1"/>
          </p:cNvSpPr>
          <p:nvPr>
            <p:ph type="subTitle" idx="1"/>
          </p:nvPr>
        </p:nvSpPr>
        <p:spPr>
          <a:xfrm>
            <a:off x="161" y="2921401"/>
            <a:ext cx="456907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a:solidFill>
                  <a:srgbClr val="FFFFFF"/>
                </a:solidFill>
              </a:rPr>
              <a:t>*Open to Everyone </a:t>
            </a:r>
          </a:p>
          <a:p>
            <a:pPr algn="ctr"/>
            <a:endParaRPr lang="en-US">
              <a:solidFill>
                <a:srgbClr val="FFFFFF"/>
              </a:solidFill>
            </a:endParaRPr>
          </a:p>
          <a:p>
            <a:pPr algn="ctr"/>
            <a:endParaRPr lang="en-US">
              <a:solidFill>
                <a:srgbClr val="FFFFFF"/>
              </a:solidFill>
            </a:endParaRPr>
          </a:p>
          <a:p>
            <a:pPr algn="ctr"/>
            <a:r>
              <a:rPr lang="en-US">
                <a:solidFill>
                  <a:srgbClr val="FFFFFF"/>
                </a:solidFill>
              </a:rPr>
              <a:t>Contact: Noah Hough, </a:t>
            </a:r>
            <a:r>
              <a:rPr lang="en-US">
                <a:solidFill>
                  <a:srgbClr val="FFFFFF"/>
                </a:solidFill>
                <a:hlinkClick r:id="rId3">
                  <a:extLst>
                    <a:ext uri="{A12FA001-AC4F-418D-AE19-62706E023703}">
                      <ahyp:hlinkClr xmlns:ahyp="http://schemas.microsoft.com/office/drawing/2018/hyperlinkcolor" val="tx"/>
                    </a:ext>
                  </a:extLst>
                </a:hlinkClick>
              </a:rPr>
              <a:t>gpssvpadmin@uw.edu</a:t>
            </a:r>
            <a:r>
              <a:rPr lang="en-US">
                <a:solidFill>
                  <a:srgbClr val="FFFFFF"/>
                </a:solidFill>
              </a:rPr>
              <a:t> </a:t>
            </a:r>
          </a:p>
        </p:txBody>
      </p:sp>
      <p:sp>
        <p:nvSpPr>
          <p:cNvPr id="4" name="Text Placeholder 3">
            <a:extLst>
              <a:ext uri="{FF2B5EF4-FFF2-40B4-BE49-F238E27FC236}">
                <a16:creationId xmlns:a16="http://schemas.microsoft.com/office/drawing/2014/main" id="{AEFBF247-35B2-C8C6-2925-9B8C47D30DDE}"/>
              </a:ext>
            </a:extLst>
          </p:cNvPr>
          <p:cNvSpPr>
            <a:spLocks noGrp="1"/>
          </p:cNvSpPr>
          <p:nvPr>
            <p:ph type="body" idx="2"/>
          </p:nvPr>
        </p:nvSpPr>
        <p:spPr>
          <a:xfrm>
            <a:off x="4572878" y="918294"/>
            <a:ext cx="4570245" cy="369522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97155" indent="0">
              <a:lnSpc>
                <a:spcPct val="114999"/>
              </a:lnSpc>
              <a:buNone/>
            </a:pPr>
            <a:r>
              <a:rPr lang="en-US" sz="1800" b="1">
                <a:solidFill>
                  <a:srgbClr val="4B2E83"/>
                </a:solidFill>
                <a:latin typeface="Open Sans"/>
                <a:ea typeface="Open Sans"/>
                <a:cs typeface="Open Sans"/>
              </a:rPr>
              <a:t>Functions</a:t>
            </a:r>
            <a:endParaRPr lang="en-US" sz="1800" b="1">
              <a:solidFill>
                <a:srgbClr val="4B2E83"/>
              </a:solidFill>
            </a:endParaRPr>
          </a:p>
          <a:p>
            <a:pPr marL="97155" indent="0">
              <a:lnSpc>
                <a:spcPct val="114999"/>
              </a:lnSpc>
              <a:buNone/>
            </a:pPr>
            <a:r>
              <a:rPr lang="en-US" sz="1800">
                <a:solidFill>
                  <a:schemeClr val="bg2"/>
                </a:solidFill>
                <a:latin typeface="Open Sans"/>
                <a:ea typeface="Open Sans"/>
                <a:cs typeface="Open Sans"/>
              </a:rPr>
              <a:t>The Arts Council creates a space for students in the arts across campus to collaborate </a:t>
            </a:r>
            <a:r>
              <a:rPr lang="en-US" sz="1800" err="1">
                <a:solidFill>
                  <a:schemeClr val="bg2"/>
                </a:solidFill>
                <a:latin typeface="Open Sans"/>
                <a:ea typeface="Open Sans"/>
                <a:cs typeface="Open Sans"/>
              </a:rPr>
              <a:t>interdisciplinarily</a:t>
            </a:r>
            <a:r>
              <a:rPr lang="en-US" sz="1800">
                <a:solidFill>
                  <a:schemeClr val="bg2"/>
                </a:solidFill>
                <a:latin typeface="Open Sans"/>
                <a:ea typeface="Open Sans"/>
                <a:cs typeface="Open Sans"/>
              </a:rPr>
              <a:t>, develop a stronger community, and advocate for the improvement of issues recognized during Council meetings that affect students within the arts at UW.</a:t>
            </a:r>
          </a:p>
          <a:p>
            <a:pPr>
              <a:lnSpc>
                <a:spcPct val="114999"/>
              </a:lnSpc>
            </a:pPr>
            <a:r>
              <a:rPr lang="en-US" sz="1800">
                <a:solidFill>
                  <a:schemeClr val="bg2"/>
                </a:solidFill>
                <a:latin typeface="Open Sans"/>
                <a:ea typeface="Open Sans"/>
                <a:cs typeface="Open Sans"/>
              </a:rPr>
              <a:t>Book Club</a:t>
            </a:r>
          </a:p>
          <a:p>
            <a:pPr>
              <a:lnSpc>
                <a:spcPct val="114999"/>
              </a:lnSpc>
            </a:pPr>
            <a:r>
              <a:rPr lang="en-US" sz="1800">
                <a:solidFill>
                  <a:schemeClr val="bg2"/>
                </a:solidFill>
                <a:latin typeface="Open Sans"/>
                <a:ea typeface="Open Sans"/>
                <a:cs typeface="Open Sans"/>
              </a:rPr>
              <a:t>Knitting &amp; Crochet Circle </a:t>
            </a:r>
          </a:p>
          <a:p>
            <a:pPr>
              <a:lnSpc>
                <a:spcPct val="114999"/>
              </a:lnSpc>
            </a:pPr>
            <a:r>
              <a:rPr lang="en-US" sz="1800">
                <a:solidFill>
                  <a:schemeClr val="bg2"/>
                </a:solidFill>
                <a:latin typeface="Open Sans"/>
                <a:ea typeface="Open Sans"/>
                <a:cs typeface="Open Sans"/>
              </a:rPr>
              <a:t>Events</a:t>
            </a:r>
          </a:p>
          <a:p>
            <a:pPr marL="97155" indent="0">
              <a:lnSpc>
                <a:spcPct val="114999"/>
              </a:lnSpc>
              <a:buNone/>
            </a:pPr>
            <a:endParaRPr lang="en-US" sz="1800">
              <a:solidFill>
                <a:srgbClr val="424242"/>
              </a:solidFill>
              <a:latin typeface="Open Sans"/>
              <a:ea typeface="Open Sans"/>
              <a:cs typeface="Open Sans"/>
            </a:endParaRPr>
          </a:p>
          <a:p>
            <a:pPr marL="97155" indent="0">
              <a:lnSpc>
                <a:spcPct val="114999"/>
              </a:lnSpc>
              <a:buNone/>
            </a:pPr>
            <a:r>
              <a:rPr lang="en-US" sz="1800" b="1">
                <a:solidFill>
                  <a:srgbClr val="4B2E83"/>
                </a:solidFill>
                <a:latin typeface="Open Sans"/>
                <a:ea typeface="Open Sans"/>
                <a:cs typeface="Open Sans"/>
              </a:rPr>
              <a:t>Meetings</a:t>
            </a:r>
          </a:p>
          <a:p>
            <a:pPr marL="97155" indent="0">
              <a:lnSpc>
                <a:spcPct val="114999"/>
              </a:lnSpc>
              <a:buNone/>
            </a:pPr>
            <a:r>
              <a:rPr lang="en-US" sz="1800">
                <a:solidFill>
                  <a:schemeClr val="bg2"/>
                </a:solidFill>
                <a:latin typeface="Open Sans"/>
                <a:ea typeface="Open Sans"/>
                <a:cs typeface="Open Sans"/>
              </a:rPr>
              <a:t>Autumn Quarter: </a:t>
            </a:r>
          </a:p>
          <a:p>
            <a:pPr marL="97155" indent="0">
              <a:lnSpc>
                <a:spcPct val="114999"/>
              </a:lnSpc>
              <a:buNone/>
            </a:pPr>
            <a:r>
              <a:rPr lang="en-US" sz="1800">
                <a:solidFill>
                  <a:schemeClr val="bg2"/>
                </a:solidFill>
                <a:latin typeface="Open Sans"/>
                <a:ea typeface="Open Sans"/>
                <a:cs typeface="Open Sans"/>
              </a:rPr>
              <a:t>Mondays, 4:00 PM – 5:00 PM, HUB 31</a:t>
            </a:r>
            <a:r>
              <a:rPr lang="en-US" sz="1800">
                <a:latin typeface="Open Sans"/>
                <a:ea typeface="Open Sans"/>
                <a:cs typeface="Open Sans"/>
              </a:rPr>
              <a:t>4</a:t>
            </a:r>
            <a:br>
              <a:rPr lang="en-US" sz="1500">
                <a:latin typeface="Open Sans"/>
                <a:ea typeface="Open Sans"/>
                <a:cs typeface="Open Sans"/>
              </a:rPr>
            </a:br>
            <a:endParaRPr lang="en-US" sz="1500">
              <a:solidFill>
                <a:srgbClr val="E91D63"/>
              </a:solidFill>
              <a:latin typeface="Open Sans"/>
              <a:ea typeface="Open Sans"/>
              <a:cs typeface="Open Sans"/>
            </a:endParaRPr>
          </a:p>
          <a:p>
            <a:pPr marL="97155" indent="0">
              <a:lnSpc>
                <a:spcPct val="114999"/>
              </a:lnSpc>
              <a:buNone/>
            </a:pPr>
            <a:endParaRPr lang="en-US" sz="975">
              <a:solidFill>
                <a:srgbClr val="373A3C"/>
              </a:solidFill>
              <a:latin typeface="Open Sans"/>
              <a:ea typeface="Open Sans"/>
              <a:cs typeface="Open Sans"/>
            </a:endParaRPr>
          </a:p>
        </p:txBody>
      </p:sp>
    </p:spTree>
    <p:extLst>
      <p:ext uri="{BB962C8B-B14F-4D97-AF65-F5344CB8AC3E}">
        <p14:creationId xmlns:p14="http://schemas.microsoft.com/office/powerpoint/2010/main" val="367936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book club&#10;&#10;Description automatically generated">
            <a:extLst>
              <a:ext uri="{FF2B5EF4-FFF2-40B4-BE49-F238E27FC236}">
                <a16:creationId xmlns:a16="http://schemas.microsoft.com/office/drawing/2014/main" id="{EFC9CFCC-07C2-B8A4-989A-1CE91EB4ABBA}"/>
              </a:ext>
            </a:extLst>
          </p:cNvPr>
          <p:cNvPicPr>
            <a:picLocks noChangeAspect="1"/>
          </p:cNvPicPr>
          <p:nvPr/>
        </p:nvPicPr>
        <p:blipFill>
          <a:blip r:embed="rId3"/>
          <a:stretch>
            <a:fillRect/>
          </a:stretch>
        </p:blipFill>
        <p:spPr>
          <a:xfrm>
            <a:off x="693453" y="0"/>
            <a:ext cx="3635962" cy="5143500"/>
          </a:xfrm>
          <a:prstGeom prst="rect">
            <a:avLst/>
          </a:prstGeom>
        </p:spPr>
      </p:pic>
      <p:pic>
        <p:nvPicPr>
          <p:cNvPr id="6" name="Picture 5" descr="A poster for a crochet workshop&#10;&#10;Description automatically generated">
            <a:extLst>
              <a:ext uri="{FF2B5EF4-FFF2-40B4-BE49-F238E27FC236}">
                <a16:creationId xmlns:a16="http://schemas.microsoft.com/office/drawing/2014/main" id="{1B95E424-DFF7-728A-4E2A-B2A2CF470AB8}"/>
              </a:ext>
            </a:extLst>
          </p:cNvPr>
          <p:cNvPicPr>
            <a:picLocks noChangeAspect="1"/>
          </p:cNvPicPr>
          <p:nvPr/>
        </p:nvPicPr>
        <p:blipFill>
          <a:blip r:embed="rId4"/>
          <a:stretch>
            <a:fillRect/>
          </a:stretch>
        </p:blipFill>
        <p:spPr>
          <a:xfrm>
            <a:off x="4896229" y="0"/>
            <a:ext cx="3635962" cy="5143500"/>
          </a:xfrm>
          <a:prstGeom prst="rect">
            <a:avLst/>
          </a:prstGeom>
        </p:spPr>
      </p:pic>
    </p:spTree>
    <p:extLst>
      <p:ext uri="{BB962C8B-B14F-4D97-AF65-F5344CB8AC3E}">
        <p14:creationId xmlns:p14="http://schemas.microsoft.com/office/powerpoint/2010/main" val="234082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Announcements</a:t>
            </a:r>
            <a:endParaRPr sz="4800" b="1">
              <a:latin typeface="Encode Sans"/>
              <a:ea typeface="Encode Sans"/>
              <a:cs typeface="Encode Sans"/>
              <a:sym typeface="Encode Sans"/>
            </a:endParaRP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3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6</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7A9A-E7B7-F970-0100-E63C9567B8DB}"/>
              </a:ext>
            </a:extLst>
          </p:cNvPr>
          <p:cNvSpPr>
            <a:spLocks noGrp="1"/>
          </p:cNvSpPr>
          <p:nvPr>
            <p:ph type="title"/>
          </p:nvPr>
        </p:nvSpPr>
        <p:spPr>
          <a:xfrm>
            <a:off x="161" y="1078750"/>
            <a:ext cx="4569074" cy="178929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4300" err="1">
                <a:solidFill>
                  <a:schemeClr val="bg1"/>
                </a:solidFill>
              </a:rPr>
              <a:t>Adhoc</a:t>
            </a:r>
            <a:r>
              <a:rPr lang="en-US" sz="4300">
                <a:solidFill>
                  <a:schemeClr val="bg1"/>
                </a:solidFill>
              </a:rPr>
              <a:t> Committees </a:t>
            </a:r>
            <a:endParaRPr lang="en-US">
              <a:solidFill>
                <a:schemeClr val="bg1"/>
              </a:solidFill>
            </a:endParaRPr>
          </a:p>
        </p:txBody>
      </p:sp>
      <p:sp>
        <p:nvSpPr>
          <p:cNvPr id="3" name="Subtitle 2">
            <a:extLst>
              <a:ext uri="{FF2B5EF4-FFF2-40B4-BE49-F238E27FC236}">
                <a16:creationId xmlns:a16="http://schemas.microsoft.com/office/drawing/2014/main" id="{D5264BDB-E75D-B6E6-D81F-69C26E413A0C}"/>
              </a:ext>
            </a:extLst>
          </p:cNvPr>
          <p:cNvSpPr>
            <a:spLocks noGrp="1"/>
          </p:cNvSpPr>
          <p:nvPr>
            <p:ph type="subTitle" idx="1"/>
          </p:nvPr>
        </p:nvSpPr>
        <p:spPr>
          <a:xfrm>
            <a:off x="161" y="2921401"/>
            <a:ext cx="4569074" cy="134541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a:solidFill>
                  <a:srgbClr val="FFFFFF"/>
                </a:solidFill>
              </a:rPr>
              <a:t>*Open to Everyone </a:t>
            </a:r>
          </a:p>
          <a:p>
            <a:pPr algn="ctr"/>
            <a:endParaRPr lang="en-US">
              <a:solidFill>
                <a:srgbClr val="FFFFFF"/>
              </a:solidFill>
            </a:endParaRPr>
          </a:p>
          <a:p>
            <a:pPr algn="ctr"/>
            <a:endParaRPr lang="en-US">
              <a:solidFill>
                <a:srgbClr val="FFFFFF"/>
              </a:solidFill>
            </a:endParaRPr>
          </a:p>
          <a:p>
            <a:pPr algn="ctr"/>
            <a:r>
              <a:rPr lang="en-US">
                <a:solidFill>
                  <a:srgbClr val="FFFFFF"/>
                </a:solidFill>
              </a:rPr>
              <a:t>Contact: Noah Hough, </a:t>
            </a:r>
            <a:r>
              <a:rPr lang="en-US">
                <a:solidFill>
                  <a:srgbClr val="FFFFFF"/>
                </a:solidFill>
                <a:hlinkClick r:id="rId3">
                  <a:extLst>
                    <a:ext uri="{A12FA001-AC4F-418D-AE19-62706E023703}">
                      <ahyp:hlinkClr xmlns:ahyp="http://schemas.microsoft.com/office/drawing/2018/hyperlinkcolor" val="tx"/>
                    </a:ext>
                  </a:extLst>
                </a:hlinkClick>
              </a:rPr>
              <a:t>gpssvpadmin@uw.edu</a:t>
            </a:r>
            <a:r>
              <a:rPr lang="en-US">
                <a:solidFill>
                  <a:srgbClr val="FFFFFF"/>
                </a:solidFill>
              </a:rPr>
              <a:t> </a:t>
            </a:r>
          </a:p>
        </p:txBody>
      </p:sp>
      <p:sp>
        <p:nvSpPr>
          <p:cNvPr id="4" name="Text Placeholder 3">
            <a:extLst>
              <a:ext uri="{FF2B5EF4-FFF2-40B4-BE49-F238E27FC236}">
                <a16:creationId xmlns:a16="http://schemas.microsoft.com/office/drawing/2014/main" id="{AEFBF247-35B2-C8C6-2925-9B8C47D30DDE}"/>
              </a:ext>
            </a:extLst>
          </p:cNvPr>
          <p:cNvSpPr>
            <a:spLocks noGrp="1"/>
          </p:cNvSpPr>
          <p:nvPr>
            <p:ph type="body" idx="2"/>
          </p:nvPr>
        </p:nvSpPr>
        <p:spPr>
          <a:xfrm>
            <a:off x="4572878" y="210723"/>
            <a:ext cx="4570245" cy="4940272"/>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14999"/>
              </a:lnSpc>
            </a:pPr>
            <a:r>
              <a:rPr lang="en-US" sz="1800" b="1">
                <a:solidFill>
                  <a:srgbClr val="4B2E83"/>
                </a:solidFill>
                <a:latin typeface="Open Sans"/>
                <a:ea typeface="Open Sans"/>
                <a:cs typeface="Open Sans"/>
              </a:rPr>
              <a:t>Ad hoc committees shall be temporary committees designed to address special issues identified by the GPSS. </a:t>
            </a:r>
            <a:endParaRPr lang="en-US">
              <a:solidFill>
                <a:srgbClr val="E91D63"/>
              </a:solidFill>
              <a:latin typeface="Arial"/>
              <a:ea typeface="Open Sans"/>
              <a:cs typeface="Arial"/>
            </a:endParaRPr>
          </a:p>
          <a:p>
            <a:pPr marL="285750" indent="-285750">
              <a:lnSpc>
                <a:spcPct val="114999"/>
              </a:lnSpc>
            </a:pPr>
            <a:r>
              <a:rPr lang="en-US" sz="1800" b="1">
                <a:solidFill>
                  <a:srgbClr val="4B2E83"/>
                </a:solidFill>
                <a:latin typeface="Open Sans"/>
                <a:ea typeface="Open Sans"/>
                <a:cs typeface="Open Sans"/>
              </a:rPr>
              <a:t>Any Senator or Officer may propose the creation of an ad hoc committee, which then must be approved by a simple majority of the GPSS. </a:t>
            </a:r>
          </a:p>
          <a:p>
            <a:pPr marL="97155" indent="0">
              <a:lnSpc>
                <a:spcPct val="114999"/>
              </a:lnSpc>
              <a:buNone/>
            </a:pPr>
            <a:br>
              <a:rPr lang="en-US"/>
            </a:br>
            <a:r>
              <a:rPr lang="en-US" sz="1200">
                <a:solidFill>
                  <a:srgbClr val="373A3C"/>
                </a:solidFill>
                <a:latin typeface="Open Sans"/>
                <a:ea typeface="Open Sans"/>
                <a:cs typeface="Open Sans"/>
              </a:rPr>
              <a:t>Committee for the Senators Motivation &amp; Retention (CSMR)</a:t>
            </a:r>
            <a:endParaRPr lang="en-US">
              <a:cs typeface="Arial"/>
            </a:endParaRPr>
          </a:p>
          <a:p>
            <a:pPr marL="268605" indent="-171450">
              <a:lnSpc>
                <a:spcPct val="114999"/>
              </a:lnSpc>
            </a:pPr>
            <a:r>
              <a:rPr lang="en-US" sz="1100">
                <a:solidFill>
                  <a:srgbClr val="000000"/>
                </a:solidFill>
                <a:latin typeface="Arial"/>
                <a:ea typeface="Open Sans"/>
                <a:cs typeface="Arial"/>
              </a:rPr>
              <a:t>Explore various acceptable ways aimed at motivating and encouraging graduate students and senators to volunteer their time and services to the work of the GPSS.</a:t>
            </a:r>
            <a:endParaRPr lang="en-US" sz="1200">
              <a:solidFill>
                <a:srgbClr val="373A3C"/>
              </a:solidFill>
              <a:latin typeface="Open Sans"/>
              <a:ea typeface="Open Sans"/>
              <a:cs typeface="Open Sans"/>
            </a:endParaRPr>
          </a:p>
          <a:p>
            <a:pPr marL="382905" indent="-285750">
              <a:lnSpc>
                <a:spcPct val="114999"/>
              </a:lnSpc>
            </a:pPr>
            <a:endParaRPr lang="en-US" sz="1100">
              <a:solidFill>
                <a:srgbClr val="000000"/>
              </a:solidFill>
              <a:latin typeface="Arial"/>
              <a:ea typeface="Open Sans"/>
              <a:cs typeface="Arial"/>
            </a:endParaRPr>
          </a:p>
          <a:p>
            <a:pPr marL="97155" indent="0">
              <a:lnSpc>
                <a:spcPct val="114999"/>
              </a:lnSpc>
              <a:buNone/>
            </a:pPr>
            <a:br>
              <a:rPr lang="en-US" sz="1500">
                <a:latin typeface="Open Sans"/>
                <a:ea typeface="Open Sans"/>
                <a:cs typeface="Open Sans"/>
              </a:rPr>
            </a:br>
            <a:endParaRPr lang="en-US" sz="1500">
              <a:solidFill>
                <a:srgbClr val="E91D63"/>
              </a:solidFill>
              <a:latin typeface="Open Sans"/>
              <a:ea typeface="Open Sans"/>
              <a:cs typeface="Open Sans"/>
            </a:endParaRPr>
          </a:p>
          <a:p>
            <a:pPr marL="97155" indent="0">
              <a:lnSpc>
                <a:spcPct val="114999"/>
              </a:lnSpc>
              <a:buNone/>
            </a:pPr>
            <a:endParaRPr lang="en-US" sz="975">
              <a:solidFill>
                <a:srgbClr val="373A3C"/>
              </a:solidFill>
              <a:latin typeface="Open Sans"/>
              <a:ea typeface="Open Sans"/>
              <a:cs typeface="Open Sans"/>
            </a:endParaRPr>
          </a:p>
        </p:txBody>
      </p:sp>
    </p:spTree>
    <p:extLst>
      <p:ext uri="{BB962C8B-B14F-4D97-AF65-F5344CB8AC3E}">
        <p14:creationId xmlns:p14="http://schemas.microsoft.com/office/powerpoint/2010/main" val="1840522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14DE-C7ED-82C6-7016-5C939A67DB68}"/>
              </a:ext>
            </a:extLst>
          </p:cNvPr>
          <p:cNvSpPr>
            <a:spLocks noGrp="1"/>
          </p:cNvSpPr>
          <p:nvPr>
            <p:ph type="title"/>
          </p:nvPr>
        </p:nvSpPr>
        <p:spPr>
          <a:xfrm>
            <a:off x="393" y="-1779"/>
            <a:ext cx="9141117" cy="2126272"/>
          </a:xfrm>
        </p:spPr>
        <p:txBody>
          <a:bodyPr/>
          <a:lstStyle/>
          <a:p>
            <a:pPr algn="ctr"/>
            <a:r>
              <a:rPr lang="en-US" sz="2400"/>
              <a:t>Fill out this form to get connected with committee(s) of your interest</a:t>
            </a:r>
            <a:br>
              <a:rPr lang="en-US" sz="2000"/>
            </a:br>
            <a:br>
              <a:rPr lang="en-US" sz="2000"/>
            </a:br>
            <a:r>
              <a:rPr lang="en-US" sz="2000" b="0">
                <a:hlinkClick r:id="rId3"/>
              </a:rPr>
              <a:t>https://forms.office.com/r/fmUsMm9Ybp</a:t>
            </a:r>
            <a:endParaRPr lang="en-US" sz="2000" b="0"/>
          </a:p>
        </p:txBody>
      </p:sp>
      <p:sp>
        <p:nvSpPr>
          <p:cNvPr id="3" name="Slide Number Placeholder 2">
            <a:extLst>
              <a:ext uri="{FF2B5EF4-FFF2-40B4-BE49-F238E27FC236}">
                <a16:creationId xmlns:a16="http://schemas.microsoft.com/office/drawing/2014/main" id="{195E8E6E-3A0A-2BD1-95F1-AC928AB5D7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61</a:t>
            </a:fld>
            <a:endParaRPr lang="en"/>
          </a:p>
        </p:txBody>
      </p:sp>
      <p:pic>
        <p:nvPicPr>
          <p:cNvPr id="4" name="Picture 3" descr="A qr code on a white background&#10;&#10;Description automatically generated">
            <a:extLst>
              <a:ext uri="{FF2B5EF4-FFF2-40B4-BE49-F238E27FC236}">
                <a16:creationId xmlns:a16="http://schemas.microsoft.com/office/drawing/2014/main" id="{9E6DC92F-865F-6809-C3C2-E283CF1E5A71}"/>
              </a:ext>
            </a:extLst>
          </p:cNvPr>
          <p:cNvPicPr>
            <a:picLocks noChangeAspect="1"/>
          </p:cNvPicPr>
          <p:nvPr/>
        </p:nvPicPr>
        <p:blipFill>
          <a:blip r:embed="rId4"/>
          <a:stretch>
            <a:fillRect/>
          </a:stretch>
        </p:blipFill>
        <p:spPr>
          <a:xfrm>
            <a:off x="3243263" y="2121354"/>
            <a:ext cx="2657475" cy="2628900"/>
          </a:xfrm>
          <a:prstGeom prst="rect">
            <a:avLst/>
          </a:prstGeom>
        </p:spPr>
      </p:pic>
    </p:spTree>
    <p:extLst>
      <p:ext uri="{BB962C8B-B14F-4D97-AF65-F5344CB8AC3E}">
        <p14:creationId xmlns:p14="http://schemas.microsoft.com/office/powerpoint/2010/main" val="74431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Executive Senator Positions</a:t>
            </a:r>
            <a:endParaRPr lang="en" sz="3600">
              <a:solidFill>
                <a:srgbClr val="000000"/>
              </a:solidFill>
              <a:latin typeface="Encode Sans"/>
              <a:cs typeface="Arial"/>
              <a:sym typeface="Encode Sans"/>
            </a:endParaRP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3 min</a:t>
            </a:r>
            <a:endParaRPr lang="en-US" sz="1800">
              <a:solidFill>
                <a:schemeClr val="lt1"/>
              </a:solidFill>
              <a:latin typeface="Source Code Pro"/>
              <a:ea typeface="Source Code Pro"/>
              <a:cs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62</a:t>
            </a:fld>
            <a:endParaRPr>
              <a:solidFill>
                <a:schemeClr val="lt1"/>
              </a:solidFill>
            </a:endParaRPr>
          </a:p>
        </p:txBody>
      </p:sp>
      <p:pic>
        <p:nvPicPr>
          <p:cNvPr id="5" name="Picture 4" descr="A logo of a gps&#10;&#10;Description automatically generated">
            <a:extLst>
              <a:ext uri="{FF2B5EF4-FFF2-40B4-BE49-F238E27FC236}">
                <a16:creationId xmlns:a16="http://schemas.microsoft.com/office/drawing/2014/main" id="{D0F4F96E-7719-7AAA-3EFC-80A0F02802D2}"/>
              </a:ext>
            </a:extLst>
          </p:cNvPr>
          <p:cNvPicPr>
            <a:picLocks noChangeAspect="1"/>
          </p:cNvPicPr>
          <p:nvPr/>
        </p:nvPicPr>
        <p:blipFill>
          <a:blip r:embed="rId3"/>
          <a:stretch>
            <a:fillRect/>
          </a:stretch>
        </p:blipFill>
        <p:spPr>
          <a:xfrm>
            <a:off x="942975" y="3565335"/>
            <a:ext cx="7481888" cy="1618043"/>
          </a:xfrm>
          <a:prstGeom prst="rect">
            <a:avLst/>
          </a:prstGeom>
        </p:spPr>
      </p:pic>
    </p:spTree>
    <p:extLst>
      <p:ext uri="{BB962C8B-B14F-4D97-AF65-F5344CB8AC3E}">
        <p14:creationId xmlns:p14="http://schemas.microsoft.com/office/powerpoint/2010/main" val="963475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208325" y="1009508"/>
            <a:ext cx="8403645" cy="3862856"/>
          </a:xfrm>
          <a:prstGeom prst="rect">
            <a:avLst/>
          </a:prstGeom>
          <a:noFill/>
          <a:ln>
            <a:noFill/>
          </a:ln>
        </p:spPr>
        <p:txBody>
          <a:bodyPr spcFirstLastPara="1" wrap="square" lIns="95050" tIns="95050" rIns="95050" bIns="95050" anchor="t" anchorCtr="0">
            <a:noAutofit/>
          </a:bodyPr>
          <a:lstStyle/>
          <a:p>
            <a:pPr>
              <a:lnSpc>
                <a:spcPct val="115000"/>
              </a:lnSpc>
              <a:buClr>
                <a:srgbClr val="000000"/>
              </a:buClr>
            </a:pPr>
            <a:r>
              <a:rPr lang="en-US" sz="2400">
                <a:solidFill>
                  <a:srgbClr val="FFFFFF"/>
                </a:solidFill>
                <a:latin typeface="Encode Sans Normal"/>
                <a:cs typeface="Open Sans"/>
              </a:rPr>
              <a:t>Executive Senator Responsibilities:</a:t>
            </a:r>
            <a:br>
              <a:rPr lang="en-US" sz="2400">
                <a:latin typeface="Encode Sans Normal"/>
                <a:cs typeface="Open Sans"/>
              </a:rPr>
            </a:br>
            <a:br>
              <a:rPr lang="en-US" sz="1800" b="0">
                <a:latin typeface="Encode Sans Normal"/>
                <a:cs typeface="Open Sans"/>
              </a:rPr>
            </a:br>
            <a:r>
              <a:rPr lang="en-US" sz="1200" b="0">
                <a:solidFill>
                  <a:srgbClr val="FFFFFF"/>
                </a:solidFill>
                <a:latin typeface="Encode Sans Normal"/>
                <a:cs typeface="Open Sans"/>
              </a:rPr>
              <a:t>- Attend all regular GPSS Meetings (3-5 per quarter)</a:t>
            </a:r>
            <a:br>
              <a:rPr lang="en-US" sz="1200" b="0">
                <a:latin typeface="Encode Sans Normal"/>
                <a:cs typeface="Open Sans"/>
              </a:rPr>
            </a:br>
            <a:br>
              <a:rPr lang="en-US" sz="1200" b="0">
                <a:latin typeface="Encode Sans Normal"/>
                <a:cs typeface="Open Sans"/>
              </a:rPr>
            </a:br>
            <a:r>
              <a:rPr lang="en-US" sz="1200" b="0">
                <a:latin typeface="Encode Sans Normal"/>
                <a:cs typeface="Open Sans"/>
              </a:rPr>
              <a:t>- Attend Executive Committee Meetings (3-5 per quarter,</a:t>
            </a:r>
            <a:r>
              <a:rPr lang="en-US" sz="1200">
                <a:latin typeface="Encode Sans Normal"/>
                <a:cs typeface="Open Sans"/>
              </a:rPr>
              <a:t> including summers</a:t>
            </a:r>
            <a:r>
              <a:rPr lang="en-US" sz="1200" b="0">
                <a:latin typeface="Encode Sans Normal"/>
                <a:cs typeface="Open Sans"/>
              </a:rPr>
              <a:t>)</a:t>
            </a:r>
            <a:br>
              <a:rPr lang="en-US" sz="1200" b="0">
                <a:latin typeface="Encode Sans Normal"/>
                <a:cs typeface="Open Sans"/>
              </a:rPr>
            </a:br>
            <a:br>
              <a:rPr lang="en-US" sz="1200" b="0">
                <a:latin typeface="Encode Sans Normal"/>
                <a:cs typeface="Open Sans"/>
              </a:rPr>
            </a:br>
            <a:r>
              <a:rPr lang="en-US" sz="1200" b="0">
                <a:latin typeface="Encode Sans Normal"/>
                <a:cs typeface="Open Sans"/>
              </a:rPr>
              <a:t>- Choose your own adventure for getting more involved in GPSS—Chair a GPSS committee, form an ad hoc committee, sponsor and/or author resolutions, volunteer to assist with events, serve as an appointee on a University committee, etc. </a:t>
            </a:r>
            <a:br>
              <a:rPr lang="en-US" sz="1600" b="0">
                <a:latin typeface="Encode Sans Normal"/>
                <a:cs typeface="Open Sans"/>
              </a:rPr>
            </a:br>
            <a:br>
              <a:rPr lang="en-US" sz="1600" b="0">
                <a:latin typeface="Encode Sans Normal" panose="02000000000000000000" pitchFamily="2" charset="0"/>
                <a:cs typeface="Open Sans"/>
              </a:rPr>
            </a:br>
            <a:r>
              <a:rPr lang="en-US" sz="1400">
                <a:latin typeface="Encode Sans Normal"/>
                <a:cs typeface="Open Sans"/>
              </a:rPr>
              <a:t>Executive Senators terms are two (2) years or until graduation, whichever comes first. They act as a crucial form of checks and balances, representing the Senate itself on the Executive Committee. They receive monetary recognition for their extra time commitments and responsibilities in the amount of $450 per quarter (Fall, Winter, and Spring), disbursed at the end of the Academic year. </a:t>
            </a:r>
            <a:endParaRPr lang="en-US" sz="1400" i="0" u="none" strike="noStrike" cap="none">
              <a:latin typeface="Encode Sans Normal" panose="02000000000000000000" pitchFamily="2" charset="0"/>
              <a:cs typeface="Open Sans"/>
            </a:endParaRPr>
          </a:p>
        </p:txBody>
      </p:sp>
      <p:sp>
        <p:nvSpPr>
          <p:cNvPr id="213" name="Google Shape;213;p39"/>
          <p:cNvSpPr txBox="1"/>
          <p:nvPr/>
        </p:nvSpPr>
        <p:spPr>
          <a:xfrm>
            <a:off x="207531" y="185231"/>
            <a:ext cx="8728200" cy="754500"/>
          </a:xfrm>
          <a:prstGeom prst="rect">
            <a:avLst/>
          </a:prstGeom>
          <a:noFill/>
          <a:ln>
            <a:noFill/>
          </a:ln>
        </p:spPr>
        <p:txBody>
          <a:bodyPr spcFirstLastPara="1" wrap="square" lIns="91425" tIns="91425" rIns="91425" bIns="91425" anchor="t" anchorCtr="0">
            <a:noAutofit/>
          </a:bodyPr>
          <a:lstStyle/>
          <a:p>
            <a:r>
              <a:rPr lang="en-US" sz="2400" b="1">
                <a:solidFill>
                  <a:srgbClr val="FFFFFF"/>
                </a:solidFill>
                <a:ea typeface="Open Sans SemiBold"/>
              </a:rPr>
              <a:t>There are five (5) Executive Senator Positions open!</a:t>
            </a:r>
            <a:endParaRPr lang="en-US" b="1"/>
          </a:p>
          <a:p>
            <a:endParaRPr lang="en-US"/>
          </a:p>
        </p:txBody>
      </p:sp>
      <p:cxnSp>
        <p:nvCxnSpPr>
          <p:cNvPr id="214" name="Google Shape;214;p39"/>
          <p:cNvCxnSpPr/>
          <p:nvPr/>
        </p:nvCxnSpPr>
        <p:spPr>
          <a:xfrm>
            <a:off x="0" y="977670"/>
            <a:ext cx="3945900" cy="0"/>
          </a:xfrm>
          <a:prstGeom prst="straightConnector1">
            <a:avLst/>
          </a:prstGeom>
          <a:noFill/>
          <a:ln w="76200" cap="flat" cmpd="sng">
            <a:solidFill>
              <a:srgbClr val="BFAD81"/>
            </a:solidFill>
            <a:prstDash val="solid"/>
            <a:round/>
            <a:headEnd type="none" w="sm" len="sm"/>
            <a:tailEnd type="none" w="sm" len="sm"/>
          </a:ln>
        </p:spPr>
      </p:cxnSp>
      <p:sp>
        <p:nvSpPr>
          <p:cNvPr id="215" name="Google Shape;215;p3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63</a:t>
            </a:fld>
            <a:endParaRPr/>
          </a:p>
        </p:txBody>
      </p:sp>
    </p:spTree>
    <p:extLst>
      <p:ext uri="{BB962C8B-B14F-4D97-AF65-F5344CB8AC3E}">
        <p14:creationId xmlns:p14="http://schemas.microsoft.com/office/powerpoint/2010/main" val="3874636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2585" y="1009508"/>
            <a:ext cx="9144212" cy="3848910"/>
          </a:xfrm>
          <a:prstGeom prst="rect">
            <a:avLst/>
          </a:prstGeom>
          <a:noFill/>
          <a:ln>
            <a:noFill/>
          </a:ln>
        </p:spPr>
        <p:txBody>
          <a:bodyPr spcFirstLastPara="1" wrap="square" lIns="95050" tIns="95050" rIns="95050" bIns="95050" anchor="t" anchorCtr="0">
            <a:noAutofit/>
          </a:bodyPr>
          <a:lstStyle/>
          <a:p>
            <a:pPr>
              <a:lnSpc>
                <a:spcPct val="115000"/>
              </a:lnSpc>
              <a:buClr>
                <a:srgbClr val="000000"/>
              </a:buClr>
            </a:pPr>
            <a:br>
              <a:rPr lang="en-US" sz="2000" b="0">
                <a:latin typeface="Encode Sans Normal"/>
                <a:cs typeface="Open Sans"/>
              </a:rPr>
            </a:br>
            <a:r>
              <a:rPr lang="en-US" sz="2000" b="0">
                <a:solidFill>
                  <a:srgbClr val="FFFFFF"/>
                </a:solidFill>
                <a:latin typeface="Encode Sans Normal"/>
                <a:cs typeface="Open Sans"/>
              </a:rPr>
              <a:t>Candidates may be nominated of self-nominated in advance to the VP of Administration (</a:t>
            </a:r>
            <a:r>
              <a:rPr lang="en-US" sz="2000" b="0">
                <a:solidFill>
                  <a:srgbClr val="FFFFFF"/>
                </a:solidFill>
                <a:latin typeface="Encode Sans Normal"/>
                <a:cs typeface="Open Sans"/>
                <a:hlinkClick r:id="rId3"/>
              </a:rPr>
              <a:t>gpssvpadmin@uw.edu</a:t>
            </a:r>
            <a:r>
              <a:rPr lang="en-US" sz="2000" b="0">
                <a:solidFill>
                  <a:srgbClr val="FFFFFF"/>
                </a:solidFill>
                <a:latin typeface="Encode Sans Normal"/>
                <a:cs typeface="Open Sans"/>
              </a:rPr>
              <a:t>) via email, or they may be (self-)nominated in person, "from the floor" of the Senate during the election meeting. </a:t>
            </a:r>
            <a:br>
              <a:rPr lang="en-US" sz="2000" b="0">
                <a:latin typeface="Encode Sans Normal"/>
                <a:cs typeface="Open Sans"/>
              </a:rPr>
            </a:br>
            <a:br>
              <a:rPr lang="en-US" sz="2000" b="0">
                <a:latin typeface="Encode Sans Normal"/>
                <a:cs typeface="Open Sans"/>
              </a:rPr>
            </a:br>
            <a:r>
              <a:rPr lang="en-US" sz="2000" b="0">
                <a:solidFill>
                  <a:srgbClr val="FFFFFF"/>
                </a:solidFill>
                <a:latin typeface="Encode Sans Normal"/>
                <a:cs typeface="Open Sans"/>
              </a:rPr>
              <a:t>Each candidate will be given exactly three (3) minutes to speak to their interests in and qualifications for the positions at the election. </a:t>
            </a:r>
            <a:r>
              <a:rPr lang="en-US" sz="2400" b="0">
                <a:solidFill>
                  <a:srgbClr val="FFFFFF"/>
                </a:solidFill>
                <a:latin typeface="Encode Sans Normal"/>
                <a:cs typeface="Open Sans"/>
              </a:rPr>
              <a:t> </a:t>
            </a:r>
            <a:endParaRPr lang="en-US"/>
          </a:p>
        </p:txBody>
      </p:sp>
      <p:sp>
        <p:nvSpPr>
          <p:cNvPr id="213" name="Google Shape;213;p3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r>
              <a:rPr lang="en" sz="4800">
                <a:solidFill>
                  <a:srgbClr val="F2F2F2"/>
                </a:solidFill>
                <a:latin typeface="Open Sans SemiBold"/>
                <a:ea typeface="Open Sans SemiBold"/>
                <a:cs typeface="Open Sans SemiBold"/>
              </a:rPr>
              <a:t>Executive Senator Elections</a:t>
            </a:r>
            <a:endParaRPr lang="en-US"/>
          </a:p>
        </p:txBody>
      </p:sp>
      <p:cxnSp>
        <p:nvCxnSpPr>
          <p:cNvPr id="214" name="Google Shape;214;p39"/>
          <p:cNvCxnSpPr/>
          <p:nvPr/>
        </p:nvCxnSpPr>
        <p:spPr>
          <a:xfrm>
            <a:off x="0" y="977670"/>
            <a:ext cx="3945900" cy="0"/>
          </a:xfrm>
          <a:prstGeom prst="straightConnector1">
            <a:avLst/>
          </a:prstGeom>
          <a:noFill/>
          <a:ln w="76200" cap="flat" cmpd="sng">
            <a:solidFill>
              <a:srgbClr val="BFAD81"/>
            </a:solidFill>
            <a:prstDash val="solid"/>
            <a:round/>
            <a:headEnd type="none" w="sm" len="sm"/>
            <a:tailEnd type="none" w="sm" len="sm"/>
          </a:ln>
        </p:spPr>
      </p:cxnSp>
      <p:sp>
        <p:nvSpPr>
          <p:cNvPr id="215" name="Google Shape;215;p3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64</a:t>
            </a:fld>
            <a:endParaRPr/>
          </a:p>
        </p:txBody>
      </p:sp>
    </p:spTree>
    <p:extLst>
      <p:ext uri="{BB962C8B-B14F-4D97-AF65-F5344CB8AC3E}">
        <p14:creationId xmlns:p14="http://schemas.microsoft.com/office/powerpoint/2010/main" val="2437502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15A4-2D38-5728-E579-B025C4D8629D}"/>
              </a:ext>
            </a:extLst>
          </p:cNvPr>
          <p:cNvSpPr>
            <a:spLocks noGrp="1"/>
          </p:cNvSpPr>
          <p:nvPr>
            <p:ph type="title"/>
          </p:nvPr>
        </p:nvSpPr>
        <p:spPr/>
        <p:txBody>
          <a:bodyPr/>
          <a:lstStyle/>
          <a:p>
            <a:r>
              <a:rPr lang="en-US" sz="3200"/>
              <a:t>GPSS Executive Senator Election Voting </a:t>
            </a:r>
          </a:p>
        </p:txBody>
      </p:sp>
      <p:sp>
        <p:nvSpPr>
          <p:cNvPr id="4" name="Subtitle 3">
            <a:extLst>
              <a:ext uri="{FF2B5EF4-FFF2-40B4-BE49-F238E27FC236}">
                <a16:creationId xmlns:a16="http://schemas.microsoft.com/office/drawing/2014/main" id="{FB2332C1-5686-F5B6-1CE4-2CA34A890579}"/>
              </a:ext>
            </a:extLst>
          </p:cNvPr>
          <p:cNvSpPr>
            <a:spLocks noGrp="1"/>
          </p:cNvSpPr>
          <p:nvPr>
            <p:ph type="subTitle" idx="1"/>
          </p:nvPr>
        </p:nvSpPr>
        <p:spPr>
          <a:xfrm>
            <a:off x="6965" y="2873777"/>
            <a:ext cx="4562270" cy="1393124"/>
          </a:xfrm>
        </p:spPr>
        <p:txBody>
          <a:bodyPr/>
          <a:lstStyle/>
          <a:p>
            <a:r>
              <a:rPr lang="en-US" sz="1800"/>
              <a:t>Vote at this link:</a:t>
            </a:r>
          </a:p>
          <a:p>
            <a:r>
              <a:rPr lang="en-US" sz="1800">
                <a:hlinkClick r:id="rId3"/>
              </a:rPr>
              <a:t>https://forms.office.com/r/eJzZyeMT4f</a:t>
            </a:r>
            <a:r>
              <a:rPr lang="en-US" sz="1800"/>
              <a:t> </a:t>
            </a:r>
          </a:p>
        </p:txBody>
      </p:sp>
      <p:sp>
        <p:nvSpPr>
          <p:cNvPr id="3" name="Slide Number Placeholder 2">
            <a:extLst>
              <a:ext uri="{FF2B5EF4-FFF2-40B4-BE49-F238E27FC236}">
                <a16:creationId xmlns:a16="http://schemas.microsoft.com/office/drawing/2014/main" id="{53274E4C-7D9F-21BF-75A8-47FFF2BC7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65</a:t>
            </a:fld>
            <a:endParaRPr lang="en"/>
          </a:p>
        </p:txBody>
      </p:sp>
      <p:pic>
        <p:nvPicPr>
          <p:cNvPr id="6" name="Picture 5" descr="A qr code with a black background&#10;&#10;Description automatically generated">
            <a:extLst>
              <a:ext uri="{FF2B5EF4-FFF2-40B4-BE49-F238E27FC236}">
                <a16:creationId xmlns:a16="http://schemas.microsoft.com/office/drawing/2014/main" id="{DBBA2E7A-3D63-FE44-E064-63100D71E409}"/>
              </a:ext>
            </a:extLst>
          </p:cNvPr>
          <p:cNvPicPr>
            <a:picLocks noChangeAspect="1"/>
          </p:cNvPicPr>
          <p:nvPr/>
        </p:nvPicPr>
        <p:blipFill>
          <a:blip r:embed="rId4"/>
          <a:stretch>
            <a:fillRect/>
          </a:stretch>
        </p:blipFill>
        <p:spPr>
          <a:xfrm>
            <a:off x="5685064" y="1159329"/>
            <a:ext cx="2577192" cy="2668360"/>
          </a:xfrm>
          <a:prstGeom prst="rect">
            <a:avLst/>
          </a:prstGeom>
        </p:spPr>
      </p:pic>
    </p:spTree>
    <p:extLst>
      <p:ext uri="{BB962C8B-B14F-4D97-AF65-F5344CB8AC3E}">
        <p14:creationId xmlns:p14="http://schemas.microsoft.com/office/powerpoint/2010/main" val="2622352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Adjournment </a:t>
            </a:r>
            <a:endParaRPr lang="en-US"/>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lang="en-US" sz="1800">
              <a:solidFill>
                <a:schemeClr val="lt1"/>
              </a:solidFill>
              <a:latin typeface="Source Code Pro"/>
              <a:ea typeface="Source Code Pro"/>
              <a:cs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66</a:t>
            </a:fld>
            <a:endParaRPr>
              <a:solidFill>
                <a:schemeClr val="lt1"/>
              </a:solidFill>
            </a:endParaRPr>
          </a:p>
        </p:txBody>
      </p:sp>
    </p:spTree>
    <p:extLst>
      <p:ext uri="{BB962C8B-B14F-4D97-AF65-F5344CB8AC3E}">
        <p14:creationId xmlns:p14="http://schemas.microsoft.com/office/powerpoint/2010/main" val="1657867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3"/>
            <a:stretch>
              <a:fillRect/>
            </a:stretch>
          </a:blipFill>
        </p:spPr>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4"/>
            <a:stretch>
              <a:fillRect/>
            </a:stretch>
          </a:blipFill>
        </p:spPr>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5"/>
            <a:stretch>
              <a:fillRect t="-50249"/>
            </a:stretch>
          </a:blipFill>
        </p:spPr>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5"/>
            <a:stretch>
              <a:fillRect l="-75294" b="-203691"/>
            </a:stretch>
          </a:blipFill>
        </p:spPr>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0"/>
            <a:stretch>
              <a:fillRect r="-49538" b="-66591"/>
            </a:stretch>
          </a:blipFill>
        </p:spPr>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0"/>
            <a:stretch>
              <a:fillRect r="-49538" b="-66591"/>
            </a:stretch>
          </a:blipFill>
        </p:spPr>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1"/>
            <a:stretch>
              <a:fillRect t="-23" b="-23"/>
            </a:stretch>
          </a:blipFill>
        </p:spPr>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2"/>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303028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6F1A3-4108-E4E8-1CF9-EBE6411CCA28}"/>
              </a:ext>
            </a:extLst>
          </p:cNvPr>
          <p:cNvSpPr>
            <a:spLocks noGrp="1"/>
          </p:cNvSpPr>
          <p:nvPr>
            <p:ph type="sldNum" idx="12"/>
          </p:nvPr>
        </p:nvSpPr>
        <p:spPr/>
        <p:txBody>
          <a:bodyPr/>
          <a:lstStyle/>
          <a:p>
            <a:fld id="{00000000-1234-1234-1234-123412341234}" type="slidenum">
              <a:rPr lang="en-US" smtClean="0"/>
              <a:pPr/>
              <a:t>7</a:t>
            </a:fld>
            <a:endParaRPr lang="en-US"/>
          </a:p>
        </p:txBody>
      </p:sp>
      <p:pic>
        <p:nvPicPr>
          <p:cNvPr id="7" name="Picture 6" descr="A black and white poster with white text&#10;&#10;Description automatically generated">
            <a:extLst>
              <a:ext uri="{FF2B5EF4-FFF2-40B4-BE49-F238E27FC236}">
                <a16:creationId xmlns:a16="http://schemas.microsoft.com/office/drawing/2014/main" id="{EEF89BC0-A3E3-0D8C-58D2-BCE229CA5707}"/>
              </a:ext>
            </a:extLst>
          </p:cNvPr>
          <p:cNvPicPr>
            <a:picLocks noChangeAspect="1"/>
          </p:cNvPicPr>
          <p:nvPr/>
        </p:nvPicPr>
        <p:blipFill>
          <a:blip r:embed="rId3"/>
          <a:stretch>
            <a:fillRect/>
          </a:stretch>
        </p:blipFill>
        <p:spPr>
          <a:xfrm>
            <a:off x="141062" y="1490663"/>
            <a:ext cx="4542288" cy="3171825"/>
          </a:xfrm>
          <a:prstGeom prst="rect">
            <a:avLst/>
          </a:prstGeom>
        </p:spPr>
      </p:pic>
      <p:sp>
        <p:nvSpPr>
          <p:cNvPr id="8" name="TextBox 7">
            <a:extLst>
              <a:ext uri="{FF2B5EF4-FFF2-40B4-BE49-F238E27FC236}">
                <a16:creationId xmlns:a16="http://schemas.microsoft.com/office/drawing/2014/main" id="{C0732556-323E-7533-C8AD-7C8D6F67761F}"/>
              </a:ext>
            </a:extLst>
          </p:cNvPr>
          <p:cNvSpPr txBox="1"/>
          <p:nvPr/>
        </p:nvSpPr>
        <p:spPr>
          <a:xfrm>
            <a:off x="142875" y="0"/>
            <a:ext cx="60817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kern="1200">
                <a:solidFill>
                  <a:schemeClr val="bg1"/>
                </a:solidFill>
                <a:latin typeface="Encode Sans Normal"/>
                <a:ea typeface="+mj-ea"/>
                <a:cs typeface="+mj-cs"/>
              </a:rPr>
              <a:t>W25 Saturday Teaching</a:t>
            </a:r>
            <a:br>
              <a:rPr lang="en-US" sz="4000" kern="1200">
                <a:solidFill>
                  <a:schemeClr val="bg1"/>
                </a:solidFill>
                <a:latin typeface="Encode Sans Normal"/>
                <a:ea typeface="+mj-ea"/>
                <a:cs typeface="+mj-cs"/>
              </a:rPr>
            </a:br>
            <a:r>
              <a:rPr lang="en-US" sz="4000" kern="1200">
                <a:solidFill>
                  <a:schemeClr val="bg1"/>
                </a:solidFill>
                <a:latin typeface="Encode Sans Normal"/>
                <a:ea typeface="+mj-ea"/>
                <a:cs typeface="+mj-cs"/>
              </a:rPr>
              <a:t>UW Robinson Center</a:t>
            </a:r>
            <a:endParaRPr lang="en-US"/>
          </a:p>
        </p:txBody>
      </p:sp>
      <p:pic>
        <p:nvPicPr>
          <p:cNvPr id="10" name="Picture 9" descr="A group of cardboard boxes and a robot&#10;&#10;Description automatically generated">
            <a:extLst>
              <a:ext uri="{FF2B5EF4-FFF2-40B4-BE49-F238E27FC236}">
                <a16:creationId xmlns:a16="http://schemas.microsoft.com/office/drawing/2014/main" id="{2EE50D6F-28B7-CF0B-9024-23580D0F5DEF}"/>
              </a:ext>
            </a:extLst>
          </p:cNvPr>
          <p:cNvPicPr>
            <a:picLocks noChangeAspect="1"/>
          </p:cNvPicPr>
          <p:nvPr/>
        </p:nvPicPr>
        <p:blipFill>
          <a:blip r:embed="rId4"/>
          <a:stretch>
            <a:fillRect/>
          </a:stretch>
        </p:blipFill>
        <p:spPr>
          <a:xfrm>
            <a:off x="5481638" y="1084208"/>
            <a:ext cx="3400425" cy="1903521"/>
          </a:xfrm>
          <a:prstGeom prst="rect">
            <a:avLst/>
          </a:prstGeom>
        </p:spPr>
      </p:pic>
      <p:pic>
        <p:nvPicPr>
          <p:cNvPr id="11" name="Picture 10" descr="A collage of people in a room&#10;&#10;Description automatically generated">
            <a:extLst>
              <a:ext uri="{FF2B5EF4-FFF2-40B4-BE49-F238E27FC236}">
                <a16:creationId xmlns:a16="http://schemas.microsoft.com/office/drawing/2014/main" id="{AA5EFE7C-E110-BF6C-6EFF-699D2479D85C}"/>
              </a:ext>
            </a:extLst>
          </p:cNvPr>
          <p:cNvPicPr>
            <a:picLocks noChangeAspect="1"/>
          </p:cNvPicPr>
          <p:nvPr/>
        </p:nvPicPr>
        <p:blipFill>
          <a:blip r:embed="rId5"/>
          <a:stretch>
            <a:fillRect/>
          </a:stretch>
        </p:blipFill>
        <p:spPr>
          <a:xfrm>
            <a:off x="5481638" y="2986088"/>
            <a:ext cx="3400425" cy="1676400"/>
          </a:xfrm>
          <a:prstGeom prst="rect">
            <a:avLst/>
          </a:prstGeom>
        </p:spPr>
      </p:pic>
    </p:spTree>
    <p:extLst>
      <p:ext uri="{BB962C8B-B14F-4D97-AF65-F5344CB8AC3E}">
        <p14:creationId xmlns:p14="http://schemas.microsoft.com/office/powerpoint/2010/main" val="7639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33517A-7046-3BD8-B48B-B5471CD9B9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8</a:t>
            </a:fld>
            <a:endParaRPr lang="en"/>
          </a:p>
        </p:txBody>
      </p:sp>
      <p:sp>
        <p:nvSpPr>
          <p:cNvPr id="5" name="TextBox 4">
            <a:extLst>
              <a:ext uri="{FF2B5EF4-FFF2-40B4-BE49-F238E27FC236}">
                <a16:creationId xmlns:a16="http://schemas.microsoft.com/office/drawing/2014/main" id="{767125D7-D332-7AA4-049B-A30642BB3FDD}"/>
              </a:ext>
            </a:extLst>
          </p:cNvPr>
          <p:cNvSpPr txBox="1"/>
          <p:nvPr/>
        </p:nvSpPr>
        <p:spPr>
          <a:xfrm>
            <a:off x="142875" y="0"/>
            <a:ext cx="60817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kern="1200">
                <a:solidFill>
                  <a:schemeClr val="bg1"/>
                </a:solidFill>
                <a:latin typeface="Encode Sans Normal"/>
                <a:ea typeface="+mj-ea"/>
                <a:cs typeface="+mj-cs"/>
              </a:rPr>
              <a:t>Sustained Dialogue </a:t>
            </a:r>
            <a:endParaRPr lang="en-US">
              <a:solidFill>
                <a:schemeClr val="bg1"/>
              </a:solidFill>
            </a:endParaRPr>
          </a:p>
        </p:txBody>
      </p:sp>
      <p:sp>
        <p:nvSpPr>
          <p:cNvPr id="10" name="TextBox 9">
            <a:extLst>
              <a:ext uri="{FF2B5EF4-FFF2-40B4-BE49-F238E27FC236}">
                <a16:creationId xmlns:a16="http://schemas.microsoft.com/office/drawing/2014/main" id="{6A87A79A-7FB7-647F-2ECC-321ED594D615}"/>
              </a:ext>
            </a:extLst>
          </p:cNvPr>
          <p:cNvSpPr txBox="1"/>
          <p:nvPr/>
        </p:nvSpPr>
        <p:spPr>
          <a:xfrm>
            <a:off x="1451" y="1775097"/>
            <a:ext cx="347254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First meeting:</a:t>
            </a:r>
          </a:p>
          <a:p>
            <a:pPr marL="285750" indent="-285750">
              <a:buChar char="•"/>
            </a:pPr>
            <a:r>
              <a:rPr lang="en-US" b="1">
                <a:solidFill>
                  <a:schemeClr val="bg1"/>
                </a:solidFill>
              </a:rPr>
              <a:t>Wednesday, 10/30, 5:30 PM </a:t>
            </a:r>
          </a:p>
          <a:p>
            <a:pPr marL="285750" indent="-285750">
              <a:buChar char="•"/>
            </a:pPr>
            <a:r>
              <a:rPr lang="en-US" b="1">
                <a:solidFill>
                  <a:schemeClr val="bg1"/>
                </a:solidFill>
              </a:rPr>
              <a:t>HUB 314</a:t>
            </a:r>
          </a:p>
          <a:p>
            <a:pPr marL="285750" indent="-285750">
              <a:buChar char="•"/>
            </a:pPr>
            <a:endParaRPr lang="en-US" b="1">
              <a:solidFill>
                <a:schemeClr val="bg1"/>
              </a:solidFill>
            </a:endParaRPr>
          </a:p>
          <a:p>
            <a:r>
              <a:rPr lang="en-US" b="1">
                <a:solidFill>
                  <a:schemeClr val="bg1"/>
                </a:solidFill>
              </a:rPr>
              <a:t>For more information, contact:</a:t>
            </a:r>
            <a:endParaRPr lang="en-US">
              <a:solidFill>
                <a:schemeClr val="bg1"/>
              </a:solidFill>
            </a:endParaRPr>
          </a:p>
          <a:p>
            <a:pPr marL="285750" indent="-285750">
              <a:buChar char="•"/>
            </a:pPr>
            <a:r>
              <a:rPr lang="en-US">
                <a:solidFill>
                  <a:schemeClr val="bg1"/>
                </a:solidFill>
              </a:rPr>
              <a:t>Beth Fawcett, </a:t>
            </a:r>
            <a:r>
              <a:rPr lang="en-US">
                <a:solidFill>
                  <a:schemeClr val="bg1"/>
                </a:solidFill>
                <a:hlinkClick r:id="rId3">
                  <a:extLst>
                    <a:ext uri="{A12FA001-AC4F-418D-AE19-62706E023703}">
                      <ahyp:hlinkClr xmlns:ahyp="http://schemas.microsoft.com/office/drawing/2018/hyperlinkcolor" val="tx"/>
                    </a:ext>
                  </a:extLst>
                </a:hlinkClick>
              </a:rPr>
              <a:t>eafawc@uw.edu</a:t>
            </a:r>
          </a:p>
          <a:p>
            <a:pPr marL="285750" indent="-285750">
              <a:buChar char="•"/>
            </a:pPr>
            <a:r>
              <a:rPr lang="en-US">
                <a:solidFill>
                  <a:schemeClr val="bg1"/>
                </a:solidFill>
              </a:rPr>
              <a:t>Clare Koesters, </a:t>
            </a:r>
            <a:r>
              <a:rPr lang="en-US">
                <a:solidFill>
                  <a:schemeClr val="bg1"/>
                </a:solidFill>
                <a:hlinkClick r:id="rId4">
                  <a:extLst>
                    <a:ext uri="{A12FA001-AC4F-418D-AE19-62706E023703}">
                      <ahyp:hlinkClr xmlns:ahyp="http://schemas.microsoft.com/office/drawing/2018/hyperlinkcolor" val="tx"/>
                    </a:ext>
                  </a:extLst>
                </a:hlinkClick>
              </a:rPr>
              <a:t>ckoest@uw.edu</a:t>
            </a:r>
          </a:p>
        </p:txBody>
      </p:sp>
      <p:pic>
        <p:nvPicPr>
          <p:cNvPr id="11" name="Picture 10" descr="A table with black text&#10;&#10;Description automatically generated">
            <a:extLst>
              <a:ext uri="{FF2B5EF4-FFF2-40B4-BE49-F238E27FC236}">
                <a16:creationId xmlns:a16="http://schemas.microsoft.com/office/drawing/2014/main" id="{23D4282E-0D14-FB80-A32C-DD9E8B3F76E3}"/>
              </a:ext>
            </a:extLst>
          </p:cNvPr>
          <p:cNvPicPr>
            <a:picLocks noChangeAspect="1"/>
          </p:cNvPicPr>
          <p:nvPr/>
        </p:nvPicPr>
        <p:blipFill>
          <a:blip r:embed="rId5"/>
          <a:stretch>
            <a:fillRect/>
          </a:stretch>
        </p:blipFill>
        <p:spPr>
          <a:xfrm>
            <a:off x="3458545" y="708660"/>
            <a:ext cx="5526371" cy="4282440"/>
          </a:xfrm>
          <a:prstGeom prst="rect">
            <a:avLst/>
          </a:prstGeom>
        </p:spPr>
      </p:pic>
      <p:sp>
        <p:nvSpPr>
          <p:cNvPr id="13" name="TextBox 12">
            <a:extLst>
              <a:ext uri="{FF2B5EF4-FFF2-40B4-BE49-F238E27FC236}">
                <a16:creationId xmlns:a16="http://schemas.microsoft.com/office/drawing/2014/main" id="{E30BA12A-3BAF-47D8-9B90-2368418A74D7}"/>
              </a:ext>
            </a:extLst>
          </p:cNvPr>
          <p:cNvSpPr txBox="1"/>
          <p:nvPr/>
        </p:nvSpPr>
        <p:spPr>
          <a:xfrm>
            <a:off x="281940" y="704850"/>
            <a:ext cx="31775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hlinkClick r:id="rId6">
                  <a:extLst>
                    <a:ext uri="{A12FA001-AC4F-418D-AE19-62706E023703}">
                      <ahyp:hlinkClr xmlns:ahyp="http://schemas.microsoft.com/office/drawing/2018/hyperlinkcolor" val="tx"/>
                    </a:ext>
                  </a:extLst>
                </a:hlinkClick>
              </a:rPr>
              <a:t>https://sustaineddialogue.org/</a:t>
            </a:r>
            <a:r>
              <a:rPr lang="en-US" sz="1600">
                <a:solidFill>
                  <a:schemeClr val="bg1"/>
                </a:solidFill>
              </a:rPr>
              <a:t>   </a:t>
            </a:r>
          </a:p>
        </p:txBody>
      </p:sp>
    </p:spTree>
    <p:extLst>
      <p:ext uri="{BB962C8B-B14F-4D97-AF65-F5344CB8AC3E}">
        <p14:creationId xmlns:p14="http://schemas.microsoft.com/office/powerpoint/2010/main" val="26529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265500" y="725196"/>
            <a:ext cx="4045200" cy="2418818"/>
          </a:xfrm>
        </p:spPr>
        <p:txBody>
          <a:bodyPr/>
          <a:lstStyle/>
          <a:p>
            <a:r>
              <a:rPr lang="en-US" sz="4400"/>
              <a:t>GPSS Senator DEI Workshop</a:t>
            </a:r>
          </a:p>
        </p:txBody>
      </p:sp>
      <p:sp>
        <p:nvSpPr>
          <p:cNvPr id="6" name="TextBox 5">
            <a:extLst>
              <a:ext uri="{FF2B5EF4-FFF2-40B4-BE49-F238E27FC236}">
                <a16:creationId xmlns:a16="http://schemas.microsoft.com/office/drawing/2014/main" id="{8E664275-B690-60F1-9E37-A5B27D623010}"/>
              </a:ext>
            </a:extLst>
          </p:cNvPr>
          <p:cNvSpPr txBox="1"/>
          <p:nvPr/>
        </p:nvSpPr>
        <p:spPr>
          <a:xfrm>
            <a:off x="513686" y="3205486"/>
            <a:ext cx="3545999"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Wednesday, </a:t>
            </a:r>
            <a:endParaRPr lang="en-US" sz="1800" b="1">
              <a:solidFill>
                <a:schemeClr val="bg1"/>
              </a:solidFill>
              <a:latin typeface="Verdana"/>
            </a:endParaRPr>
          </a:p>
          <a:p>
            <a:pPr algn="ctr"/>
            <a:r>
              <a:rPr lang="en-US" sz="1800" b="1">
                <a:solidFill>
                  <a:schemeClr val="bg1"/>
                </a:solidFill>
                <a:latin typeface="Verdana"/>
              </a:rPr>
              <a:t>November 20</a:t>
            </a:r>
            <a:r>
              <a:rPr lang="en-US" sz="1800" b="1" baseline="30000">
                <a:solidFill>
                  <a:schemeClr val="bg1"/>
                </a:solidFill>
                <a:latin typeface="Verdana"/>
              </a:rPr>
              <a:t>th</a:t>
            </a:r>
            <a:endParaRPr lang="en-US" sz="1800" b="1">
              <a:solidFill>
                <a:schemeClr val="bg1"/>
              </a:solidFill>
              <a:latin typeface="Verdana"/>
            </a:endParaRPr>
          </a:p>
          <a:p>
            <a:pPr algn="ctr"/>
            <a:r>
              <a:rPr lang="en-US" sz="1800" b="1" baseline="30000">
                <a:solidFill>
                  <a:schemeClr val="bg1"/>
                </a:solidFill>
                <a:latin typeface="Verdana"/>
              </a:rPr>
              <a:t>12:00PM- 1:30PM</a:t>
            </a:r>
            <a:endParaRPr lang="en-US" sz="1800" b="1">
              <a:solidFill>
                <a:schemeClr val="bg1"/>
              </a:solidFill>
              <a:latin typeface="Verdana"/>
            </a:endParaRPr>
          </a:p>
          <a:p>
            <a:pPr algn="ctr"/>
            <a:r>
              <a:rPr lang="en-US" sz="1800" baseline="30000">
                <a:solidFill>
                  <a:schemeClr val="bg1"/>
                </a:solidFill>
                <a:latin typeface="Verdana"/>
              </a:rPr>
              <a:t>Lunch will be provided! </a:t>
            </a:r>
            <a:endParaRPr lang="en-US" sz="1800">
              <a:solidFill>
                <a:schemeClr val="bg1"/>
              </a:solidFill>
              <a:latin typeface="Verdana"/>
            </a:endParaRPr>
          </a:p>
          <a:p>
            <a:pPr algn="l"/>
            <a:endParaRPr lang="en-US"/>
          </a:p>
        </p:txBody>
      </p:sp>
      <p:pic>
        <p:nvPicPr>
          <p:cNvPr id="2" name="Picture 1" descr="A poster for a workshop&#10;&#10;Description automatically generated">
            <a:extLst>
              <a:ext uri="{FF2B5EF4-FFF2-40B4-BE49-F238E27FC236}">
                <a16:creationId xmlns:a16="http://schemas.microsoft.com/office/drawing/2014/main" id="{6570F87B-DF86-521F-054B-E400F55D6D7B}"/>
              </a:ext>
            </a:extLst>
          </p:cNvPr>
          <p:cNvPicPr>
            <a:picLocks noChangeAspect="1"/>
          </p:cNvPicPr>
          <p:nvPr/>
        </p:nvPicPr>
        <p:blipFill>
          <a:blip r:embed="rId3"/>
          <a:stretch>
            <a:fillRect/>
          </a:stretch>
        </p:blipFill>
        <p:spPr>
          <a:xfrm>
            <a:off x="5056507" y="1326"/>
            <a:ext cx="3644667" cy="5144469"/>
          </a:xfrm>
          <a:prstGeom prst="rect">
            <a:avLst/>
          </a:prstGeom>
        </p:spPr>
      </p:pic>
    </p:spTree>
    <p:extLst>
      <p:ext uri="{BB962C8B-B14F-4D97-AF65-F5344CB8AC3E}">
        <p14:creationId xmlns:p14="http://schemas.microsoft.com/office/powerpoint/2010/main" val="1996354632"/>
      </p:ext>
    </p:extLst>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Custom 5">
      <a:dk1>
        <a:srgbClr val="000000"/>
      </a:dk1>
      <a:lt1>
        <a:srgbClr val="E8D3A2"/>
      </a:lt1>
      <a:dk2>
        <a:srgbClr val="32006E"/>
      </a:dk2>
      <a:lt2>
        <a:srgbClr val="FFFFFF"/>
      </a:lt2>
      <a:accent1>
        <a:srgbClr val="4B2E83"/>
      </a:accent1>
      <a:accent2>
        <a:srgbClr val="E8D3A2"/>
      </a:accent2>
      <a:accent3>
        <a:srgbClr val="FFFFFF"/>
      </a:accent3>
      <a:accent4>
        <a:srgbClr val="B2B2B2"/>
      </a:accent4>
      <a:accent5>
        <a:srgbClr val="FFC700"/>
      </a:accent5>
      <a:accent6>
        <a:srgbClr val="917B4C"/>
      </a:accent6>
      <a:hlink>
        <a:srgbClr val="32006E"/>
      </a:hlink>
      <a:folHlink>
        <a:srgbClr val="4B2E83"/>
      </a:folHlink>
    </a:clrScheme>
    <a:fontScheme name="UW">
      <a:majorFont>
        <a:latin typeface="Encode Sans Normal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67</Slides>
  <Notes>60</Notes>
  <HiddenSlides>0</HiddenSlides>
  <ScaleCrop>false</ScaleCrop>
  <HeadingPairs>
    <vt:vector size="4" baseType="variant">
      <vt:variant>
        <vt:lpstr>Theme</vt:lpstr>
      </vt:variant>
      <vt:variant>
        <vt:i4>5</vt:i4>
      </vt:variant>
      <vt:variant>
        <vt:lpstr>Slide Titles</vt:lpstr>
      </vt:variant>
      <vt:variant>
        <vt:i4>67</vt:i4>
      </vt:variant>
    </vt:vector>
  </HeadingPairs>
  <TitlesOfParts>
    <vt:vector size="72" baseType="lpstr">
      <vt:lpstr>Modern Writer</vt:lpstr>
      <vt:lpstr>Custom Design</vt:lpstr>
      <vt:lpstr>Office Theme</vt:lpstr>
      <vt:lpstr>Modern Writer</vt:lpstr>
      <vt:lpstr>Custom Design</vt:lpstr>
      <vt:lpstr>PowerPoint Presentation</vt:lpstr>
      <vt:lpstr>Call To Order</vt:lpstr>
      <vt:lpstr>1. Call to Order (Sponsor: Richard Schure, Time: 1 min.) [ACTION] 2. Approval of Agenda (Sponsor: Richard Schure, Time: 1 min.) [ACTION] 3. Land Acknowledgement (Sponsor: [Edith Dale] Time: 2 min.) [INFORMATION] 4. Announcements (Sponsor: Richard Schure, Time: 7 min.) [INFORMATION] 5. Memorandum Congratulating Dr. David Baker on Nobel Prize in Chemistry (5 min.) [INFORMATION] 6. Senate Icebreaker (Sponsor: [Ella Spurlock and Kana Saarni], Time: 20 min.) [INFORMATION] 7. Introduction to GPSS (Sponsor: Richard Schure, Time: 7 min.) [INFORMATION] 8. Senate Overview and How-To's (Sponsor: Noah Hough, Time 20 min.) [INFORMATION] 9. Resolution on Washington State Ballot Initiative Measures (First Reading, Second Reading, and Third Reading /Vote) (Sponsor: Ella Spurlock, Mykhail Lembke Time: 20 min) [ACTION] 10. Legislative Agenda Draft (First Reading/Second Reading) (Sponsor: Mykhail Lembke Time: 15 min) [ACTION] 11. Officer Updates (Sponsor: Richard Schure, Time 10 min.) [INFORMATION] 12. Committee Formation (Sponsor: Richard Schure, Time: 20 min.) [POSSIBLE ACTION] 13. Executive Senator Positions (Sponsor: Richard Schure, Time: 3 min.) [INFORMATION]  14. Adjournment (Sponsor: Richard Schure, Time: 1 min.)  [ACTION]  </vt:lpstr>
      <vt:lpstr>Land Acknowledgement</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 Real Rent Duwamish: https://www.realrentduwamish.org    </vt:lpstr>
      <vt:lpstr>Announcements</vt:lpstr>
      <vt:lpstr>PowerPoint Presentation</vt:lpstr>
      <vt:lpstr>PowerPoint Presentation</vt:lpstr>
      <vt:lpstr>GPSS Senator DEI Workshop</vt:lpstr>
      <vt:lpstr>RSVP by November 13</vt:lpstr>
      <vt:lpstr>Get Out The Vote</vt:lpstr>
      <vt:lpstr>PowerPoint Presentation</vt:lpstr>
      <vt:lpstr>UW Resources for 2024 Election </vt:lpstr>
      <vt:lpstr>HUB Birthday Party</vt:lpstr>
      <vt:lpstr>Meany Hall Performances </vt:lpstr>
      <vt:lpstr>PowerPoint Presentation</vt:lpstr>
      <vt:lpstr>PowerPoint Presentation</vt:lpstr>
      <vt:lpstr>PowerPoint Presentation</vt:lpstr>
      <vt:lpstr>Events</vt:lpstr>
      <vt:lpstr>GPSS Football Night UCLA v. UW</vt:lpstr>
      <vt:lpstr>GPSS Weekly Coffee Chats</vt:lpstr>
      <vt:lpstr>PowerPoint Presentation</vt:lpstr>
      <vt:lpstr>Memorandum Congratulating Dr. David Baker on Nobel Prize in Chemistry</vt:lpstr>
      <vt:lpstr>Senate Icebreaker</vt:lpstr>
      <vt:lpstr>Introduction to GPSS </vt:lpstr>
      <vt:lpstr>WE ADVOCATE for the needs and interests of our constituents  WE PROMOTE professional development and foster a sense of community and connection  WE AMPLIFY graduate and professional student voices and experiences  WE ASPIRE to eradicate inequities existing within institutionalized academic settings</vt:lpstr>
      <vt:lpstr>GPSS Officers </vt:lpstr>
      <vt:lpstr>PowerPoint Presentation</vt:lpstr>
      <vt:lpstr>COMMITTEES</vt:lpstr>
      <vt:lpstr>LIAISONS</vt:lpstr>
      <vt:lpstr>Senate Overview and How-to's</vt:lpstr>
      <vt:lpstr>- Please raise your hand (physically or digitally) when you wish to speak and wait to be recognized by the chair.   -When speaking, please begin by stating your name and your department. For example, "Noah Hough, VP of Administration" or "John Doe, Senator, Materials Science and Engineering Department." This helps our Senate, CART Captioner, and Senate Director keep track of who is speaking and making motions   - Please try to keep your comments relevant to the agenda item at hand; likewise, try to avoid repeating information that has already been discussed. This helps respect everyone's time and keep our meeting punctual.  - Please maintain high standards of professional honesty and integrity, and respect the rights, privileges, and property of other members of the GPSS.   </vt:lpstr>
      <vt:lpstr>Sturgis = Standard Code of Parliamentary Procedure  We conduct meetings in Sturgis’s Parli Pro to: have order in our meetings  to be respectful of all people’s time and ideas  It ensures Senators and recognized guests have the opportunity to speak about items on our agenda and, in the case of Senators, to have their votes counted.  We also want people to be comfortable and will assist with how to make motions.</vt:lpstr>
      <vt:lpstr>Some Highlights:  - Point of Information  - Point of Order  - Point of Privilege  - Making a Motion  - The power to object  - “Order”  - “Cheat sheets” </vt:lpstr>
      <vt:lpstr>Let's try it out! </vt:lpstr>
      <vt:lpstr>PowerPoint Presentation</vt:lpstr>
      <vt:lpstr>PowerPoint Presentation</vt:lpstr>
      <vt:lpstr>PowerPoint Presentation</vt:lpstr>
      <vt:lpstr>Resolution on 2024 Washington State Ballot Initiative Measures</vt:lpstr>
      <vt:lpstr> Resolution on 2024 Washington State Ballot Initiative Measures  You may review the Resolution using this link (log in with UW account) </vt:lpstr>
      <vt:lpstr>Motion to Suspend the Rules </vt:lpstr>
      <vt:lpstr>Resolution on 2024 Washington State Ballot Initiative Measures  Please vote using this form (log in with UW account)</vt:lpstr>
      <vt:lpstr>Legislative Agenda Draft</vt:lpstr>
      <vt:lpstr> Legislative Agenda  You may review the agenda using this link (log in with UW account)  https://shorturl.at/UGQWY  </vt:lpstr>
      <vt:lpstr>Motion to Suspend the Rules </vt:lpstr>
      <vt:lpstr>Officer Updates </vt:lpstr>
      <vt:lpstr>Committee Formation </vt:lpstr>
      <vt:lpstr>Three GPSS Committees require its members to be Senators and to be confirmed:  Judicial Committee  Elections Committee   Finance and Budget (F&amp;B) Committee</vt:lpstr>
      <vt:lpstr>Judicial Committee</vt:lpstr>
      <vt:lpstr>Finance &amp; Budget Committee</vt:lpstr>
      <vt:lpstr>Finance &amp; Budget Committee (cont.)</vt:lpstr>
      <vt:lpstr>Elections Committee</vt:lpstr>
      <vt:lpstr>Elections Committee (cont.)</vt:lpstr>
      <vt:lpstr>Legislative Advisory Board (LAB) Committee</vt:lpstr>
      <vt:lpstr>Diversity Committee</vt:lpstr>
      <vt:lpstr>Travel Grants Committee</vt:lpstr>
      <vt:lpstr>Science &amp; Policy Committee </vt:lpstr>
      <vt:lpstr>Arts Council</vt:lpstr>
      <vt:lpstr>PowerPoint Presentation</vt:lpstr>
      <vt:lpstr>Adhoc Committees </vt:lpstr>
      <vt:lpstr>Fill out this form to get connected with committee(s) of your interest  https://forms.office.com/r/fmUsMm9Ybp</vt:lpstr>
      <vt:lpstr>Executive Senator Positions</vt:lpstr>
      <vt:lpstr>Executive Senator Responsibilities:  - Attend all regular GPSS Meetings (3-5 per quarter)  - Attend Executive Committee Meetings (3-5 per quarter, including summers)  - Choose your own adventure for getting more involved in GPSS—Chair a GPSS committee, form an ad hoc committee, sponsor and/or author resolutions, volunteer to assist with events, serve as an appointee on a University committee, etc.   Executive Senators terms are two (2) years or until graduation, whichever comes first. They act as a crucial form of checks and balances, representing the Senate itself on the Executive Committee. They receive monetary recognition for their extra time commitments and responsibilities in the amount of $450 per quarter (Fall, Winter, and Spring), disbursed at the end of the Academic year. </vt:lpstr>
      <vt:lpstr> Candidates may be nominated of self-nominated in advance to the VP of Administration (gpssvpadmin@uw.edu) via email, or they may be (self-)nominated in person, "from the floor" of the Senate during the election meeting.   Each candidate will be given exactly three (3) minutes to speak to their interests in and qualifications for the positions at the election.  </vt:lpstr>
      <vt:lpstr>GPSS Executive Senator Election Voting </vt:lpstr>
      <vt:lpstr>Adjournment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 Balatico</dc:creator>
  <cp:revision>3</cp:revision>
  <dcterms:modified xsi:type="dcterms:W3CDTF">2025-01-23T22:58:41Z</dcterms:modified>
</cp:coreProperties>
</file>