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67" r:id="rId2"/>
    <p:sldMasterId id="2147483652" r:id="rId3"/>
    <p:sldMasterId id="2147483678" r:id="rId4"/>
    <p:sldMasterId id="2147483703" r:id="rId5"/>
    <p:sldMasterId id="2147483717" r:id="rId6"/>
  </p:sldMasterIdLst>
  <p:notesMasterIdLst>
    <p:notesMasterId r:id="rId61"/>
  </p:notesMasterIdLst>
  <p:sldIdLst>
    <p:sldId id="260" r:id="rId7"/>
    <p:sldId id="261" r:id="rId8"/>
    <p:sldId id="262" r:id="rId9"/>
    <p:sldId id="489" r:id="rId10"/>
    <p:sldId id="263" r:id="rId11"/>
    <p:sldId id="264" r:id="rId12"/>
    <p:sldId id="265" r:id="rId13"/>
    <p:sldId id="480" r:id="rId14"/>
    <p:sldId id="506" r:id="rId15"/>
    <p:sldId id="276" r:id="rId16"/>
    <p:sldId id="277" r:id="rId17"/>
    <p:sldId id="280" r:id="rId18"/>
    <p:sldId id="278" r:id="rId19"/>
    <p:sldId id="511" r:id="rId20"/>
    <p:sldId id="515" r:id="rId21"/>
    <p:sldId id="514" r:id="rId22"/>
    <p:sldId id="281" r:id="rId23"/>
    <p:sldId id="504" r:id="rId24"/>
    <p:sldId id="505" r:id="rId25"/>
    <p:sldId id="509" r:id="rId26"/>
    <p:sldId id="279" r:id="rId27"/>
    <p:sldId id="507" r:id="rId28"/>
    <p:sldId id="508" r:id="rId29"/>
    <p:sldId id="503" r:id="rId30"/>
    <p:sldId id="282" r:id="rId31"/>
    <p:sldId id="481" r:id="rId32"/>
    <p:sldId id="482" r:id="rId33"/>
    <p:sldId id="484" r:id="rId34"/>
    <p:sldId id="486" r:id="rId35"/>
    <p:sldId id="487" r:id="rId36"/>
    <p:sldId id="488" r:id="rId37"/>
    <p:sldId id="266" r:id="rId38"/>
    <p:sldId id="491" r:id="rId39"/>
    <p:sldId id="492" r:id="rId40"/>
    <p:sldId id="494" r:id="rId41"/>
    <p:sldId id="513" r:id="rId42"/>
    <p:sldId id="495" r:id="rId43"/>
    <p:sldId id="267" r:id="rId44"/>
    <p:sldId id="271" r:id="rId45"/>
    <p:sldId id="493" r:id="rId46"/>
    <p:sldId id="270" r:id="rId47"/>
    <p:sldId id="274" r:id="rId48"/>
    <p:sldId id="272" r:id="rId49"/>
    <p:sldId id="273" r:id="rId50"/>
    <p:sldId id="269" r:id="rId51"/>
    <p:sldId id="275" r:id="rId52"/>
    <p:sldId id="483" r:id="rId53"/>
    <p:sldId id="283" r:id="rId54"/>
    <p:sldId id="496" r:id="rId55"/>
    <p:sldId id="498" r:id="rId56"/>
    <p:sldId id="499" r:id="rId57"/>
    <p:sldId id="500" r:id="rId58"/>
    <p:sldId id="502" r:id="rId59"/>
    <p:sldId id="512" r:id="rId6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A0DE"/>
    <a:srgbClr val="E2CA91"/>
    <a:srgbClr val="4B2E84"/>
    <a:srgbClr val="FFFFFF"/>
    <a:srgbClr val="2500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93E13B-E735-4D09-A915-AB974036022E}" v="14" dt="2024-11-13T21:56:53.628"/>
    <p1510:client id="{27C75ECB-6409-AE91-83C3-569E0F771E66}" v="28" dt="2024-11-12T17:25:34.670"/>
    <p1510:client id="{2C835920-3439-1166-9089-FA8A9604B091}" v="1268" dt="2024-11-12T18:06:39.396"/>
    <p1510:client id="{3CBC5E95-DAEE-3792-011B-1D21188C2158}" v="583" dt="2024-11-13T22:14:54.405"/>
    <p1510:client id="{3E02910F-FD99-D50F-71C9-5B79BB1376FA}" v="25" dt="2024-11-13T21:39:21.795"/>
    <p1510:client id="{42D6B10A-E306-B82A-978D-F1C5E21B5309}" v="584" dt="2024-11-14T01:32:32.127"/>
    <p1510:client id="{46ADFE76-B732-482F-5981-2D4E98D0276F}" v="5" dt="2024-11-14T01:37:50.339"/>
    <p1510:client id="{4AA0DF19-8516-4958-B90D-96292396548A}" v="789" dt="2024-11-12T19:22:26.070"/>
    <p1510:client id="{544731B8-155A-6006-BE12-6BF610E0EFE8}" v="31" dt="2024-11-13T20:09:56.103"/>
    <p1510:client id="{547FCB1B-3808-4B42-A514-38AE93C1B8CF}" v="475" dt="2024-11-13T21:25:56.049"/>
    <p1510:client id="{8B172E7D-8622-24E4-9A8B-EE3E45392E9B}" v="1" dt="2024-11-12T17:40:49.508"/>
    <p1510:client id="{B872BA23-79B7-764B-3027-092F0645DE2F}" v="119" dt="2024-11-12T21:03:58.648"/>
    <p1510:client id="{CDDB7A3D-0CF0-063D-8095-E777D63EBAFD}" v="17" dt="2024-11-12T20:07:53.596"/>
    <p1510:client id="{D64EAD03-0272-B046-A2A3-460FDFF5743D}" v="34" dt="2024-11-13T23:04:15.020"/>
    <p1510:client id="{DB57ABAE-0617-09EF-45E9-CBDA0B6DF11A}" v="131" dt="2024-11-14T00:32:19.309"/>
    <p1510:client id="{DCFB1E4D-CCF2-9E74-D9EB-2719800B00BD}" v="8" dt="2024-11-14T01:24:03.916"/>
    <p1510:client id="{F54D80C7-7CCA-D361-A1D0-E6AAD6D50846}" v="1" dt="2024-11-12T18:07:06.384"/>
    <p1510:client id="{F92A2E5E-C187-6717-7562-405BB857EA26}" v="44" dt="2024-11-12T21:38:42.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6"/>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ah N. Hough, GPSS Vice President of Administration" userId="S::gpssvpadmin@uw.edu::1ae2dabc-bfe4-47f9-9b76-3dc81f32d6da" providerId="AD" clId="Web-{B872BA23-79B7-764B-3027-092F0645DE2F}"/>
    <pc:docChg chg="addSld delSld modSld sldOrd">
      <pc:chgData name="Noah N. Hough, GPSS Vice President of Administration" userId="S::gpssvpadmin@uw.edu::1ae2dabc-bfe4-47f9-9b76-3dc81f32d6da" providerId="AD" clId="Web-{B872BA23-79B7-764B-3027-092F0645DE2F}" dt="2024-11-12T21:03:58.648" v="98" actId="20577"/>
      <pc:docMkLst>
        <pc:docMk/>
      </pc:docMkLst>
      <pc:sldChg chg="ord">
        <pc:chgData name="Noah N. Hough, GPSS Vice President of Administration" userId="S::gpssvpadmin@uw.edu::1ae2dabc-bfe4-47f9-9b76-3dc81f32d6da" providerId="AD" clId="Web-{B872BA23-79B7-764B-3027-092F0645DE2F}" dt="2024-11-12T19:15:45.174" v="25"/>
        <pc:sldMkLst>
          <pc:docMk/>
          <pc:sldMk cId="1243217432" sldId="281"/>
        </pc:sldMkLst>
      </pc:sldChg>
      <pc:sldChg chg="modSp">
        <pc:chgData name="Noah N. Hough, GPSS Vice President of Administration" userId="S::gpssvpadmin@uw.edu::1ae2dabc-bfe4-47f9-9b76-3dc81f32d6da" providerId="AD" clId="Web-{B872BA23-79B7-764B-3027-092F0645DE2F}" dt="2024-11-12T19:16:02.722" v="37" actId="20577"/>
        <pc:sldMkLst>
          <pc:docMk/>
          <pc:sldMk cId="1996354632" sldId="282"/>
        </pc:sldMkLst>
        <pc:spChg chg="mod">
          <ac:chgData name="Noah N. Hough, GPSS Vice President of Administration" userId="S::gpssvpadmin@uw.edu::1ae2dabc-bfe4-47f9-9b76-3dc81f32d6da" providerId="AD" clId="Web-{B872BA23-79B7-764B-3027-092F0645DE2F}" dt="2024-11-12T19:16:02.722" v="37" actId="20577"/>
          <ac:spMkLst>
            <pc:docMk/>
            <pc:sldMk cId="1996354632" sldId="282"/>
            <ac:spMk id="6" creationId="{8E664275-B690-60F1-9E37-A5B27D623010}"/>
          </ac:spMkLst>
        </pc:spChg>
      </pc:sldChg>
      <pc:sldChg chg="addSp modSp">
        <pc:chgData name="Noah N. Hough, GPSS Vice President of Administration" userId="S::gpssvpadmin@uw.edu::1ae2dabc-bfe4-47f9-9b76-3dc81f32d6da" providerId="AD" clId="Web-{B872BA23-79B7-764B-3027-092F0645DE2F}" dt="2024-11-12T19:21:31.070" v="97" actId="1076"/>
        <pc:sldMkLst>
          <pc:docMk/>
          <pc:sldMk cId="366078470" sldId="486"/>
        </pc:sldMkLst>
        <pc:spChg chg="mod">
          <ac:chgData name="Noah N. Hough, GPSS Vice President of Administration" userId="S::gpssvpadmin@uw.edu::1ae2dabc-bfe4-47f9-9b76-3dc81f32d6da" providerId="AD" clId="Web-{B872BA23-79B7-764B-3027-092F0645DE2F}" dt="2024-11-12T19:21:10.053" v="94" actId="20577"/>
          <ac:spMkLst>
            <pc:docMk/>
            <pc:sldMk cId="366078470" sldId="486"/>
            <ac:spMk id="4" creationId="{89686335-6C2F-C191-89F6-8FA4E8897977}"/>
          </ac:spMkLst>
        </pc:spChg>
        <pc:picChg chg="add mod">
          <ac:chgData name="Noah N. Hough, GPSS Vice President of Administration" userId="S::gpssvpadmin@uw.edu::1ae2dabc-bfe4-47f9-9b76-3dc81f32d6da" providerId="AD" clId="Web-{B872BA23-79B7-764B-3027-092F0645DE2F}" dt="2024-11-12T19:21:31.070" v="97" actId="1076"/>
          <ac:picMkLst>
            <pc:docMk/>
            <pc:sldMk cId="366078470" sldId="486"/>
            <ac:picMk id="5" creationId="{B3D7A48E-0C4F-5A04-A95D-052835D37EC7}"/>
          </ac:picMkLst>
        </pc:picChg>
      </pc:sldChg>
      <pc:sldChg chg="modSp">
        <pc:chgData name="Noah N. Hough, GPSS Vice President of Administration" userId="S::gpssvpadmin@uw.edu::1ae2dabc-bfe4-47f9-9b76-3dc81f32d6da" providerId="AD" clId="Web-{B872BA23-79B7-764B-3027-092F0645DE2F}" dt="2024-11-12T21:03:58.648" v="98" actId="20577"/>
        <pc:sldMkLst>
          <pc:docMk/>
          <pc:sldMk cId="1898082652" sldId="487"/>
        </pc:sldMkLst>
        <pc:spChg chg="mod">
          <ac:chgData name="Noah N. Hough, GPSS Vice President of Administration" userId="S::gpssvpadmin@uw.edu::1ae2dabc-bfe4-47f9-9b76-3dc81f32d6da" providerId="AD" clId="Web-{B872BA23-79B7-764B-3027-092F0645DE2F}" dt="2024-11-12T21:03:58.648" v="98" actId="20577"/>
          <ac:spMkLst>
            <pc:docMk/>
            <pc:sldMk cId="1898082652" sldId="487"/>
            <ac:spMk id="3" creationId="{410A591E-8013-EE6B-FB57-D89D667EAC87}"/>
          </ac:spMkLst>
        </pc:spChg>
      </pc:sldChg>
      <pc:sldChg chg="del">
        <pc:chgData name="Noah N. Hough, GPSS Vice President of Administration" userId="S::gpssvpadmin@uw.edu::1ae2dabc-bfe4-47f9-9b76-3dc81f32d6da" providerId="AD" clId="Web-{B872BA23-79B7-764B-3027-092F0645DE2F}" dt="2024-11-12T19:12:28.491" v="17"/>
        <pc:sldMkLst>
          <pc:docMk/>
          <pc:sldMk cId="169815732" sldId="497"/>
        </pc:sldMkLst>
      </pc:sldChg>
      <pc:sldChg chg="modSp add">
        <pc:chgData name="Noah N. Hough, GPSS Vice President of Administration" userId="S::gpssvpadmin@uw.edu::1ae2dabc-bfe4-47f9-9b76-3dc81f32d6da" providerId="AD" clId="Web-{B872BA23-79B7-764B-3027-092F0645DE2F}" dt="2024-11-12T19:12:07.255" v="16" actId="20577"/>
        <pc:sldMkLst>
          <pc:docMk/>
          <pc:sldMk cId="3874636799" sldId="498"/>
        </pc:sldMkLst>
        <pc:spChg chg="mod">
          <ac:chgData name="Noah N. Hough, GPSS Vice President of Administration" userId="S::gpssvpadmin@uw.edu::1ae2dabc-bfe4-47f9-9b76-3dc81f32d6da" providerId="AD" clId="Web-{B872BA23-79B7-764B-3027-092F0645DE2F}" dt="2024-11-12T19:12:07.255" v="16" actId="20577"/>
          <ac:spMkLst>
            <pc:docMk/>
            <pc:sldMk cId="3874636799" sldId="498"/>
            <ac:spMk id="213" creationId="{00000000-0000-0000-0000-000000000000}"/>
          </ac:spMkLst>
        </pc:spChg>
      </pc:sldChg>
      <pc:sldChg chg="add">
        <pc:chgData name="Noah N. Hough, GPSS Vice President of Administration" userId="S::gpssvpadmin@uw.edu::1ae2dabc-bfe4-47f9-9b76-3dc81f32d6da" providerId="AD" clId="Web-{B872BA23-79B7-764B-3027-092F0645DE2F}" dt="2024-11-12T19:11:46.989" v="1"/>
        <pc:sldMkLst>
          <pc:docMk/>
          <pc:sldMk cId="2437502453" sldId="499"/>
        </pc:sldMkLst>
      </pc:sldChg>
      <pc:sldChg chg="delSp modSp add">
        <pc:chgData name="Noah N. Hough, GPSS Vice President of Administration" userId="S::gpssvpadmin@uw.edu::1ae2dabc-bfe4-47f9-9b76-3dc81f32d6da" providerId="AD" clId="Web-{B872BA23-79B7-764B-3027-092F0645DE2F}" dt="2024-11-12T19:11:55.833" v="5"/>
        <pc:sldMkLst>
          <pc:docMk/>
          <pc:sldMk cId="2622352165" sldId="500"/>
        </pc:sldMkLst>
        <pc:spChg chg="mod">
          <ac:chgData name="Noah N. Hough, GPSS Vice President of Administration" userId="S::gpssvpadmin@uw.edu::1ae2dabc-bfe4-47f9-9b76-3dc81f32d6da" providerId="AD" clId="Web-{B872BA23-79B7-764B-3027-092F0645DE2F}" dt="2024-11-12T19:11:55.567" v="4" actId="20577"/>
          <ac:spMkLst>
            <pc:docMk/>
            <pc:sldMk cId="2622352165" sldId="500"/>
            <ac:spMk id="4" creationId="{FB2332C1-5686-F5B6-1CE4-2CA34A890579}"/>
          </ac:spMkLst>
        </pc:spChg>
        <pc:picChg chg="del">
          <ac:chgData name="Noah N. Hough, GPSS Vice President of Administration" userId="S::gpssvpadmin@uw.edu::1ae2dabc-bfe4-47f9-9b76-3dc81f32d6da" providerId="AD" clId="Web-{B872BA23-79B7-764B-3027-092F0645DE2F}" dt="2024-11-12T19:11:55.833" v="5"/>
          <ac:picMkLst>
            <pc:docMk/>
            <pc:sldMk cId="2622352165" sldId="500"/>
            <ac:picMk id="6" creationId="{DBBA2E7A-3D63-FE44-E064-63100D71E409}"/>
          </ac:picMkLst>
        </pc:picChg>
      </pc:sldChg>
      <pc:sldChg chg="new del">
        <pc:chgData name="Noah N. Hough, GPSS Vice President of Administration" userId="S::gpssvpadmin@uw.edu::1ae2dabc-bfe4-47f9-9b76-3dc81f32d6da" providerId="AD" clId="Web-{B872BA23-79B7-764B-3027-092F0645DE2F}" dt="2024-11-12T19:12:55.602" v="22"/>
        <pc:sldMkLst>
          <pc:docMk/>
          <pc:sldMk cId="1972345335" sldId="501"/>
        </pc:sldMkLst>
      </pc:sldChg>
      <pc:sldChg chg="new del">
        <pc:chgData name="Noah N. Hough, GPSS Vice President of Administration" userId="S::gpssvpadmin@uw.edu::1ae2dabc-bfe4-47f9-9b76-3dc81f32d6da" providerId="AD" clId="Web-{B872BA23-79B7-764B-3027-092F0645DE2F}" dt="2024-11-12T19:12:38.538" v="20"/>
        <pc:sldMkLst>
          <pc:docMk/>
          <pc:sldMk cId="14960744" sldId="502"/>
        </pc:sldMkLst>
      </pc:sldChg>
      <pc:sldChg chg="add">
        <pc:chgData name="Noah N. Hough, GPSS Vice President of Administration" userId="S::gpssvpadmin@uw.edu::1ae2dabc-bfe4-47f9-9b76-3dc81f32d6da" providerId="AD" clId="Web-{B872BA23-79B7-764B-3027-092F0645DE2F}" dt="2024-11-12T19:12:52.274" v="21"/>
        <pc:sldMkLst>
          <pc:docMk/>
          <pc:sldMk cId="1657867503" sldId="502"/>
        </pc:sldMkLst>
      </pc:sldChg>
      <pc:sldChg chg="add ord replId">
        <pc:chgData name="Noah N. Hough, GPSS Vice President of Administration" userId="S::gpssvpadmin@uw.edu::1ae2dabc-bfe4-47f9-9b76-3dc81f32d6da" providerId="AD" clId="Web-{B872BA23-79B7-764B-3027-092F0645DE2F}" dt="2024-11-12T19:13:21.588" v="24"/>
        <pc:sldMkLst>
          <pc:docMk/>
          <pc:sldMk cId="1931528330" sldId="503"/>
        </pc:sldMkLst>
      </pc:sldChg>
      <pc:sldChg chg="addSp delSp modSp new mod modClrScheme chgLayout">
        <pc:chgData name="Noah N. Hough, GPSS Vice President of Administration" userId="S::gpssvpadmin@uw.edu::1ae2dabc-bfe4-47f9-9b76-3dc81f32d6da" providerId="AD" clId="Web-{B872BA23-79B7-764B-3027-092F0645DE2F}" dt="2024-11-12T19:19:55.377" v="91" actId="1076"/>
        <pc:sldMkLst>
          <pc:docMk/>
          <pc:sldMk cId="3226926869" sldId="504"/>
        </pc:sldMkLst>
        <pc:spChg chg="mod ord">
          <ac:chgData name="Noah N. Hough, GPSS Vice President of Administration" userId="S::gpssvpadmin@uw.edu::1ae2dabc-bfe4-47f9-9b76-3dc81f32d6da" providerId="AD" clId="Web-{B872BA23-79B7-764B-3027-092F0645DE2F}" dt="2024-11-12T19:16:48.194" v="63" actId="20577"/>
          <ac:spMkLst>
            <pc:docMk/>
            <pc:sldMk cId="3226926869" sldId="504"/>
            <ac:spMk id="2" creationId="{0A4D2FB0-74BA-8886-A7B4-2F0E49CE0170}"/>
          </ac:spMkLst>
        </pc:spChg>
        <pc:spChg chg="add mod ord">
          <ac:chgData name="Noah N. Hough, GPSS Vice President of Administration" userId="S::gpssvpadmin@uw.edu::1ae2dabc-bfe4-47f9-9b76-3dc81f32d6da" providerId="AD" clId="Web-{B872BA23-79B7-764B-3027-092F0645DE2F}" dt="2024-11-12T19:17:11.898" v="71" actId="20577"/>
          <ac:spMkLst>
            <pc:docMk/>
            <pc:sldMk cId="3226926869" sldId="504"/>
            <ac:spMk id="3" creationId="{E67F9989-725D-F12D-C4C5-7C2AE7899D15}"/>
          </ac:spMkLst>
        </pc:spChg>
        <pc:spChg chg="add del mod ord">
          <ac:chgData name="Noah N. Hough, GPSS Vice President of Administration" userId="S::gpssvpadmin@uw.edu::1ae2dabc-bfe4-47f9-9b76-3dc81f32d6da" providerId="AD" clId="Web-{B872BA23-79B7-764B-3027-092F0645DE2F}" dt="2024-11-12T19:18:38.169" v="78"/>
          <ac:spMkLst>
            <pc:docMk/>
            <pc:sldMk cId="3226926869" sldId="504"/>
            <ac:spMk id="4" creationId="{35BFDAC2-75F2-8949-68D5-A1FC7521FD9A}"/>
          </ac:spMkLst>
        </pc:spChg>
        <pc:picChg chg="add mod">
          <ac:chgData name="Noah N. Hough, GPSS Vice President of Administration" userId="S::gpssvpadmin@uw.edu::1ae2dabc-bfe4-47f9-9b76-3dc81f32d6da" providerId="AD" clId="Web-{B872BA23-79B7-764B-3027-092F0645DE2F}" dt="2024-11-12T19:17:58.323" v="76" actId="1076"/>
          <ac:picMkLst>
            <pc:docMk/>
            <pc:sldMk cId="3226926869" sldId="504"/>
            <ac:picMk id="5" creationId="{1B193552-EA60-886B-E5B0-AF3B6D191C29}"/>
          </ac:picMkLst>
        </pc:picChg>
        <pc:picChg chg="add mod">
          <ac:chgData name="Noah N. Hough, GPSS Vice President of Administration" userId="S::gpssvpadmin@uw.edu::1ae2dabc-bfe4-47f9-9b76-3dc81f32d6da" providerId="AD" clId="Web-{B872BA23-79B7-764B-3027-092F0645DE2F}" dt="2024-11-12T19:19:51.126" v="90" actId="1076"/>
          <ac:picMkLst>
            <pc:docMk/>
            <pc:sldMk cId="3226926869" sldId="504"/>
            <ac:picMk id="6" creationId="{EAF8C8D8-ED94-E560-18EA-F963247EE7D2}"/>
          </ac:picMkLst>
        </pc:picChg>
        <pc:picChg chg="add del mod">
          <ac:chgData name="Noah N. Hough, GPSS Vice President of Administration" userId="S::gpssvpadmin@uw.edu::1ae2dabc-bfe4-47f9-9b76-3dc81f32d6da" providerId="AD" clId="Web-{B872BA23-79B7-764B-3027-092F0645DE2F}" dt="2024-11-12T19:18:49.279" v="83"/>
          <ac:picMkLst>
            <pc:docMk/>
            <pc:sldMk cId="3226926869" sldId="504"/>
            <ac:picMk id="7" creationId="{ABD8D2F3-2842-89FF-4DF1-635388AED158}"/>
          </ac:picMkLst>
        </pc:picChg>
        <pc:picChg chg="add mod">
          <ac:chgData name="Noah N. Hough, GPSS Vice President of Administration" userId="S::gpssvpadmin@uw.edu::1ae2dabc-bfe4-47f9-9b76-3dc81f32d6da" providerId="AD" clId="Web-{B872BA23-79B7-764B-3027-092F0645DE2F}" dt="2024-11-12T19:19:55.377" v="91" actId="1076"/>
          <ac:picMkLst>
            <pc:docMk/>
            <pc:sldMk cId="3226926869" sldId="504"/>
            <ac:picMk id="8" creationId="{1AF004A5-687A-40EF-6794-752A86DF346D}"/>
          </ac:picMkLst>
        </pc:picChg>
      </pc:sldChg>
    </pc:docChg>
  </pc:docChgLst>
  <pc:docChgLst>
    <pc:chgData name="Noah N. Hough, GPSS Vice President of Administration" userId="S::gpssvpadmin@uw.edu::1ae2dabc-bfe4-47f9-9b76-3dc81f32d6da" providerId="AD" clId="Web-{3CBC5E95-DAEE-3792-011B-1D21188C2158}"/>
    <pc:docChg chg="addSld delSld modSld sldOrd">
      <pc:chgData name="Noah N. Hough, GPSS Vice President of Administration" userId="S::gpssvpadmin@uw.edu::1ae2dabc-bfe4-47f9-9b76-3dc81f32d6da" providerId="AD" clId="Web-{3CBC5E95-DAEE-3792-011B-1D21188C2158}" dt="2024-11-13T22:14:54.405" v="521"/>
      <pc:docMkLst>
        <pc:docMk/>
      </pc:docMkLst>
      <pc:sldChg chg="modSp">
        <pc:chgData name="Noah N. Hough, GPSS Vice President of Administration" userId="S::gpssvpadmin@uw.edu::1ae2dabc-bfe4-47f9-9b76-3dc81f32d6da" providerId="AD" clId="Web-{3CBC5E95-DAEE-3792-011B-1D21188C2158}" dt="2024-11-13T21:45:48.625" v="142" actId="14100"/>
        <pc:sldMkLst>
          <pc:docMk/>
          <pc:sldMk cId="4068613918" sldId="262"/>
        </pc:sldMkLst>
        <pc:spChg chg="mod">
          <ac:chgData name="Noah N. Hough, GPSS Vice President of Administration" userId="S::gpssvpadmin@uw.edu::1ae2dabc-bfe4-47f9-9b76-3dc81f32d6da" providerId="AD" clId="Web-{3CBC5E95-DAEE-3792-011B-1D21188C2158}" dt="2024-11-13T21:43:59.605" v="134" actId="20577"/>
          <ac:spMkLst>
            <pc:docMk/>
            <pc:sldMk cId="4068613918" sldId="262"/>
            <ac:spMk id="4" creationId="{C18806FD-E573-5D8E-8642-698F33AF0623}"/>
          </ac:spMkLst>
        </pc:spChg>
        <pc:spChg chg="mod">
          <ac:chgData name="Noah N. Hough, GPSS Vice President of Administration" userId="S::gpssvpadmin@uw.edu::1ae2dabc-bfe4-47f9-9b76-3dc81f32d6da" providerId="AD" clId="Web-{3CBC5E95-DAEE-3792-011B-1D21188C2158}" dt="2024-11-13T21:45:48.625" v="142" actId="14100"/>
          <ac:spMkLst>
            <pc:docMk/>
            <pc:sldMk cId="4068613918" sldId="262"/>
            <ac:spMk id="5" creationId="{AABDB67C-F9E8-BC63-3D49-F7AA05B6165D}"/>
          </ac:spMkLst>
        </pc:spChg>
        <pc:picChg chg="mod">
          <ac:chgData name="Noah N. Hough, GPSS Vice President of Administration" userId="S::gpssvpadmin@uw.edu::1ae2dabc-bfe4-47f9-9b76-3dc81f32d6da" providerId="AD" clId="Web-{3CBC5E95-DAEE-3792-011B-1D21188C2158}" dt="2024-11-13T21:44:21.372" v="140" actId="1076"/>
          <ac:picMkLst>
            <pc:docMk/>
            <pc:sldMk cId="4068613918" sldId="262"/>
            <ac:picMk id="3" creationId="{3A60B133-E1A2-621B-A54E-5F22B285FB66}"/>
          </ac:picMkLst>
        </pc:picChg>
      </pc:sldChg>
      <pc:sldChg chg="addSp delSp modSp">
        <pc:chgData name="Noah N. Hough, GPSS Vice President of Administration" userId="S::gpssvpadmin@uw.edu::1ae2dabc-bfe4-47f9-9b76-3dc81f32d6da" providerId="AD" clId="Web-{3CBC5E95-DAEE-3792-011B-1D21188C2158}" dt="2024-11-13T21:05:50.696" v="4" actId="1076"/>
        <pc:sldMkLst>
          <pc:docMk/>
          <pc:sldMk cId="831017480" sldId="274"/>
        </pc:sldMkLst>
        <pc:picChg chg="add mod">
          <ac:chgData name="Noah N. Hough, GPSS Vice President of Administration" userId="S::gpssvpadmin@uw.edu::1ae2dabc-bfe4-47f9-9b76-3dc81f32d6da" providerId="AD" clId="Web-{3CBC5E95-DAEE-3792-011B-1D21188C2158}" dt="2024-11-13T21:05:50.696" v="4" actId="1076"/>
          <ac:picMkLst>
            <pc:docMk/>
            <pc:sldMk cId="831017480" sldId="274"/>
            <ac:picMk id="2" creationId="{2E62CBE9-A612-4311-E287-708CA934FEDC}"/>
          </ac:picMkLst>
        </pc:picChg>
        <pc:picChg chg="del">
          <ac:chgData name="Noah N. Hough, GPSS Vice President of Administration" userId="S::gpssvpadmin@uw.edu::1ae2dabc-bfe4-47f9-9b76-3dc81f32d6da" providerId="AD" clId="Web-{3CBC5E95-DAEE-3792-011B-1D21188C2158}" dt="2024-11-13T21:05:33.290" v="0"/>
          <ac:picMkLst>
            <pc:docMk/>
            <pc:sldMk cId="831017480" sldId="274"/>
            <ac:picMk id="8" creationId="{8A637160-9E0E-21EA-0319-841ACCFD4492}"/>
          </ac:picMkLst>
        </pc:picChg>
      </pc:sldChg>
      <pc:sldChg chg="modSp">
        <pc:chgData name="Noah N. Hough, GPSS Vice President of Administration" userId="S::gpssvpadmin@uw.edu::1ae2dabc-bfe4-47f9-9b76-3dc81f32d6da" providerId="AD" clId="Web-{3CBC5E95-DAEE-3792-011B-1D21188C2158}" dt="2024-11-13T21:33:53.646" v="91" actId="20577"/>
        <pc:sldMkLst>
          <pc:docMk/>
          <pc:sldMk cId="883024421" sldId="280"/>
        </pc:sldMkLst>
        <pc:spChg chg="mod">
          <ac:chgData name="Noah N. Hough, GPSS Vice President of Administration" userId="S::gpssvpadmin@uw.edu::1ae2dabc-bfe4-47f9-9b76-3dc81f32d6da" providerId="AD" clId="Web-{3CBC5E95-DAEE-3792-011B-1D21188C2158}" dt="2024-11-13T21:33:53.646" v="91" actId="20577"/>
          <ac:spMkLst>
            <pc:docMk/>
            <pc:sldMk cId="883024421" sldId="280"/>
            <ac:spMk id="14" creationId="{FA892697-89F3-DB3B-DB50-439B045357F5}"/>
          </ac:spMkLst>
        </pc:spChg>
      </pc:sldChg>
      <pc:sldChg chg="modNotes">
        <pc:chgData name="Noah N. Hough, GPSS Vice President of Administration" userId="S::gpssvpadmin@uw.edu::1ae2dabc-bfe4-47f9-9b76-3dc81f32d6da" providerId="AD" clId="Web-{3CBC5E95-DAEE-3792-011B-1D21188C2158}" dt="2024-11-13T21:16:53.720" v="20"/>
        <pc:sldMkLst>
          <pc:docMk/>
          <pc:sldMk cId="4182815202" sldId="283"/>
        </pc:sldMkLst>
      </pc:sldChg>
      <pc:sldChg chg="delSp modSp">
        <pc:chgData name="Noah N. Hough, GPSS Vice President of Administration" userId="S::gpssvpadmin@uw.edu::1ae2dabc-bfe4-47f9-9b76-3dc81f32d6da" providerId="AD" clId="Web-{3CBC5E95-DAEE-3792-011B-1D21188C2158}" dt="2024-11-13T21:16:14.968" v="11" actId="14100"/>
        <pc:sldMkLst>
          <pc:docMk/>
          <pc:sldMk cId="3846509819" sldId="483"/>
        </pc:sldMkLst>
        <pc:spChg chg="del">
          <ac:chgData name="Noah N. Hough, GPSS Vice President of Administration" userId="S::gpssvpadmin@uw.edu::1ae2dabc-bfe4-47f9-9b76-3dc81f32d6da" providerId="AD" clId="Web-{3CBC5E95-DAEE-3792-011B-1D21188C2158}" dt="2024-11-13T21:16:08.031" v="10"/>
          <ac:spMkLst>
            <pc:docMk/>
            <pc:sldMk cId="3846509819" sldId="483"/>
            <ac:spMk id="5" creationId="{5A591DCC-ACD2-6EAE-9D8A-45FB095376C7}"/>
          </ac:spMkLst>
        </pc:spChg>
        <pc:picChg chg="mod">
          <ac:chgData name="Noah N. Hough, GPSS Vice President of Administration" userId="S::gpssvpadmin@uw.edu::1ae2dabc-bfe4-47f9-9b76-3dc81f32d6da" providerId="AD" clId="Web-{3CBC5E95-DAEE-3792-011B-1D21188C2158}" dt="2024-11-13T21:16:14.968" v="11" actId="14100"/>
          <ac:picMkLst>
            <pc:docMk/>
            <pc:sldMk cId="3846509819" sldId="483"/>
            <ac:picMk id="7" creationId="{B3764E1B-1E53-3368-AA27-295D5F04E9E4}"/>
          </ac:picMkLst>
        </pc:picChg>
      </pc:sldChg>
      <pc:sldChg chg="ord modNotes">
        <pc:chgData name="Noah N. Hough, GPSS Vice President of Administration" userId="S::gpssvpadmin@uw.edu::1ae2dabc-bfe4-47f9-9b76-3dc81f32d6da" providerId="AD" clId="Web-{3CBC5E95-DAEE-3792-011B-1D21188C2158}" dt="2024-11-13T21:51:55.606" v="231"/>
        <pc:sldMkLst>
          <pc:docMk/>
          <pc:sldMk cId="299660593" sldId="506"/>
        </pc:sldMkLst>
      </pc:sldChg>
      <pc:sldChg chg="addSp modSp new mod ord modClrScheme chgLayout">
        <pc:chgData name="Noah N. Hough, GPSS Vice President of Administration" userId="S::gpssvpadmin@uw.edu::1ae2dabc-bfe4-47f9-9b76-3dc81f32d6da" providerId="AD" clId="Web-{3CBC5E95-DAEE-3792-011B-1D21188C2158}" dt="2024-11-13T22:02:44.535" v="233"/>
        <pc:sldMkLst>
          <pc:docMk/>
          <pc:sldMk cId="3064983245" sldId="509"/>
        </pc:sldMkLst>
        <pc:spChg chg="mod ord">
          <ac:chgData name="Noah N. Hough, GPSS Vice President of Administration" userId="S::gpssvpadmin@uw.edu::1ae2dabc-bfe4-47f9-9b76-3dc81f32d6da" providerId="AD" clId="Web-{3CBC5E95-DAEE-3792-011B-1D21188C2158}" dt="2024-11-13T21:36:13.151" v="114" actId="20577"/>
          <ac:spMkLst>
            <pc:docMk/>
            <pc:sldMk cId="3064983245" sldId="509"/>
            <ac:spMk id="2" creationId="{F3E0D750-E0D8-91A7-59E1-B07FEA7181A3}"/>
          </ac:spMkLst>
        </pc:spChg>
        <pc:spChg chg="mod ord">
          <ac:chgData name="Noah N. Hough, GPSS Vice President of Administration" userId="S::gpssvpadmin@uw.edu::1ae2dabc-bfe4-47f9-9b76-3dc81f32d6da" providerId="AD" clId="Web-{3CBC5E95-DAEE-3792-011B-1D21188C2158}" dt="2024-11-13T21:34:53.836" v="93"/>
          <ac:spMkLst>
            <pc:docMk/>
            <pc:sldMk cId="3064983245" sldId="509"/>
            <ac:spMk id="3" creationId="{CC66D702-B0D5-66BE-E44D-9B362CB5AA9A}"/>
          </ac:spMkLst>
        </pc:spChg>
        <pc:spChg chg="add mod ord">
          <ac:chgData name="Noah N. Hough, GPSS Vice President of Administration" userId="S::gpssvpadmin@uw.edu::1ae2dabc-bfe4-47f9-9b76-3dc81f32d6da" providerId="AD" clId="Web-{3CBC5E95-DAEE-3792-011B-1D21188C2158}" dt="2024-11-13T21:36:23.777" v="120" actId="14100"/>
          <ac:spMkLst>
            <pc:docMk/>
            <pc:sldMk cId="3064983245" sldId="509"/>
            <ac:spMk id="4" creationId="{5945A076-B741-9A52-9EFF-280AA9FC9653}"/>
          </ac:spMkLst>
        </pc:spChg>
        <pc:spChg chg="add mod ord">
          <ac:chgData name="Noah N. Hough, GPSS Vice President of Administration" userId="S::gpssvpadmin@uw.edu::1ae2dabc-bfe4-47f9-9b76-3dc81f32d6da" providerId="AD" clId="Web-{3CBC5E95-DAEE-3792-011B-1D21188C2158}" dt="2024-11-13T21:34:53.836" v="93"/>
          <ac:spMkLst>
            <pc:docMk/>
            <pc:sldMk cId="3064983245" sldId="509"/>
            <ac:spMk id="5" creationId="{9D20ED0D-74A6-9B70-D5D7-D9BF1D8040F9}"/>
          </ac:spMkLst>
        </pc:spChg>
      </pc:sldChg>
      <pc:sldChg chg="addSp modSp new del mod modClrScheme chgLayout">
        <pc:chgData name="Noah N. Hough, GPSS Vice President of Administration" userId="S::gpssvpadmin@uw.edu::1ae2dabc-bfe4-47f9-9b76-3dc81f32d6da" providerId="AD" clId="Web-{3CBC5E95-DAEE-3792-011B-1D21188C2158}" dt="2024-11-13T21:55:38.989" v="232"/>
        <pc:sldMkLst>
          <pc:docMk/>
          <pc:sldMk cId="758751051" sldId="510"/>
        </pc:sldMkLst>
        <pc:spChg chg="mod ord">
          <ac:chgData name="Noah N. Hough, GPSS Vice President of Administration" userId="S::gpssvpadmin@uw.edu::1ae2dabc-bfe4-47f9-9b76-3dc81f32d6da" providerId="AD" clId="Web-{3CBC5E95-DAEE-3792-011B-1D21188C2158}" dt="2024-11-13T21:37:36.107" v="122"/>
          <ac:spMkLst>
            <pc:docMk/>
            <pc:sldMk cId="758751051" sldId="510"/>
            <ac:spMk id="2" creationId="{DCE23BFB-601D-61D6-08E7-88188FD09E5C}"/>
          </ac:spMkLst>
        </pc:spChg>
        <pc:spChg chg="mod ord">
          <ac:chgData name="Noah N. Hough, GPSS Vice President of Administration" userId="S::gpssvpadmin@uw.edu::1ae2dabc-bfe4-47f9-9b76-3dc81f32d6da" providerId="AD" clId="Web-{3CBC5E95-DAEE-3792-011B-1D21188C2158}" dt="2024-11-13T21:37:36.107" v="122"/>
          <ac:spMkLst>
            <pc:docMk/>
            <pc:sldMk cId="758751051" sldId="510"/>
            <ac:spMk id="3" creationId="{555AC6EC-67EF-F9D4-C193-4872D5BDCAB3}"/>
          </ac:spMkLst>
        </pc:spChg>
        <pc:spChg chg="add mod ord">
          <ac:chgData name="Noah N. Hough, GPSS Vice President of Administration" userId="S::gpssvpadmin@uw.edu::1ae2dabc-bfe4-47f9-9b76-3dc81f32d6da" providerId="AD" clId="Web-{3CBC5E95-DAEE-3792-011B-1D21188C2158}" dt="2024-11-13T21:37:36.107" v="122"/>
          <ac:spMkLst>
            <pc:docMk/>
            <pc:sldMk cId="758751051" sldId="510"/>
            <ac:spMk id="4" creationId="{89113376-03BF-E054-4EFB-0B25DF4F92A5}"/>
          </ac:spMkLst>
        </pc:spChg>
        <pc:spChg chg="add mod ord">
          <ac:chgData name="Noah N. Hough, GPSS Vice President of Administration" userId="S::gpssvpadmin@uw.edu::1ae2dabc-bfe4-47f9-9b76-3dc81f32d6da" providerId="AD" clId="Web-{3CBC5E95-DAEE-3792-011B-1D21188C2158}" dt="2024-11-13T21:37:36.107" v="122"/>
          <ac:spMkLst>
            <pc:docMk/>
            <pc:sldMk cId="758751051" sldId="510"/>
            <ac:spMk id="5" creationId="{0E209B0E-410C-5492-23DE-8C09F577CEA9}"/>
          </ac:spMkLst>
        </pc:spChg>
      </pc:sldChg>
      <pc:sldChg chg="addSp delSp modSp new mod modClrScheme chgLayout">
        <pc:chgData name="Noah N. Hough, GPSS Vice President of Administration" userId="S::gpssvpadmin@uw.edu::1ae2dabc-bfe4-47f9-9b76-3dc81f32d6da" providerId="AD" clId="Web-{3CBC5E95-DAEE-3792-011B-1D21188C2158}" dt="2024-11-13T21:50:00.055" v="230" actId="1076"/>
        <pc:sldMkLst>
          <pc:docMk/>
          <pc:sldMk cId="475227740" sldId="511"/>
        </pc:sldMkLst>
        <pc:spChg chg="mod ord">
          <ac:chgData name="Noah N. Hough, GPSS Vice President of Administration" userId="S::gpssvpadmin@uw.edu::1ae2dabc-bfe4-47f9-9b76-3dc81f32d6da" providerId="AD" clId="Web-{3CBC5E95-DAEE-3792-011B-1D21188C2158}" dt="2024-11-13T21:49:23.898" v="222" actId="1076"/>
          <ac:spMkLst>
            <pc:docMk/>
            <pc:sldMk cId="475227740" sldId="511"/>
            <ac:spMk id="2" creationId="{A44D33C8-A747-5608-6AC5-C50BA834C204}"/>
          </ac:spMkLst>
        </pc:spChg>
        <pc:spChg chg="mod ord">
          <ac:chgData name="Noah N. Hough, GPSS Vice President of Administration" userId="S::gpssvpadmin@uw.edu::1ae2dabc-bfe4-47f9-9b76-3dc81f32d6da" providerId="AD" clId="Web-{3CBC5E95-DAEE-3792-011B-1D21188C2158}" dt="2024-11-13T21:47:42.472" v="143"/>
          <ac:spMkLst>
            <pc:docMk/>
            <pc:sldMk cId="475227740" sldId="511"/>
            <ac:spMk id="3" creationId="{8CA4D8FB-98D9-29BB-0C72-769ACDDDF78D}"/>
          </ac:spMkLst>
        </pc:spChg>
        <pc:spChg chg="add mod ord">
          <ac:chgData name="Noah N. Hough, GPSS Vice President of Administration" userId="S::gpssvpadmin@uw.edu::1ae2dabc-bfe4-47f9-9b76-3dc81f32d6da" providerId="AD" clId="Web-{3CBC5E95-DAEE-3792-011B-1D21188C2158}" dt="2024-11-13T21:49:52.993" v="229" actId="1076"/>
          <ac:spMkLst>
            <pc:docMk/>
            <pc:sldMk cId="475227740" sldId="511"/>
            <ac:spMk id="4" creationId="{A70C5E39-C017-D501-18FE-03BE55588CEE}"/>
          </ac:spMkLst>
        </pc:spChg>
        <pc:spChg chg="add del mod ord">
          <ac:chgData name="Noah N. Hough, GPSS Vice President of Administration" userId="S::gpssvpadmin@uw.edu::1ae2dabc-bfe4-47f9-9b76-3dc81f32d6da" providerId="AD" clId="Web-{3CBC5E95-DAEE-3792-011B-1D21188C2158}" dt="2024-11-13T21:48:16.302" v="162"/>
          <ac:spMkLst>
            <pc:docMk/>
            <pc:sldMk cId="475227740" sldId="511"/>
            <ac:spMk id="5" creationId="{5A6785F1-4685-78B4-114E-0273A780E166}"/>
          </ac:spMkLst>
        </pc:spChg>
        <pc:picChg chg="add mod">
          <ac:chgData name="Noah N. Hough, GPSS Vice President of Administration" userId="S::gpssvpadmin@uw.edu::1ae2dabc-bfe4-47f9-9b76-3dc81f32d6da" providerId="AD" clId="Web-{3CBC5E95-DAEE-3792-011B-1D21188C2158}" dt="2024-11-13T21:50:00.055" v="230" actId="1076"/>
          <ac:picMkLst>
            <pc:docMk/>
            <pc:sldMk cId="475227740" sldId="511"/>
            <ac:picMk id="6" creationId="{7ABFD189-01A1-4309-B664-D8A2A8B0F69F}"/>
          </ac:picMkLst>
        </pc:picChg>
      </pc:sldChg>
      <pc:sldChg chg="addSp modSp new mod modClrScheme chgLayout">
        <pc:chgData name="Noah N. Hough, GPSS Vice President of Administration" userId="S::gpssvpadmin@uw.edu::1ae2dabc-bfe4-47f9-9b76-3dc81f32d6da" providerId="AD" clId="Web-{3CBC5E95-DAEE-3792-011B-1D21188C2158}" dt="2024-11-13T22:03:50.116" v="304" actId="20577"/>
        <pc:sldMkLst>
          <pc:docMk/>
          <pc:sldMk cId="2982556783" sldId="513"/>
        </pc:sldMkLst>
        <pc:spChg chg="mod ord">
          <ac:chgData name="Noah N. Hough, GPSS Vice President of Administration" userId="S::gpssvpadmin@uw.edu::1ae2dabc-bfe4-47f9-9b76-3dc81f32d6da" providerId="AD" clId="Web-{3CBC5E95-DAEE-3792-011B-1D21188C2158}" dt="2024-11-13T22:03:33.365" v="256" actId="20577"/>
          <ac:spMkLst>
            <pc:docMk/>
            <pc:sldMk cId="2982556783" sldId="513"/>
            <ac:spMk id="2" creationId="{96FF62A0-1E3E-ACF8-3880-96A01A1845DF}"/>
          </ac:spMkLst>
        </pc:spChg>
        <pc:spChg chg="mod ord">
          <ac:chgData name="Noah N. Hough, GPSS Vice President of Administration" userId="S::gpssvpadmin@uw.edu::1ae2dabc-bfe4-47f9-9b76-3dc81f32d6da" providerId="AD" clId="Web-{3CBC5E95-DAEE-3792-011B-1D21188C2158}" dt="2024-11-13T22:03:25.302" v="235"/>
          <ac:spMkLst>
            <pc:docMk/>
            <pc:sldMk cId="2982556783" sldId="513"/>
            <ac:spMk id="3" creationId="{074F1C07-E38D-C5EE-ECB3-1F816BCCD51B}"/>
          </ac:spMkLst>
        </pc:spChg>
        <pc:spChg chg="add mod ord">
          <ac:chgData name="Noah N. Hough, GPSS Vice President of Administration" userId="S::gpssvpadmin@uw.edu::1ae2dabc-bfe4-47f9-9b76-3dc81f32d6da" providerId="AD" clId="Web-{3CBC5E95-DAEE-3792-011B-1D21188C2158}" dt="2024-11-13T22:03:50.116" v="304" actId="20577"/>
          <ac:spMkLst>
            <pc:docMk/>
            <pc:sldMk cId="2982556783" sldId="513"/>
            <ac:spMk id="4" creationId="{A815ACC8-CF99-3D6E-5EBC-7382175DBA30}"/>
          </ac:spMkLst>
        </pc:spChg>
      </pc:sldChg>
      <pc:sldChg chg="addSp delSp modSp new mod modClrScheme chgLayout">
        <pc:chgData name="Noah N. Hough, GPSS Vice President of Administration" userId="S::gpssvpadmin@uw.edu::1ae2dabc-bfe4-47f9-9b76-3dc81f32d6da" providerId="AD" clId="Web-{3CBC5E95-DAEE-3792-011B-1D21188C2158}" dt="2024-11-13T22:13:27.558" v="442" actId="14100"/>
        <pc:sldMkLst>
          <pc:docMk/>
          <pc:sldMk cId="3207721767" sldId="514"/>
        </pc:sldMkLst>
        <pc:spChg chg="mod ord">
          <ac:chgData name="Noah N. Hough, GPSS Vice President of Administration" userId="S::gpssvpadmin@uw.edu::1ae2dabc-bfe4-47f9-9b76-3dc81f32d6da" providerId="AD" clId="Web-{3CBC5E95-DAEE-3792-011B-1D21188C2158}" dt="2024-11-13T22:12:10.040" v="324" actId="20577"/>
          <ac:spMkLst>
            <pc:docMk/>
            <pc:sldMk cId="3207721767" sldId="514"/>
            <ac:spMk id="2" creationId="{9E3C9546-031B-759D-1798-958D2EC52DA3}"/>
          </ac:spMkLst>
        </pc:spChg>
        <pc:spChg chg="mod ord">
          <ac:chgData name="Noah N. Hough, GPSS Vice President of Administration" userId="S::gpssvpadmin@uw.edu::1ae2dabc-bfe4-47f9-9b76-3dc81f32d6da" providerId="AD" clId="Web-{3CBC5E95-DAEE-3792-011B-1D21188C2158}" dt="2024-11-13T22:09:29.503" v="306"/>
          <ac:spMkLst>
            <pc:docMk/>
            <pc:sldMk cId="3207721767" sldId="514"/>
            <ac:spMk id="3" creationId="{934B3618-27F9-7375-5878-D880EA3691EA}"/>
          </ac:spMkLst>
        </pc:spChg>
        <pc:spChg chg="add mod ord">
          <ac:chgData name="Noah N. Hough, GPSS Vice President of Administration" userId="S::gpssvpadmin@uw.edu::1ae2dabc-bfe4-47f9-9b76-3dc81f32d6da" providerId="AD" clId="Web-{3CBC5E95-DAEE-3792-011B-1D21188C2158}" dt="2024-11-13T22:13:27.558" v="442" actId="14100"/>
          <ac:spMkLst>
            <pc:docMk/>
            <pc:sldMk cId="3207721767" sldId="514"/>
            <ac:spMk id="4" creationId="{C4CD144D-84F3-D976-A54B-973CF5E854E7}"/>
          </ac:spMkLst>
        </pc:spChg>
        <pc:spChg chg="add del mod ord">
          <ac:chgData name="Noah N. Hough, GPSS Vice President of Administration" userId="S::gpssvpadmin@uw.edu::1ae2dabc-bfe4-47f9-9b76-3dc81f32d6da" providerId="AD" clId="Web-{3CBC5E95-DAEE-3792-011B-1D21188C2158}" dt="2024-11-13T22:12:10.899" v="325"/>
          <ac:spMkLst>
            <pc:docMk/>
            <pc:sldMk cId="3207721767" sldId="514"/>
            <ac:spMk id="5" creationId="{26DB76CB-B7BF-5EEE-D752-4436D748258C}"/>
          </ac:spMkLst>
        </pc:spChg>
        <pc:picChg chg="add del mod">
          <ac:chgData name="Noah N. Hough, GPSS Vice President of Administration" userId="S::gpssvpadmin@uw.edu::1ae2dabc-bfe4-47f9-9b76-3dc81f32d6da" providerId="AD" clId="Web-{3CBC5E95-DAEE-3792-011B-1D21188C2158}" dt="2024-11-13T22:12:16.806" v="327"/>
          <ac:picMkLst>
            <pc:docMk/>
            <pc:sldMk cId="3207721767" sldId="514"/>
            <ac:picMk id="6" creationId="{7B18EAB6-EE48-4B11-9734-7C079470E0B2}"/>
          </ac:picMkLst>
        </pc:picChg>
        <pc:picChg chg="add mod">
          <ac:chgData name="Noah N. Hough, GPSS Vice President of Administration" userId="S::gpssvpadmin@uw.edu::1ae2dabc-bfe4-47f9-9b76-3dc81f32d6da" providerId="AD" clId="Web-{3CBC5E95-DAEE-3792-011B-1D21188C2158}" dt="2024-11-13T22:12:53.104" v="330" actId="1076"/>
          <ac:picMkLst>
            <pc:docMk/>
            <pc:sldMk cId="3207721767" sldId="514"/>
            <ac:picMk id="7" creationId="{E5E8713B-B17A-11B7-081E-05305DB529D0}"/>
          </ac:picMkLst>
        </pc:picChg>
      </pc:sldChg>
      <pc:sldChg chg="addSp modSp new mod ord modClrScheme chgLayout">
        <pc:chgData name="Noah N. Hough, GPSS Vice President of Administration" userId="S::gpssvpadmin@uw.edu::1ae2dabc-bfe4-47f9-9b76-3dc81f32d6da" providerId="AD" clId="Web-{3CBC5E95-DAEE-3792-011B-1D21188C2158}" dt="2024-11-13T22:14:54.405" v="521"/>
        <pc:sldMkLst>
          <pc:docMk/>
          <pc:sldMk cId="1442407860" sldId="515"/>
        </pc:sldMkLst>
        <pc:spChg chg="mod ord">
          <ac:chgData name="Noah N. Hough, GPSS Vice President of Administration" userId="S::gpssvpadmin@uw.edu::1ae2dabc-bfe4-47f9-9b76-3dc81f32d6da" providerId="AD" clId="Web-{3CBC5E95-DAEE-3792-011B-1D21188C2158}" dt="2024-11-13T22:13:44.777" v="458" actId="20577"/>
          <ac:spMkLst>
            <pc:docMk/>
            <pc:sldMk cId="1442407860" sldId="515"/>
            <ac:spMk id="2" creationId="{F9CCEDAA-30D0-2D89-6229-9E280E99A6FA}"/>
          </ac:spMkLst>
        </pc:spChg>
        <pc:spChg chg="mod ord">
          <ac:chgData name="Noah N. Hough, GPSS Vice President of Administration" userId="S::gpssvpadmin@uw.edu::1ae2dabc-bfe4-47f9-9b76-3dc81f32d6da" providerId="AD" clId="Web-{3CBC5E95-DAEE-3792-011B-1D21188C2158}" dt="2024-11-13T22:13:38.512" v="444"/>
          <ac:spMkLst>
            <pc:docMk/>
            <pc:sldMk cId="1442407860" sldId="515"/>
            <ac:spMk id="3" creationId="{CF9E1688-069C-27CC-EF74-4B8291650923}"/>
          </ac:spMkLst>
        </pc:spChg>
        <pc:spChg chg="add mod ord">
          <ac:chgData name="Noah N. Hough, GPSS Vice President of Administration" userId="S::gpssvpadmin@uw.edu::1ae2dabc-bfe4-47f9-9b76-3dc81f32d6da" providerId="AD" clId="Web-{3CBC5E95-DAEE-3792-011B-1D21188C2158}" dt="2024-11-13T22:14:54.139" v="520" actId="20577"/>
          <ac:spMkLst>
            <pc:docMk/>
            <pc:sldMk cId="1442407860" sldId="515"/>
            <ac:spMk id="4" creationId="{8320DFBA-2863-B97B-21EE-C55A15F5C355}"/>
          </ac:spMkLst>
        </pc:spChg>
        <pc:spChg chg="add mod ord">
          <ac:chgData name="Noah N. Hough, GPSS Vice President of Administration" userId="S::gpssvpadmin@uw.edu::1ae2dabc-bfe4-47f9-9b76-3dc81f32d6da" providerId="AD" clId="Web-{3CBC5E95-DAEE-3792-011B-1D21188C2158}" dt="2024-11-13T22:13:38.512" v="444"/>
          <ac:spMkLst>
            <pc:docMk/>
            <pc:sldMk cId="1442407860" sldId="515"/>
            <ac:spMk id="5" creationId="{8A718346-315B-2D9C-4A75-C835F038DE89}"/>
          </ac:spMkLst>
        </pc:spChg>
      </pc:sldChg>
    </pc:docChg>
  </pc:docChgLst>
  <pc:docChgLst>
    <pc:chgData name="Claudia Chan, GPSS Communications Director" userId="S::gpsscomo@uw.edu::62d1c613-1027-4e73-8669-bb0eedc62e3b" providerId="AD" clId="Web-{27C75ECB-6409-AE91-83C3-569E0F771E66}"/>
    <pc:docChg chg="addSld delSld modSld sldOrd">
      <pc:chgData name="Claudia Chan, GPSS Communications Director" userId="S::gpsscomo@uw.edu::62d1c613-1027-4e73-8669-bb0eedc62e3b" providerId="AD" clId="Web-{27C75ECB-6409-AE91-83C3-569E0F771E66}" dt="2024-11-12T17:25:34.670" v="26" actId="20577"/>
      <pc:docMkLst>
        <pc:docMk/>
      </pc:docMkLst>
      <pc:sldChg chg="modSp add ord replId">
        <pc:chgData name="Claudia Chan, GPSS Communications Director" userId="S::gpsscomo@uw.edu::62d1c613-1027-4e73-8669-bb0eedc62e3b" providerId="AD" clId="Web-{27C75ECB-6409-AE91-83C3-569E0F771E66}" dt="2024-11-12T17:25:34.670" v="26" actId="20577"/>
        <pc:sldMkLst>
          <pc:docMk/>
          <pc:sldMk cId="4182815202" sldId="283"/>
        </pc:sldMkLst>
        <pc:spChg chg="mod">
          <ac:chgData name="Claudia Chan, GPSS Communications Director" userId="S::gpsscomo@uw.edu::62d1c613-1027-4e73-8669-bb0eedc62e3b" providerId="AD" clId="Web-{27C75ECB-6409-AE91-83C3-569E0F771E66}" dt="2024-11-12T17:23:23.785" v="11" actId="14100"/>
          <ac:spMkLst>
            <pc:docMk/>
            <pc:sldMk cId="4182815202" sldId="283"/>
            <ac:spMk id="4" creationId="{34873DC4-5CE7-3215-B32D-5A6CEC20FD65}"/>
          </ac:spMkLst>
        </pc:spChg>
        <pc:spChg chg="mod">
          <ac:chgData name="Claudia Chan, GPSS Communications Director" userId="S::gpsscomo@uw.edu::62d1c613-1027-4e73-8669-bb0eedc62e3b" providerId="AD" clId="Web-{27C75ECB-6409-AE91-83C3-569E0F771E66}" dt="2024-11-12T17:25:26.966" v="22" actId="20577"/>
          <ac:spMkLst>
            <pc:docMk/>
            <pc:sldMk cId="4182815202" sldId="283"/>
            <ac:spMk id="5" creationId="{980F4AB7-F0CE-EC20-BF97-E0746D5A87AF}"/>
          </ac:spMkLst>
        </pc:spChg>
        <pc:spChg chg="mod">
          <ac:chgData name="Claudia Chan, GPSS Communications Director" userId="S::gpsscomo@uw.edu::62d1c613-1027-4e73-8669-bb0eedc62e3b" providerId="AD" clId="Web-{27C75ECB-6409-AE91-83C3-569E0F771E66}" dt="2024-11-12T17:25:34.670" v="26" actId="20577"/>
          <ac:spMkLst>
            <pc:docMk/>
            <pc:sldMk cId="4182815202" sldId="283"/>
            <ac:spMk id="6" creationId="{095260D0-6F87-ED62-8B6F-4D90BF1D4091}"/>
          </ac:spMkLst>
        </pc:spChg>
        <pc:cxnChg chg="mod">
          <ac:chgData name="Claudia Chan, GPSS Communications Director" userId="S::gpsscomo@uw.edu::62d1c613-1027-4e73-8669-bb0eedc62e3b" providerId="AD" clId="Web-{27C75ECB-6409-AE91-83C3-569E0F771E66}" dt="2024-11-12T17:23:18.737" v="10" actId="1076"/>
          <ac:cxnSpMkLst>
            <pc:docMk/>
            <pc:sldMk cId="4182815202" sldId="283"/>
            <ac:cxnSpMk id="16" creationId="{6AAF8369-5225-27E3-EF47-875C4980E859}"/>
          </ac:cxnSpMkLst>
        </pc:cxnChg>
      </pc:sldChg>
      <pc:sldChg chg="new del">
        <pc:chgData name="Claudia Chan, GPSS Communications Director" userId="S::gpsscomo@uw.edu::62d1c613-1027-4e73-8669-bb0eedc62e3b" providerId="AD" clId="Web-{27C75ECB-6409-AE91-83C3-569E0F771E66}" dt="2024-11-12T17:22:30.296" v="4"/>
        <pc:sldMkLst>
          <pc:docMk/>
          <pc:sldMk cId="3638796216" sldId="284"/>
        </pc:sldMkLst>
      </pc:sldChg>
      <pc:sldChg chg="add">
        <pc:chgData name="Claudia Chan, GPSS Communications Director" userId="S::gpsscomo@uw.edu::62d1c613-1027-4e73-8669-bb0eedc62e3b" providerId="AD" clId="Web-{27C75ECB-6409-AE91-83C3-569E0F771E66}" dt="2024-11-12T17:22:25.124" v="3"/>
        <pc:sldMkLst>
          <pc:docMk/>
          <pc:sldMk cId="2984419293" sldId="478"/>
        </pc:sldMkLst>
      </pc:sldChg>
      <pc:sldMasterChg chg="addSldLayout">
        <pc:chgData name="Claudia Chan, GPSS Communications Director" userId="S::gpsscomo@uw.edu::62d1c613-1027-4e73-8669-bb0eedc62e3b" providerId="AD" clId="Web-{27C75ECB-6409-AE91-83C3-569E0F771E66}" dt="2024-11-12T17:22:25.124" v="3"/>
        <pc:sldMasterMkLst>
          <pc:docMk/>
          <pc:sldMasterMk cId="0" sldId="2147483678"/>
        </pc:sldMasterMkLst>
        <pc:sldLayoutChg chg="add">
          <pc:chgData name="Claudia Chan, GPSS Communications Director" userId="S::gpsscomo@uw.edu::62d1c613-1027-4e73-8669-bb0eedc62e3b" providerId="AD" clId="Web-{27C75ECB-6409-AE91-83C3-569E0F771E66}" dt="2024-11-12T17:22:25.124" v="3"/>
          <pc:sldLayoutMkLst>
            <pc:docMk/>
            <pc:sldMasterMk cId="0" sldId="2147483678"/>
            <pc:sldLayoutMk cId="938898493" sldId="2147483714"/>
          </pc:sldLayoutMkLst>
        </pc:sldLayoutChg>
      </pc:sldMasterChg>
    </pc:docChg>
  </pc:docChgLst>
  <pc:docChgLst>
    <pc:chgData name="Edith Dale, GPSS Vice President Equity and Inclusion" userId="S::gpssvpei@uw.edu::aa8ed126-f4b6-4897-a007-2fe23cb6b068" providerId="AD" clId="Web-{7FA27C8D-8400-D51E-9BE6-741643C3C61C}"/>
    <pc:docChg chg="modSld">
      <pc:chgData name="Edith Dale, GPSS Vice President Equity and Inclusion" userId="S::gpssvpei@uw.edu::aa8ed126-f4b6-4897-a007-2fe23cb6b068" providerId="AD" clId="Web-{7FA27C8D-8400-D51E-9BE6-741643C3C61C}" dt="2024-11-14T01:52:22.074" v="211"/>
      <pc:docMkLst>
        <pc:docMk/>
      </pc:docMkLst>
      <pc:sldChg chg="modNotes">
        <pc:chgData name="Edith Dale, GPSS Vice President Equity and Inclusion" userId="S::gpssvpei@uw.edu::aa8ed126-f4b6-4897-a007-2fe23cb6b068" providerId="AD" clId="Web-{7FA27C8D-8400-D51E-9BE6-741643C3C61C}" dt="2024-11-14T01:52:22.074" v="211"/>
        <pc:sldMkLst>
          <pc:docMk/>
          <pc:sldMk cId="1996354632" sldId="282"/>
        </pc:sldMkLst>
      </pc:sldChg>
      <pc:sldChg chg="modNotes">
        <pc:chgData name="Edith Dale, GPSS Vice President Equity and Inclusion" userId="S::gpssvpei@uw.edu::aa8ed126-f4b6-4897-a007-2fe23cb6b068" providerId="AD" clId="Web-{7FA27C8D-8400-D51E-9BE6-741643C3C61C}" dt="2024-11-14T01:40:40.662" v="166"/>
        <pc:sldMkLst>
          <pc:docMk/>
          <pc:sldMk cId="3887456996" sldId="494"/>
        </pc:sldMkLst>
      </pc:sldChg>
    </pc:docChg>
  </pc:docChgLst>
  <pc:docChgLst>
    <pc:chgData name="Ryan Wicklund, GPSS VP of Finance" userId="S::gpssvpfb@uw.edu::4ba8a24f-ee9a-42a5-9469-37fabe4a4150" providerId="AD" clId="Web-{547FCB1B-3808-4B42-A514-38AE93C1B8CF}"/>
    <pc:docChg chg="addSld modSld">
      <pc:chgData name="Ryan Wicklund, GPSS VP of Finance" userId="S::gpssvpfb@uw.edu::4ba8a24f-ee9a-42a5-9469-37fabe4a4150" providerId="AD" clId="Web-{547FCB1B-3808-4B42-A514-38AE93C1B8CF}" dt="2024-11-13T21:25:56.049" v="469" actId="20577"/>
      <pc:docMkLst>
        <pc:docMk/>
      </pc:docMkLst>
      <pc:sldChg chg="addSp modSp new">
        <pc:chgData name="Ryan Wicklund, GPSS VP of Finance" userId="S::gpssvpfb@uw.edu::4ba8a24f-ee9a-42a5-9469-37fabe4a4150" providerId="AD" clId="Web-{547FCB1B-3808-4B42-A514-38AE93C1B8CF}" dt="2024-11-13T21:25:56.049" v="469" actId="20577"/>
        <pc:sldMkLst>
          <pc:docMk/>
          <pc:sldMk cId="299660593" sldId="506"/>
        </pc:sldMkLst>
        <pc:spChg chg="mod">
          <ac:chgData name="Ryan Wicklund, GPSS VP of Finance" userId="S::gpssvpfb@uw.edu::4ba8a24f-ee9a-42a5-9469-37fabe4a4150" providerId="AD" clId="Web-{547FCB1B-3808-4B42-A514-38AE93C1B8CF}" dt="2024-11-13T21:25:56.049" v="469" actId="20577"/>
          <ac:spMkLst>
            <pc:docMk/>
            <pc:sldMk cId="299660593" sldId="506"/>
            <ac:spMk id="2" creationId="{AE3B70F4-99DB-95D6-BA2E-548E4B239048}"/>
          </ac:spMkLst>
        </pc:spChg>
        <pc:picChg chg="add mod">
          <ac:chgData name="Ryan Wicklund, GPSS VP of Finance" userId="S::gpssvpfb@uw.edu::4ba8a24f-ee9a-42a5-9469-37fabe4a4150" providerId="AD" clId="Web-{547FCB1B-3808-4B42-A514-38AE93C1B8CF}" dt="2024-11-13T21:24:33.184" v="420" actId="1076"/>
          <ac:picMkLst>
            <pc:docMk/>
            <pc:sldMk cId="299660593" sldId="506"/>
            <ac:picMk id="4" creationId="{9B4B10FE-EEF1-A523-6C15-31A9BBA2E12A}"/>
          </ac:picMkLst>
        </pc:picChg>
      </pc:sldChg>
    </pc:docChg>
  </pc:docChgLst>
  <pc:docChgLst>
    <pc:chgData name="Kana Saarni, GPSS Vice President Internal Affairs" userId="S::gpssvpin@uw.edu::f43add8f-db69-457b-86c1-14e3f43960d0" providerId="AD" clId="Web-{42D6B10A-E306-B82A-978D-F1C5E21B5309}"/>
    <pc:docChg chg="addSld delSld modSld sldOrd">
      <pc:chgData name="Kana Saarni, GPSS Vice President Internal Affairs" userId="S::gpssvpin@uw.edu::f43add8f-db69-457b-86c1-14e3f43960d0" providerId="AD" clId="Web-{42D6B10A-E306-B82A-978D-F1C5E21B5309}" dt="2024-11-14T01:32:32.127" v="346" actId="1076"/>
      <pc:docMkLst>
        <pc:docMk/>
      </pc:docMkLst>
      <pc:sldChg chg="ord">
        <pc:chgData name="Kana Saarni, GPSS Vice President Internal Affairs" userId="S::gpssvpin@uw.edu::f43add8f-db69-457b-86c1-14e3f43960d0" providerId="AD" clId="Web-{42D6B10A-E306-B82A-978D-F1C5E21B5309}" dt="2024-11-13T21:42:26.786" v="321"/>
        <pc:sldMkLst>
          <pc:docMk/>
          <pc:sldMk cId="1931528330" sldId="503"/>
        </pc:sldMkLst>
      </pc:sldChg>
      <pc:sldChg chg="addSp delSp modSp add replId">
        <pc:chgData name="Kana Saarni, GPSS Vice President Internal Affairs" userId="S::gpssvpin@uw.edu::f43add8f-db69-457b-86c1-14e3f43960d0" providerId="AD" clId="Web-{42D6B10A-E306-B82A-978D-F1C5E21B5309}" dt="2024-11-13T21:17:09.226" v="134" actId="1076"/>
        <pc:sldMkLst>
          <pc:docMk/>
          <pc:sldMk cId="3565764211" sldId="507"/>
        </pc:sldMkLst>
        <pc:spChg chg="mod">
          <ac:chgData name="Kana Saarni, GPSS Vice President Internal Affairs" userId="S::gpssvpin@uw.edu::f43add8f-db69-457b-86c1-14e3f43960d0" providerId="AD" clId="Web-{42D6B10A-E306-B82A-978D-F1C5E21B5309}" dt="2024-11-13T21:15:17.594" v="30" actId="1076"/>
          <ac:spMkLst>
            <pc:docMk/>
            <pc:sldMk cId="3565764211" sldId="507"/>
            <ac:spMk id="2" creationId="{AD58E5C9-1DA1-B520-6052-76ADDD7C07F7}"/>
          </ac:spMkLst>
        </pc:spChg>
        <pc:spChg chg="mod">
          <ac:chgData name="Kana Saarni, GPSS Vice President Internal Affairs" userId="S::gpssvpin@uw.edu::f43add8f-db69-457b-86c1-14e3f43960d0" providerId="AD" clId="Web-{42D6B10A-E306-B82A-978D-F1C5E21B5309}" dt="2024-11-13T21:16:22.754" v="121" actId="20577"/>
          <ac:spMkLst>
            <pc:docMk/>
            <pc:sldMk cId="3565764211" sldId="507"/>
            <ac:spMk id="5" creationId="{2EE0690D-AC6B-BA90-3761-1482C1CA259D}"/>
          </ac:spMkLst>
        </pc:spChg>
        <pc:picChg chg="del">
          <ac:chgData name="Kana Saarni, GPSS Vice President Internal Affairs" userId="S::gpssvpin@uw.edu::f43add8f-db69-457b-86c1-14e3f43960d0" providerId="AD" clId="Web-{42D6B10A-E306-B82A-978D-F1C5E21B5309}" dt="2024-11-13T21:16:25.036" v="122"/>
          <ac:picMkLst>
            <pc:docMk/>
            <pc:sldMk cId="3565764211" sldId="507"/>
            <ac:picMk id="4" creationId="{57428961-8536-F9FF-3517-8052111B40B3}"/>
          </ac:picMkLst>
        </pc:picChg>
        <pc:picChg chg="add mod modCrop">
          <ac:chgData name="Kana Saarni, GPSS Vice President Internal Affairs" userId="S::gpssvpin@uw.edu::f43add8f-db69-457b-86c1-14e3f43960d0" providerId="AD" clId="Web-{42D6B10A-E306-B82A-978D-F1C5E21B5309}" dt="2024-11-13T21:17:09.226" v="134" actId="1076"/>
          <ac:picMkLst>
            <pc:docMk/>
            <pc:sldMk cId="3565764211" sldId="507"/>
            <ac:picMk id="6" creationId="{8AF7229A-DB59-5CE4-F68F-97D4B0A236B2}"/>
          </ac:picMkLst>
        </pc:picChg>
      </pc:sldChg>
      <pc:sldChg chg="addSp delSp modSp add replId">
        <pc:chgData name="Kana Saarni, GPSS Vice President Internal Affairs" userId="S::gpssvpin@uw.edu::f43add8f-db69-457b-86c1-14e3f43960d0" providerId="AD" clId="Web-{42D6B10A-E306-B82A-978D-F1C5E21B5309}" dt="2024-11-14T01:32:32.127" v="346" actId="1076"/>
        <pc:sldMkLst>
          <pc:docMk/>
          <pc:sldMk cId="114231112" sldId="508"/>
        </pc:sldMkLst>
        <pc:spChg chg="mod">
          <ac:chgData name="Kana Saarni, GPSS Vice President Internal Affairs" userId="S::gpssvpin@uw.edu::f43add8f-db69-457b-86c1-14e3f43960d0" providerId="AD" clId="Web-{42D6B10A-E306-B82A-978D-F1C5E21B5309}" dt="2024-11-14T01:32:29.642" v="345" actId="1076"/>
          <ac:spMkLst>
            <pc:docMk/>
            <pc:sldMk cId="114231112" sldId="508"/>
            <ac:spMk id="2" creationId="{AD58E5C9-1DA1-B520-6052-76ADDD7C07F7}"/>
          </ac:spMkLst>
        </pc:spChg>
        <pc:spChg chg="mod">
          <ac:chgData name="Kana Saarni, GPSS Vice President Internal Affairs" userId="S::gpssvpin@uw.edu::f43add8f-db69-457b-86c1-14e3f43960d0" providerId="AD" clId="Web-{42D6B10A-E306-B82A-978D-F1C5E21B5309}" dt="2024-11-14T01:32:32.127" v="346" actId="1076"/>
          <ac:spMkLst>
            <pc:docMk/>
            <pc:sldMk cId="114231112" sldId="508"/>
            <ac:spMk id="5" creationId="{2EE0690D-AC6B-BA90-3761-1482C1CA259D}"/>
          </ac:spMkLst>
        </pc:spChg>
        <pc:picChg chg="add mod modCrop">
          <ac:chgData name="Kana Saarni, GPSS Vice President Internal Affairs" userId="S::gpssvpin@uw.edu::f43add8f-db69-457b-86c1-14e3f43960d0" providerId="AD" clId="Web-{42D6B10A-E306-B82A-978D-F1C5E21B5309}" dt="2024-11-13T21:33:29.738" v="319" actId="1076"/>
          <ac:picMkLst>
            <pc:docMk/>
            <pc:sldMk cId="114231112" sldId="508"/>
            <ac:picMk id="4" creationId="{3C980BA5-68E2-63D5-3DC0-B1A96829913C}"/>
          </ac:picMkLst>
        </pc:picChg>
        <pc:picChg chg="del">
          <ac:chgData name="Kana Saarni, GPSS Vice President Internal Affairs" userId="S::gpssvpin@uw.edu::f43add8f-db69-457b-86c1-14e3f43960d0" providerId="AD" clId="Web-{42D6B10A-E306-B82A-978D-F1C5E21B5309}" dt="2024-11-13T21:29:17.551" v="174"/>
          <ac:picMkLst>
            <pc:docMk/>
            <pc:sldMk cId="114231112" sldId="508"/>
            <ac:picMk id="6" creationId="{8AF7229A-DB59-5CE4-F68F-97D4B0A236B2}"/>
          </ac:picMkLst>
        </pc:picChg>
      </pc:sldChg>
      <pc:sldChg chg="add replId">
        <pc:chgData name="Kana Saarni, GPSS Vice President Internal Affairs" userId="S::gpssvpin@uw.edu::f43add8f-db69-457b-86c1-14e3f43960d0" providerId="AD" clId="Web-{42D6B10A-E306-B82A-978D-F1C5E21B5309}" dt="2024-11-13T21:41:49.878" v="320"/>
        <pc:sldMkLst>
          <pc:docMk/>
          <pc:sldMk cId="3285099627" sldId="512"/>
        </pc:sldMkLst>
      </pc:sldChg>
      <pc:sldChg chg="modSp add del replId">
        <pc:chgData name="Kana Saarni, GPSS Vice President Internal Affairs" userId="S::gpssvpin@uw.edu::f43add8f-db69-457b-86c1-14e3f43960d0" providerId="AD" clId="Web-{42D6B10A-E306-B82A-978D-F1C5E21B5309}" dt="2024-11-13T23:26:55.339" v="337"/>
        <pc:sldMkLst>
          <pc:docMk/>
          <pc:sldMk cId="2530152443" sldId="516"/>
        </pc:sldMkLst>
        <pc:spChg chg="mod">
          <ac:chgData name="Kana Saarni, GPSS Vice President Internal Affairs" userId="S::gpssvpin@uw.edu::f43add8f-db69-457b-86c1-14e3f43960d0" providerId="AD" clId="Web-{42D6B10A-E306-B82A-978D-F1C5E21B5309}" dt="2024-11-13T23:26:51.042" v="336" actId="1076"/>
          <ac:spMkLst>
            <pc:docMk/>
            <pc:sldMk cId="2530152443" sldId="516"/>
            <ac:spMk id="2" creationId="{AD58E5C9-1DA1-B520-6052-76ADDD7C07F7}"/>
          </ac:spMkLst>
        </pc:spChg>
      </pc:sldChg>
    </pc:docChg>
  </pc:docChgLst>
  <pc:docChgLst>
    <pc:chgData name="Noah N. Hough, GPSS Vice President of Administration" userId="S::gpssvpadmin@uw.edu::1ae2dabc-bfe4-47f9-9b76-3dc81f32d6da" providerId="AD" clId="Web-{F92A2E5E-C187-6717-7562-405BB857EA26}"/>
    <pc:docChg chg="modSld">
      <pc:chgData name="Noah N. Hough, GPSS Vice President of Administration" userId="S::gpssvpadmin@uw.edu::1ae2dabc-bfe4-47f9-9b76-3dc81f32d6da" providerId="AD" clId="Web-{F92A2E5E-C187-6717-7562-405BB857EA26}" dt="2024-11-12T21:38:42.194" v="37" actId="1076"/>
      <pc:docMkLst>
        <pc:docMk/>
      </pc:docMkLst>
      <pc:sldChg chg="modSp">
        <pc:chgData name="Noah N. Hough, GPSS Vice President of Administration" userId="S::gpssvpadmin@uw.edu::1ae2dabc-bfe4-47f9-9b76-3dc81f32d6da" providerId="AD" clId="Web-{F92A2E5E-C187-6717-7562-405BB857EA26}" dt="2024-11-12T21:17:30.239" v="9" actId="20577"/>
        <pc:sldMkLst>
          <pc:docMk/>
          <pc:sldMk cId="4068613918" sldId="262"/>
        </pc:sldMkLst>
        <pc:spChg chg="mod">
          <ac:chgData name="Noah N. Hough, GPSS Vice President of Administration" userId="S::gpssvpadmin@uw.edu::1ae2dabc-bfe4-47f9-9b76-3dc81f32d6da" providerId="AD" clId="Web-{F92A2E5E-C187-6717-7562-405BB857EA26}" dt="2024-11-12T21:17:04.862" v="2" actId="20577"/>
          <ac:spMkLst>
            <pc:docMk/>
            <pc:sldMk cId="4068613918" sldId="262"/>
            <ac:spMk id="4" creationId="{C18806FD-E573-5D8E-8642-698F33AF0623}"/>
          </ac:spMkLst>
        </pc:spChg>
        <pc:spChg chg="mod">
          <ac:chgData name="Noah N. Hough, GPSS Vice President of Administration" userId="S::gpssvpadmin@uw.edu::1ae2dabc-bfe4-47f9-9b76-3dc81f32d6da" providerId="AD" clId="Web-{F92A2E5E-C187-6717-7562-405BB857EA26}" dt="2024-11-12T21:17:30.239" v="9" actId="20577"/>
          <ac:spMkLst>
            <pc:docMk/>
            <pc:sldMk cId="4068613918" sldId="262"/>
            <ac:spMk id="5" creationId="{AABDB67C-F9E8-BC63-3D49-F7AA05B6165D}"/>
          </ac:spMkLst>
        </pc:spChg>
      </pc:sldChg>
      <pc:sldChg chg="mod modShow">
        <pc:chgData name="Noah N. Hough, GPSS Vice President of Administration" userId="S::gpssvpadmin@uw.edu::1ae2dabc-bfe4-47f9-9b76-3dc81f32d6da" providerId="AD" clId="Web-{F92A2E5E-C187-6717-7562-405BB857EA26}" dt="2024-11-12T21:16:43.361" v="0"/>
        <pc:sldMkLst>
          <pc:docMk/>
          <pc:sldMk cId="2329642732" sldId="482"/>
        </pc:sldMkLst>
      </pc:sldChg>
      <pc:sldChg chg="addSp modSp">
        <pc:chgData name="Noah N. Hough, GPSS Vice President of Administration" userId="S::gpssvpadmin@uw.edu::1ae2dabc-bfe4-47f9-9b76-3dc81f32d6da" providerId="AD" clId="Web-{F92A2E5E-C187-6717-7562-405BB857EA26}" dt="2024-11-12T21:24:03.612" v="17" actId="1076"/>
        <pc:sldMkLst>
          <pc:docMk/>
          <pc:sldMk cId="1898082652" sldId="487"/>
        </pc:sldMkLst>
        <pc:spChg chg="mod">
          <ac:chgData name="Noah N. Hough, GPSS Vice President of Administration" userId="S::gpssvpadmin@uw.edu::1ae2dabc-bfe4-47f9-9b76-3dc81f32d6da" providerId="AD" clId="Web-{F92A2E5E-C187-6717-7562-405BB857EA26}" dt="2024-11-12T21:23:48.924" v="13" actId="20577"/>
          <ac:spMkLst>
            <pc:docMk/>
            <pc:sldMk cId="1898082652" sldId="487"/>
            <ac:spMk id="3" creationId="{410A591E-8013-EE6B-FB57-D89D667EAC87}"/>
          </ac:spMkLst>
        </pc:spChg>
        <pc:picChg chg="add mod">
          <ac:chgData name="Noah N. Hough, GPSS Vice President of Administration" userId="S::gpssvpadmin@uw.edu::1ae2dabc-bfe4-47f9-9b76-3dc81f32d6da" providerId="AD" clId="Web-{F92A2E5E-C187-6717-7562-405BB857EA26}" dt="2024-11-12T21:24:03.612" v="17" actId="1076"/>
          <ac:picMkLst>
            <pc:docMk/>
            <pc:sldMk cId="1898082652" sldId="487"/>
            <ac:picMk id="4" creationId="{AE7CE2C2-C0CE-89D5-9379-ED154709F866}"/>
          </ac:picMkLst>
        </pc:picChg>
      </pc:sldChg>
      <pc:sldChg chg="addSp modSp">
        <pc:chgData name="Noah N. Hough, GPSS Vice President of Administration" userId="S::gpssvpadmin@uw.edu::1ae2dabc-bfe4-47f9-9b76-3dc81f32d6da" providerId="AD" clId="Web-{F92A2E5E-C187-6717-7562-405BB857EA26}" dt="2024-11-12T21:30:03.811" v="23" actId="1076"/>
        <pc:sldMkLst>
          <pc:docMk/>
          <pc:sldMk cId="3781767196" sldId="488"/>
        </pc:sldMkLst>
        <pc:spChg chg="mod">
          <ac:chgData name="Noah N. Hough, GPSS Vice President of Administration" userId="S::gpssvpadmin@uw.edu::1ae2dabc-bfe4-47f9-9b76-3dc81f32d6da" providerId="AD" clId="Web-{F92A2E5E-C187-6717-7562-405BB857EA26}" dt="2024-11-12T21:29:47.263" v="19" actId="20577"/>
          <ac:spMkLst>
            <pc:docMk/>
            <pc:sldMk cId="3781767196" sldId="488"/>
            <ac:spMk id="4" creationId="{89686335-6C2F-C191-89F6-8FA4E8897977}"/>
          </ac:spMkLst>
        </pc:spChg>
        <pc:picChg chg="add mod">
          <ac:chgData name="Noah N. Hough, GPSS Vice President of Administration" userId="S::gpssvpadmin@uw.edu::1ae2dabc-bfe4-47f9-9b76-3dc81f32d6da" providerId="AD" clId="Web-{F92A2E5E-C187-6717-7562-405BB857EA26}" dt="2024-11-12T21:30:03.811" v="23" actId="1076"/>
          <ac:picMkLst>
            <pc:docMk/>
            <pc:sldMk cId="3781767196" sldId="488"/>
            <ac:picMk id="5" creationId="{7BD48E4C-2B3D-FEDC-624C-31B2E694C520}"/>
          </ac:picMkLst>
        </pc:picChg>
      </pc:sldChg>
      <pc:sldChg chg="addSp modSp">
        <pc:chgData name="Noah N. Hough, GPSS Vice President of Administration" userId="S::gpssvpadmin@uw.edu::1ae2dabc-bfe4-47f9-9b76-3dc81f32d6da" providerId="AD" clId="Web-{F92A2E5E-C187-6717-7562-405BB857EA26}" dt="2024-11-12T21:37:02.171" v="32" actId="1076"/>
        <pc:sldMkLst>
          <pc:docMk/>
          <pc:sldMk cId="1806730542" sldId="491"/>
        </pc:sldMkLst>
        <pc:spChg chg="mod">
          <ac:chgData name="Noah N. Hough, GPSS Vice President of Administration" userId="S::gpssvpadmin@uw.edu::1ae2dabc-bfe4-47f9-9b76-3dc81f32d6da" providerId="AD" clId="Web-{F92A2E5E-C187-6717-7562-405BB857EA26}" dt="2024-11-12T21:36:58.718" v="30" actId="20577"/>
          <ac:spMkLst>
            <pc:docMk/>
            <pc:sldMk cId="1806730542" sldId="491"/>
            <ac:spMk id="4" creationId="{5E73F75B-C930-D920-B6B8-D9D98AAE1A1D}"/>
          </ac:spMkLst>
        </pc:spChg>
        <pc:picChg chg="add mod">
          <ac:chgData name="Noah N. Hough, GPSS Vice President of Administration" userId="S::gpssvpadmin@uw.edu::1ae2dabc-bfe4-47f9-9b76-3dc81f32d6da" providerId="AD" clId="Web-{F92A2E5E-C187-6717-7562-405BB857EA26}" dt="2024-11-12T21:37:02.171" v="32" actId="1076"/>
          <ac:picMkLst>
            <pc:docMk/>
            <pc:sldMk cId="1806730542" sldId="491"/>
            <ac:picMk id="5" creationId="{D5352251-6224-0DF0-2851-83C58E25060F}"/>
          </ac:picMkLst>
        </pc:picChg>
      </pc:sldChg>
      <pc:sldChg chg="addSp modSp">
        <pc:chgData name="Noah N. Hough, GPSS Vice President of Administration" userId="S::gpssvpadmin@uw.edu::1ae2dabc-bfe4-47f9-9b76-3dc81f32d6da" providerId="AD" clId="Web-{F92A2E5E-C187-6717-7562-405BB857EA26}" dt="2024-11-12T21:38:42.194" v="37" actId="1076"/>
        <pc:sldMkLst>
          <pc:docMk/>
          <pc:sldMk cId="3703632936" sldId="492"/>
        </pc:sldMkLst>
        <pc:spChg chg="mod">
          <ac:chgData name="Noah N. Hough, GPSS Vice President of Administration" userId="S::gpssvpadmin@uw.edu::1ae2dabc-bfe4-47f9-9b76-3dc81f32d6da" providerId="AD" clId="Web-{F92A2E5E-C187-6717-7562-405BB857EA26}" dt="2024-11-12T21:38:22.380" v="34" actId="20577"/>
          <ac:spMkLst>
            <pc:docMk/>
            <pc:sldMk cId="3703632936" sldId="492"/>
            <ac:spMk id="4" creationId="{5E73F75B-C930-D920-B6B8-D9D98AAE1A1D}"/>
          </ac:spMkLst>
        </pc:spChg>
        <pc:picChg chg="add mod">
          <ac:chgData name="Noah N. Hough, GPSS Vice President of Administration" userId="S::gpssvpadmin@uw.edu::1ae2dabc-bfe4-47f9-9b76-3dc81f32d6da" providerId="AD" clId="Web-{F92A2E5E-C187-6717-7562-405BB857EA26}" dt="2024-11-12T21:38:42.194" v="37" actId="1076"/>
          <ac:picMkLst>
            <pc:docMk/>
            <pc:sldMk cId="3703632936" sldId="492"/>
            <ac:picMk id="5" creationId="{AB3F599B-D54C-E309-659A-0EF4185D22E7}"/>
          </ac:picMkLst>
        </pc:picChg>
      </pc:sldChg>
    </pc:docChg>
  </pc:docChgLst>
  <pc:docChgLst>
    <pc:chgData name="Claudia Chan, GPSS Communications Director" userId="62d1c613-1027-4e73-8669-bb0eedc62e3b" providerId="ADAL" clId="{4AA0DF19-8516-4958-B90D-96292396548A}"/>
    <pc:docChg chg="undo custSel addSld delSld modSld sldOrd">
      <pc:chgData name="Claudia Chan, GPSS Communications Director" userId="62d1c613-1027-4e73-8669-bb0eedc62e3b" providerId="ADAL" clId="{4AA0DF19-8516-4958-B90D-96292396548A}" dt="2024-11-12T19:22:26.071" v="1407" actId="1076"/>
      <pc:docMkLst>
        <pc:docMk/>
      </pc:docMkLst>
      <pc:sldChg chg="addSp delSp modSp mod">
        <pc:chgData name="Claudia Chan, GPSS Communications Director" userId="62d1c613-1027-4e73-8669-bb0eedc62e3b" providerId="ADAL" clId="{4AA0DF19-8516-4958-B90D-96292396548A}" dt="2024-11-11T20:25:23.200" v="1103" actId="1076"/>
        <pc:sldMkLst>
          <pc:docMk/>
          <pc:sldMk cId="2152222488" sldId="267"/>
        </pc:sldMkLst>
        <pc:spChg chg="mod">
          <ac:chgData name="Claudia Chan, GPSS Communications Director" userId="62d1c613-1027-4e73-8669-bb0eedc62e3b" providerId="ADAL" clId="{4AA0DF19-8516-4958-B90D-96292396548A}" dt="2024-11-11T19:27:48.095" v="575" actId="20577"/>
          <ac:spMkLst>
            <pc:docMk/>
            <pc:sldMk cId="2152222488" sldId="267"/>
            <ac:spMk id="4" creationId="{1F5C0D60-4A78-A910-F282-0D2359E1C9C7}"/>
          </ac:spMkLst>
        </pc:spChg>
        <pc:spChg chg="del mod">
          <ac:chgData name="Claudia Chan, GPSS Communications Director" userId="62d1c613-1027-4e73-8669-bb0eedc62e3b" providerId="ADAL" clId="{4AA0DF19-8516-4958-B90D-96292396548A}" dt="2024-11-11T20:25:15.453" v="1100" actId="478"/>
          <ac:spMkLst>
            <pc:docMk/>
            <pc:sldMk cId="2152222488" sldId="267"/>
            <ac:spMk id="5" creationId="{8F49AF75-40C3-4557-43E0-C58FBD10F047}"/>
          </ac:spMkLst>
        </pc:spChg>
        <pc:spChg chg="mod">
          <ac:chgData name="Claudia Chan, GPSS Communications Director" userId="62d1c613-1027-4e73-8669-bb0eedc62e3b" providerId="ADAL" clId="{4AA0DF19-8516-4958-B90D-96292396548A}" dt="2024-11-11T20:13:13.012" v="1050" actId="20577"/>
          <ac:spMkLst>
            <pc:docMk/>
            <pc:sldMk cId="2152222488" sldId="267"/>
            <ac:spMk id="6" creationId="{27467B12-DBA4-A344-4D16-81A843469092}"/>
          </ac:spMkLst>
        </pc:spChg>
        <pc:spChg chg="add mod">
          <ac:chgData name="Claudia Chan, GPSS Communications Director" userId="62d1c613-1027-4e73-8669-bb0eedc62e3b" providerId="ADAL" clId="{4AA0DF19-8516-4958-B90D-96292396548A}" dt="2024-11-11T20:25:23.200" v="1103" actId="1076"/>
          <ac:spMkLst>
            <pc:docMk/>
            <pc:sldMk cId="2152222488" sldId="267"/>
            <ac:spMk id="20" creationId="{0C114658-5E4D-0D8D-2A66-2FEBC627F624}"/>
          </ac:spMkLst>
        </pc:spChg>
        <pc:picChg chg="add mod">
          <ac:chgData name="Claudia Chan, GPSS Communications Director" userId="62d1c613-1027-4e73-8669-bb0eedc62e3b" providerId="ADAL" clId="{4AA0DF19-8516-4958-B90D-96292396548A}" dt="2024-11-11T20:25:18.685" v="1102" actId="1076"/>
          <ac:picMkLst>
            <pc:docMk/>
            <pc:sldMk cId="2152222488" sldId="267"/>
            <ac:picMk id="13" creationId="{B3F28F70-0CE0-C6A5-32A3-F13653CB55C4}"/>
          </ac:picMkLst>
        </pc:picChg>
        <pc:picChg chg="add mod">
          <ac:chgData name="Claudia Chan, GPSS Communications Director" userId="62d1c613-1027-4e73-8669-bb0eedc62e3b" providerId="ADAL" clId="{4AA0DF19-8516-4958-B90D-96292396548A}" dt="2024-11-11T19:27:03.053" v="554" actId="1076"/>
          <ac:picMkLst>
            <pc:docMk/>
            <pc:sldMk cId="2152222488" sldId="267"/>
            <ac:picMk id="15" creationId="{53E75EDE-86F9-9847-87D9-E4E152A3389C}"/>
          </ac:picMkLst>
        </pc:picChg>
        <pc:picChg chg="add mod ord">
          <ac:chgData name="Claudia Chan, GPSS Communications Director" userId="62d1c613-1027-4e73-8669-bb0eedc62e3b" providerId="ADAL" clId="{4AA0DF19-8516-4958-B90D-96292396548A}" dt="2024-11-11T20:25:23.200" v="1103" actId="1076"/>
          <ac:picMkLst>
            <pc:docMk/>
            <pc:sldMk cId="2152222488" sldId="267"/>
            <ac:picMk id="19" creationId="{4548842E-7BA8-040A-90E7-EF814C60E860}"/>
          </ac:picMkLst>
        </pc:picChg>
        <pc:cxnChg chg="add mod">
          <ac:chgData name="Claudia Chan, GPSS Communications Director" userId="62d1c613-1027-4e73-8669-bb0eedc62e3b" providerId="ADAL" clId="{4AA0DF19-8516-4958-B90D-96292396548A}" dt="2024-11-11T19:30:25.295" v="592" actId="14100"/>
          <ac:cxnSpMkLst>
            <pc:docMk/>
            <pc:sldMk cId="2152222488" sldId="267"/>
            <ac:cxnSpMk id="16" creationId="{20D40158-30FE-2D55-02A6-5C276DAAD719}"/>
          </ac:cxnSpMkLst>
        </pc:cxnChg>
      </pc:sldChg>
      <pc:sldChg chg="del">
        <pc:chgData name="Claudia Chan, GPSS Communications Director" userId="62d1c613-1027-4e73-8669-bb0eedc62e3b" providerId="ADAL" clId="{4AA0DF19-8516-4958-B90D-96292396548A}" dt="2024-11-11T19:34:24.918" v="661" actId="2696"/>
        <pc:sldMkLst>
          <pc:docMk/>
          <pc:sldMk cId="2977193764" sldId="268"/>
        </pc:sldMkLst>
      </pc:sldChg>
      <pc:sldChg chg="addSp delSp modSp add mod">
        <pc:chgData name="Claudia Chan, GPSS Communications Director" userId="62d1c613-1027-4e73-8669-bb0eedc62e3b" providerId="ADAL" clId="{4AA0DF19-8516-4958-B90D-96292396548A}" dt="2024-11-11T20:32:17.459" v="1178" actId="14100"/>
        <pc:sldMkLst>
          <pc:docMk/>
          <pc:sldMk cId="3669039331" sldId="269"/>
        </pc:sldMkLst>
        <pc:spChg chg="mod">
          <ac:chgData name="Claudia Chan, GPSS Communications Director" userId="62d1c613-1027-4e73-8669-bb0eedc62e3b" providerId="ADAL" clId="{4AA0DF19-8516-4958-B90D-96292396548A}" dt="2024-11-11T19:34:13.779" v="660" actId="20577"/>
          <ac:spMkLst>
            <pc:docMk/>
            <pc:sldMk cId="3669039331" sldId="269"/>
            <ac:spMk id="4" creationId="{8DBAE914-03F5-280A-7D0A-3ED0A244561B}"/>
          </ac:spMkLst>
        </pc:spChg>
        <pc:spChg chg="mod">
          <ac:chgData name="Claudia Chan, GPSS Communications Director" userId="62d1c613-1027-4e73-8669-bb0eedc62e3b" providerId="ADAL" clId="{4AA0DF19-8516-4958-B90D-96292396548A}" dt="2024-11-11T20:28:58.482" v="1142" actId="1076"/>
          <ac:spMkLst>
            <pc:docMk/>
            <pc:sldMk cId="3669039331" sldId="269"/>
            <ac:spMk id="5" creationId="{A0029FDC-844E-A15A-F79B-9383E892B75C}"/>
          </ac:spMkLst>
        </pc:spChg>
        <pc:grpChg chg="mod">
          <ac:chgData name="Claudia Chan, GPSS Communications Director" userId="62d1c613-1027-4e73-8669-bb0eedc62e3b" providerId="ADAL" clId="{4AA0DF19-8516-4958-B90D-96292396548A}" dt="2024-11-11T20:00:20.039" v="962" actId="1076"/>
          <ac:grpSpMkLst>
            <pc:docMk/>
            <pc:sldMk cId="3669039331" sldId="269"/>
            <ac:grpSpMk id="11" creationId="{E03FC619-FAD3-6320-7028-93F6AD92F7AB}"/>
          </ac:grpSpMkLst>
        </pc:grpChg>
        <pc:picChg chg="mod">
          <ac:chgData name="Claudia Chan, GPSS Communications Director" userId="62d1c613-1027-4e73-8669-bb0eedc62e3b" providerId="ADAL" clId="{4AA0DF19-8516-4958-B90D-96292396548A}" dt="2024-11-11T20:00:14.579" v="958" actId="1076"/>
          <ac:picMkLst>
            <pc:docMk/>
            <pc:sldMk cId="3669039331" sldId="269"/>
            <ac:picMk id="7" creationId="{2CBE0A9B-691F-CE24-453F-CF9518632AF0}"/>
          </ac:picMkLst>
        </pc:picChg>
        <pc:picChg chg="mod modCrop">
          <ac:chgData name="Claudia Chan, GPSS Communications Director" userId="62d1c613-1027-4e73-8669-bb0eedc62e3b" providerId="ADAL" clId="{4AA0DF19-8516-4958-B90D-96292396548A}" dt="2024-11-11T20:00:15.523" v="959" actId="1076"/>
          <ac:picMkLst>
            <pc:docMk/>
            <pc:sldMk cId="3669039331" sldId="269"/>
            <ac:picMk id="8" creationId="{6645CEA1-DEC5-3CF2-4289-F0E4DFF689AF}"/>
          </ac:picMkLst>
        </pc:picChg>
        <pc:cxnChg chg="add del">
          <ac:chgData name="Claudia Chan, GPSS Communications Director" userId="62d1c613-1027-4e73-8669-bb0eedc62e3b" providerId="ADAL" clId="{4AA0DF19-8516-4958-B90D-96292396548A}" dt="2024-11-11T19:28:22.694" v="577" actId="11529"/>
          <ac:cxnSpMkLst>
            <pc:docMk/>
            <pc:sldMk cId="3669039331" sldId="269"/>
            <ac:cxnSpMk id="12" creationId="{9F4264A6-35E2-5BE1-C7D4-2086469B8C50}"/>
          </ac:cxnSpMkLst>
        </pc:cxnChg>
        <pc:cxnChg chg="add mod">
          <ac:chgData name="Claudia Chan, GPSS Communications Director" userId="62d1c613-1027-4e73-8669-bb0eedc62e3b" providerId="ADAL" clId="{4AA0DF19-8516-4958-B90D-96292396548A}" dt="2024-11-11T20:32:17.459" v="1178" actId="14100"/>
          <ac:cxnSpMkLst>
            <pc:docMk/>
            <pc:sldMk cId="3669039331" sldId="269"/>
            <ac:cxnSpMk id="14" creationId="{864B3D5E-8735-9D6F-70DD-38B5E8B9B371}"/>
          </ac:cxnSpMkLst>
        </pc:cxnChg>
      </pc:sldChg>
      <pc:sldChg chg="addSp delSp modSp add mod">
        <pc:chgData name="Claudia Chan, GPSS Communications Director" userId="62d1c613-1027-4e73-8669-bb0eedc62e3b" providerId="ADAL" clId="{4AA0DF19-8516-4958-B90D-96292396548A}" dt="2024-11-11T20:25:39.445" v="1107" actId="1076"/>
        <pc:sldMkLst>
          <pc:docMk/>
          <pc:sldMk cId="1045957794" sldId="270"/>
        </pc:sldMkLst>
        <pc:spChg chg="mod">
          <ac:chgData name="Claudia Chan, GPSS Communications Director" userId="62d1c613-1027-4e73-8669-bb0eedc62e3b" providerId="ADAL" clId="{4AA0DF19-8516-4958-B90D-96292396548A}" dt="2024-11-11T19:27:38.310" v="557"/>
          <ac:spMkLst>
            <pc:docMk/>
            <pc:sldMk cId="1045957794" sldId="270"/>
            <ac:spMk id="4" creationId="{63E1E7AE-F2A4-CA1F-BB3B-DCF7F5F63041}"/>
          </ac:spMkLst>
        </pc:spChg>
        <pc:spChg chg="del mod">
          <ac:chgData name="Claudia Chan, GPSS Communications Director" userId="62d1c613-1027-4e73-8669-bb0eedc62e3b" providerId="ADAL" clId="{4AA0DF19-8516-4958-B90D-96292396548A}" dt="2024-11-11T20:25:34.662" v="1104" actId="478"/>
          <ac:spMkLst>
            <pc:docMk/>
            <pc:sldMk cId="1045957794" sldId="270"/>
            <ac:spMk id="5" creationId="{48337ED4-DCB2-AC23-F750-7ED5B6B169AB}"/>
          </ac:spMkLst>
        </pc:spChg>
        <pc:spChg chg="mod">
          <ac:chgData name="Claudia Chan, GPSS Communications Director" userId="62d1c613-1027-4e73-8669-bb0eedc62e3b" providerId="ADAL" clId="{4AA0DF19-8516-4958-B90D-96292396548A}" dt="2024-11-11T20:12:18.202" v="1043" actId="14100"/>
          <ac:spMkLst>
            <pc:docMk/>
            <pc:sldMk cId="1045957794" sldId="270"/>
            <ac:spMk id="6" creationId="{C2FDC5F3-268F-6DC2-B51A-D480FE1A3303}"/>
          </ac:spMkLst>
        </pc:spChg>
        <pc:spChg chg="add mod">
          <ac:chgData name="Claudia Chan, GPSS Communications Director" userId="62d1c613-1027-4e73-8669-bb0eedc62e3b" providerId="ADAL" clId="{4AA0DF19-8516-4958-B90D-96292396548A}" dt="2024-11-11T20:12:26.761" v="1044" actId="1076"/>
          <ac:spMkLst>
            <pc:docMk/>
            <pc:sldMk cId="1045957794" sldId="270"/>
            <ac:spMk id="11" creationId="{0BECEFBB-2B50-E20E-093D-36EE0EA345C6}"/>
          </ac:spMkLst>
        </pc:spChg>
        <pc:picChg chg="add mod">
          <ac:chgData name="Claudia Chan, GPSS Communications Director" userId="62d1c613-1027-4e73-8669-bb0eedc62e3b" providerId="ADAL" clId="{4AA0DF19-8516-4958-B90D-96292396548A}" dt="2024-11-11T20:25:39.445" v="1107" actId="1076"/>
          <ac:picMkLst>
            <pc:docMk/>
            <pc:sldMk cId="1045957794" sldId="270"/>
            <ac:picMk id="9" creationId="{B328BE2C-D3E1-E766-FA56-408E9911D2FB}"/>
          </ac:picMkLst>
        </pc:picChg>
        <pc:picChg chg="add mod ord">
          <ac:chgData name="Claudia Chan, GPSS Communications Director" userId="62d1c613-1027-4e73-8669-bb0eedc62e3b" providerId="ADAL" clId="{4AA0DF19-8516-4958-B90D-96292396548A}" dt="2024-11-11T20:12:26.761" v="1044" actId="1076"/>
          <ac:picMkLst>
            <pc:docMk/>
            <pc:sldMk cId="1045957794" sldId="270"/>
            <ac:picMk id="10" creationId="{0914E81C-7732-67CC-A51F-0B2DA13FFBCC}"/>
          </ac:picMkLst>
        </pc:picChg>
        <pc:picChg chg="del">
          <ac:chgData name="Claudia Chan, GPSS Communications Director" userId="62d1c613-1027-4e73-8669-bb0eedc62e3b" providerId="ADAL" clId="{4AA0DF19-8516-4958-B90D-96292396548A}" dt="2024-11-11T19:32:10.164" v="612" actId="478"/>
          <ac:picMkLst>
            <pc:docMk/>
            <pc:sldMk cId="1045957794" sldId="270"/>
            <ac:picMk id="13" creationId="{D926DC5B-85B7-6DB2-2635-0BF89E7264EE}"/>
          </ac:picMkLst>
        </pc:picChg>
        <pc:cxnChg chg="add mod">
          <ac:chgData name="Claudia Chan, GPSS Communications Director" userId="62d1c613-1027-4e73-8669-bb0eedc62e3b" providerId="ADAL" clId="{4AA0DF19-8516-4958-B90D-96292396548A}" dt="2024-11-11T19:29:59.606" v="587" actId="14100"/>
          <ac:cxnSpMkLst>
            <pc:docMk/>
            <pc:sldMk cId="1045957794" sldId="270"/>
            <ac:cxnSpMk id="2" creationId="{9491C618-6137-11F8-EC35-E42F93015FD9}"/>
          </ac:cxnSpMkLst>
        </pc:cxnChg>
      </pc:sldChg>
      <pc:sldChg chg="addSp delSp modSp add mod ord">
        <pc:chgData name="Claudia Chan, GPSS Communications Director" userId="62d1c613-1027-4e73-8669-bb0eedc62e3b" providerId="ADAL" clId="{4AA0DF19-8516-4958-B90D-96292396548A}" dt="2024-11-11T20:32:33.065" v="1181" actId="14100"/>
        <pc:sldMkLst>
          <pc:docMk/>
          <pc:sldMk cId="1720708504" sldId="271"/>
        </pc:sldMkLst>
        <pc:spChg chg="mod">
          <ac:chgData name="Claudia Chan, GPSS Communications Director" userId="62d1c613-1027-4e73-8669-bb0eedc62e3b" providerId="ADAL" clId="{4AA0DF19-8516-4958-B90D-96292396548A}" dt="2024-11-11T19:39:14.678" v="724" actId="20577"/>
          <ac:spMkLst>
            <pc:docMk/>
            <pc:sldMk cId="1720708504" sldId="271"/>
            <ac:spMk id="4" creationId="{11EA5809-4586-200E-B729-6BBD274CD222}"/>
          </ac:spMkLst>
        </pc:spChg>
        <pc:spChg chg="mod">
          <ac:chgData name="Claudia Chan, GPSS Communications Director" userId="62d1c613-1027-4e73-8669-bb0eedc62e3b" providerId="ADAL" clId="{4AA0DF19-8516-4958-B90D-96292396548A}" dt="2024-11-11T19:41:49.696" v="755" actId="1076"/>
          <ac:spMkLst>
            <pc:docMk/>
            <pc:sldMk cId="1720708504" sldId="271"/>
            <ac:spMk id="5" creationId="{743526B0-245F-BDBE-C25A-8CE84981605F}"/>
          </ac:spMkLst>
        </pc:spChg>
        <pc:spChg chg="mod">
          <ac:chgData name="Claudia Chan, GPSS Communications Director" userId="62d1c613-1027-4e73-8669-bb0eedc62e3b" providerId="ADAL" clId="{4AA0DF19-8516-4958-B90D-96292396548A}" dt="2024-11-11T19:42:12.685" v="760" actId="1076"/>
          <ac:spMkLst>
            <pc:docMk/>
            <pc:sldMk cId="1720708504" sldId="271"/>
            <ac:spMk id="6" creationId="{B59BF717-054E-266D-BE54-3A38657B8851}"/>
          </ac:spMkLst>
        </pc:spChg>
        <pc:spChg chg="mod">
          <ac:chgData name="Claudia Chan, GPSS Communications Director" userId="62d1c613-1027-4e73-8669-bb0eedc62e3b" providerId="ADAL" clId="{4AA0DF19-8516-4958-B90D-96292396548A}" dt="2024-11-11T20:11:09.703" v="1039" actId="14100"/>
          <ac:spMkLst>
            <pc:docMk/>
            <pc:sldMk cId="1720708504" sldId="271"/>
            <ac:spMk id="10" creationId="{C8106506-72AD-3BA8-9FBB-AFAA7352601E}"/>
          </ac:spMkLst>
        </pc:spChg>
        <pc:grpChg chg="add mod">
          <ac:chgData name="Claudia Chan, GPSS Communications Director" userId="62d1c613-1027-4e73-8669-bb0eedc62e3b" providerId="ADAL" clId="{4AA0DF19-8516-4958-B90D-96292396548A}" dt="2024-11-11T20:10:32.302" v="1029" actId="1076"/>
          <ac:grpSpMkLst>
            <pc:docMk/>
            <pc:sldMk cId="1720708504" sldId="271"/>
            <ac:grpSpMk id="8" creationId="{C8AF4A21-6615-D3F6-B2FC-8D7CF1C3C3FD}"/>
          </ac:grpSpMkLst>
        </pc:grpChg>
        <pc:picChg chg="add mod">
          <ac:chgData name="Claudia Chan, GPSS Communications Director" userId="62d1c613-1027-4e73-8669-bb0eedc62e3b" providerId="ADAL" clId="{4AA0DF19-8516-4958-B90D-96292396548A}" dt="2024-11-11T19:42:17.200" v="761" actId="1076"/>
          <ac:picMkLst>
            <pc:docMk/>
            <pc:sldMk cId="1720708504" sldId="271"/>
            <ac:picMk id="7" creationId="{153FD257-0456-3228-0D58-072C6607C05C}"/>
          </ac:picMkLst>
        </pc:picChg>
        <pc:picChg chg="mod">
          <ac:chgData name="Claudia Chan, GPSS Communications Director" userId="62d1c613-1027-4e73-8669-bb0eedc62e3b" providerId="ADAL" clId="{4AA0DF19-8516-4958-B90D-96292396548A}" dt="2024-11-11T20:11:06.725" v="1038" actId="14100"/>
          <ac:picMkLst>
            <pc:docMk/>
            <pc:sldMk cId="1720708504" sldId="271"/>
            <ac:picMk id="9" creationId="{EC410DA8-AEAD-1817-E58D-3F23D1C48A71}"/>
          </ac:picMkLst>
        </pc:picChg>
        <pc:picChg chg="del">
          <ac:chgData name="Claudia Chan, GPSS Communications Director" userId="62d1c613-1027-4e73-8669-bb0eedc62e3b" providerId="ADAL" clId="{4AA0DF19-8516-4958-B90D-96292396548A}" dt="2024-11-11T19:41:37.870" v="749" actId="478"/>
          <ac:picMkLst>
            <pc:docMk/>
            <pc:sldMk cId="1720708504" sldId="271"/>
            <ac:picMk id="13" creationId="{942B6EA5-646B-A84A-27BE-ECBB245D8BCA}"/>
          </ac:picMkLst>
        </pc:picChg>
        <pc:cxnChg chg="mod">
          <ac:chgData name="Claudia Chan, GPSS Communications Director" userId="62d1c613-1027-4e73-8669-bb0eedc62e3b" providerId="ADAL" clId="{4AA0DF19-8516-4958-B90D-96292396548A}" dt="2024-11-11T20:32:33.065" v="1181" actId="14100"/>
          <ac:cxnSpMkLst>
            <pc:docMk/>
            <pc:sldMk cId="1720708504" sldId="271"/>
            <ac:cxnSpMk id="16" creationId="{057B83D9-D2B3-8E1A-4EE2-5B200949CB99}"/>
          </ac:cxnSpMkLst>
        </pc:cxnChg>
      </pc:sldChg>
      <pc:sldChg chg="addSp delSp modSp add mod">
        <pc:chgData name="Claudia Chan, GPSS Communications Director" userId="62d1c613-1027-4e73-8669-bb0eedc62e3b" providerId="ADAL" clId="{4AA0DF19-8516-4958-B90D-96292396548A}" dt="2024-11-11T20:27:21.206" v="1108" actId="1076"/>
        <pc:sldMkLst>
          <pc:docMk/>
          <pc:sldMk cId="3313894331" sldId="272"/>
        </pc:sldMkLst>
        <pc:spChg chg="mod">
          <ac:chgData name="Claudia Chan, GPSS Communications Director" userId="62d1c613-1027-4e73-8669-bb0eedc62e3b" providerId="ADAL" clId="{4AA0DF19-8516-4958-B90D-96292396548A}" dt="2024-11-11T19:43:15.893" v="791" actId="20577"/>
          <ac:spMkLst>
            <pc:docMk/>
            <pc:sldMk cId="3313894331" sldId="272"/>
            <ac:spMk id="4" creationId="{32F88C0D-7C39-D65F-28FE-BDF07349D566}"/>
          </ac:spMkLst>
        </pc:spChg>
        <pc:spChg chg="mod">
          <ac:chgData name="Claudia Chan, GPSS Communications Director" userId="62d1c613-1027-4e73-8669-bb0eedc62e3b" providerId="ADAL" clId="{4AA0DF19-8516-4958-B90D-96292396548A}" dt="2024-11-11T20:27:21.206" v="1108" actId="1076"/>
          <ac:spMkLst>
            <pc:docMk/>
            <pc:sldMk cId="3313894331" sldId="272"/>
            <ac:spMk id="5" creationId="{5BFCA700-0CFE-6A61-3DE1-1C3C927FD2D7}"/>
          </ac:spMkLst>
        </pc:spChg>
        <pc:spChg chg="mod">
          <ac:chgData name="Claudia Chan, GPSS Communications Director" userId="62d1c613-1027-4e73-8669-bb0eedc62e3b" providerId="ADAL" clId="{4AA0DF19-8516-4958-B90D-96292396548A}" dt="2024-11-11T19:44:03.616" v="806" actId="14100"/>
          <ac:spMkLst>
            <pc:docMk/>
            <pc:sldMk cId="3313894331" sldId="272"/>
            <ac:spMk id="6" creationId="{CE1D8B16-B2E3-D1EC-EF87-1B6A07D43722}"/>
          </ac:spMkLst>
        </pc:spChg>
        <pc:spChg chg="mod">
          <ac:chgData name="Claudia Chan, GPSS Communications Director" userId="62d1c613-1027-4e73-8669-bb0eedc62e3b" providerId="ADAL" clId="{4AA0DF19-8516-4958-B90D-96292396548A}" dt="2024-11-11T20:13:44.091" v="1057" actId="1076"/>
          <ac:spMkLst>
            <pc:docMk/>
            <pc:sldMk cId="3313894331" sldId="272"/>
            <ac:spMk id="11" creationId="{D55B0034-D38E-D7E9-2440-2581232998DE}"/>
          </ac:spMkLst>
        </pc:spChg>
        <pc:grpChg chg="add mod">
          <ac:chgData name="Claudia Chan, GPSS Communications Director" userId="62d1c613-1027-4e73-8669-bb0eedc62e3b" providerId="ADAL" clId="{4AA0DF19-8516-4958-B90D-96292396548A}" dt="2024-11-11T20:13:39.172" v="1054" actId="1076"/>
          <ac:grpSpMkLst>
            <pc:docMk/>
            <pc:sldMk cId="3313894331" sldId="272"/>
            <ac:grpSpMk id="9" creationId="{249A768A-C1D9-86D7-A816-8BBF74E61905}"/>
          </ac:grpSpMkLst>
        </pc:grpChg>
        <pc:picChg chg="del">
          <ac:chgData name="Claudia Chan, GPSS Communications Director" userId="62d1c613-1027-4e73-8669-bb0eedc62e3b" providerId="ADAL" clId="{4AA0DF19-8516-4958-B90D-96292396548A}" dt="2024-11-11T19:45:44.445" v="807" actId="478"/>
          <ac:picMkLst>
            <pc:docMk/>
            <pc:sldMk cId="3313894331" sldId="272"/>
            <ac:picMk id="7" creationId="{345CFD5A-4048-5A8B-DAA5-7026A89C34D5}"/>
          </ac:picMkLst>
        </pc:picChg>
        <pc:picChg chg="add mod">
          <ac:chgData name="Claudia Chan, GPSS Communications Director" userId="62d1c613-1027-4e73-8669-bb0eedc62e3b" providerId="ADAL" clId="{4AA0DF19-8516-4958-B90D-96292396548A}" dt="2024-11-11T20:10:19.076" v="1023" actId="1076"/>
          <ac:picMkLst>
            <pc:docMk/>
            <pc:sldMk cId="3313894331" sldId="272"/>
            <ac:picMk id="8" creationId="{74EE0751-DAF3-6E7B-643F-E9AAB8B45BAB}"/>
          </ac:picMkLst>
        </pc:picChg>
        <pc:picChg chg="mod">
          <ac:chgData name="Claudia Chan, GPSS Communications Director" userId="62d1c613-1027-4e73-8669-bb0eedc62e3b" providerId="ADAL" clId="{4AA0DF19-8516-4958-B90D-96292396548A}" dt="2024-11-11T20:13:44.091" v="1057" actId="1076"/>
          <ac:picMkLst>
            <pc:docMk/>
            <pc:sldMk cId="3313894331" sldId="272"/>
            <ac:picMk id="10" creationId="{A1468D9D-339C-4008-FF5A-8FF48900B0B6}"/>
          </ac:picMkLst>
        </pc:picChg>
        <pc:cxnChg chg="mod">
          <ac:chgData name="Claudia Chan, GPSS Communications Director" userId="62d1c613-1027-4e73-8669-bb0eedc62e3b" providerId="ADAL" clId="{4AA0DF19-8516-4958-B90D-96292396548A}" dt="2024-11-11T20:13:34.202" v="1051" actId="14100"/>
          <ac:cxnSpMkLst>
            <pc:docMk/>
            <pc:sldMk cId="3313894331" sldId="272"/>
            <ac:cxnSpMk id="16" creationId="{B9967EBF-32AE-C46C-4CC0-877554CE3274}"/>
          </ac:cxnSpMkLst>
        </pc:cxnChg>
      </pc:sldChg>
      <pc:sldChg chg="addSp delSp modSp add mod">
        <pc:chgData name="Claudia Chan, GPSS Communications Director" userId="62d1c613-1027-4e73-8669-bb0eedc62e3b" providerId="ADAL" clId="{4AA0DF19-8516-4958-B90D-96292396548A}" dt="2024-11-11T20:27:33.131" v="1114" actId="1076"/>
        <pc:sldMkLst>
          <pc:docMk/>
          <pc:sldMk cId="2448954928" sldId="273"/>
        </pc:sldMkLst>
        <pc:spChg chg="mod">
          <ac:chgData name="Claudia Chan, GPSS Communications Director" userId="62d1c613-1027-4e73-8669-bb0eedc62e3b" providerId="ADAL" clId="{4AA0DF19-8516-4958-B90D-96292396548A}" dt="2024-11-11T19:46:26.416" v="834" actId="20577"/>
          <ac:spMkLst>
            <pc:docMk/>
            <pc:sldMk cId="2448954928" sldId="273"/>
            <ac:spMk id="4" creationId="{2628EAC4-A482-5B41-62C4-DDEB530069BE}"/>
          </ac:spMkLst>
        </pc:spChg>
        <pc:spChg chg="mod">
          <ac:chgData name="Claudia Chan, GPSS Communications Director" userId="62d1c613-1027-4e73-8669-bb0eedc62e3b" providerId="ADAL" clId="{4AA0DF19-8516-4958-B90D-96292396548A}" dt="2024-11-11T20:27:33.131" v="1114" actId="1076"/>
          <ac:spMkLst>
            <pc:docMk/>
            <pc:sldMk cId="2448954928" sldId="273"/>
            <ac:spMk id="5" creationId="{2CCF2561-AA90-7458-AE2D-C1B17C40855C}"/>
          </ac:spMkLst>
        </pc:spChg>
        <pc:spChg chg="mod">
          <ac:chgData name="Claudia Chan, GPSS Communications Director" userId="62d1c613-1027-4e73-8669-bb0eedc62e3b" providerId="ADAL" clId="{4AA0DF19-8516-4958-B90D-96292396548A}" dt="2024-11-11T20:24:52.075" v="1099" actId="1076"/>
          <ac:spMkLst>
            <pc:docMk/>
            <pc:sldMk cId="2448954928" sldId="273"/>
            <ac:spMk id="6" creationId="{32ADEA25-5AB9-DA57-7BE2-6363D329354B}"/>
          </ac:spMkLst>
        </pc:spChg>
        <pc:spChg chg="mod">
          <ac:chgData name="Claudia Chan, GPSS Communications Director" userId="62d1c613-1027-4e73-8669-bb0eedc62e3b" providerId="ADAL" clId="{4AA0DF19-8516-4958-B90D-96292396548A}" dt="2024-11-11T20:10:05.909" v="1018" actId="1076"/>
          <ac:spMkLst>
            <pc:docMk/>
            <pc:sldMk cId="2448954928" sldId="273"/>
            <ac:spMk id="13" creationId="{78395C7A-55CB-73FD-1725-DACBE2B10697}"/>
          </ac:spMkLst>
        </pc:spChg>
        <pc:grpChg chg="add mod ord">
          <ac:chgData name="Claudia Chan, GPSS Communications Director" userId="62d1c613-1027-4e73-8669-bb0eedc62e3b" providerId="ADAL" clId="{4AA0DF19-8516-4958-B90D-96292396548A}" dt="2024-11-11T20:10:13.479" v="1022" actId="167"/>
          <ac:grpSpMkLst>
            <pc:docMk/>
            <pc:sldMk cId="2448954928" sldId="273"/>
            <ac:grpSpMk id="11" creationId="{DD069F9B-BAD8-D9E1-56A8-5D5648DBB5F1}"/>
          </ac:grpSpMkLst>
        </pc:grpChg>
        <pc:picChg chg="add del mod">
          <ac:chgData name="Claudia Chan, GPSS Communications Director" userId="62d1c613-1027-4e73-8669-bb0eedc62e3b" providerId="ADAL" clId="{4AA0DF19-8516-4958-B90D-96292396548A}" dt="2024-11-11T19:48:48.365" v="853" actId="478"/>
          <ac:picMkLst>
            <pc:docMk/>
            <pc:sldMk cId="2448954928" sldId="273"/>
            <ac:picMk id="7" creationId="{1266A78D-68C0-8D50-EE87-469B08A948DB}"/>
          </ac:picMkLst>
        </pc:picChg>
        <pc:picChg chg="del">
          <ac:chgData name="Claudia Chan, GPSS Communications Director" userId="62d1c613-1027-4e73-8669-bb0eedc62e3b" providerId="ADAL" clId="{4AA0DF19-8516-4958-B90D-96292396548A}" dt="2024-11-11T19:48:42.882" v="849" actId="478"/>
          <ac:picMkLst>
            <pc:docMk/>
            <pc:sldMk cId="2448954928" sldId="273"/>
            <ac:picMk id="8" creationId="{8B5F58FD-0E27-66C7-8592-D95896A1EE41}"/>
          </ac:picMkLst>
        </pc:picChg>
        <pc:picChg chg="add mod">
          <ac:chgData name="Claudia Chan, GPSS Communications Director" userId="62d1c613-1027-4e73-8669-bb0eedc62e3b" providerId="ADAL" clId="{4AA0DF19-8516-4958-B90D-96292396548A}" dt="2024-11-11T20:27:31.022" v="1113" actId="1076"/>
          <ac:picMkLst>
            <pc:docMk/>
            <pc:sldMk cId="2448954928" sldId="273"/>
            <ac:picMk id="10" creationId="{1D9BECEE-91F2-7A23-B96C-E3D1FE90ECF3}"/>
          </ac:picMkLst>
        </pc:picChg>
        <pc:picChg chg="mod">
          <ac:chgData name="Claudia Chan, GPSS Communications Director" userId="62d1c613-1027-4e73-8669-bb0eedc62e3b" providerId="ADAL" clId="{4AA0DF19-8516-4958-B90D-96292396548A}" dt="2024-11-11T20:10:05.909" v="1018" actId="1076"/>
          <ac:picMkLst>
            <pc:docMk/>
            <pc:sldMk cId="2448954928" sldId="273"/>
            <ac:picMk id="12" creationId="{35A527BA-6202-DDA3-93E7-3ED0BF8B772C}"/>
          </ac:picMkLst>
        </pc:picChg>
        <pc:picChg chg="mod">
          <ac:chgData name="Claudia Chan, GPSS Communications Director" userId="62d1c613-1027-4e73-8669-bb0eedc62e3b" providerId="ADAL" clId="{4AA0DF19-8516-4958-B90D-96292396548A}" dt="2024-11-11T19:49:12.999" v="863" actId="14100"/>
          <ac:picMkLst>
            <pc:docMk/>
            <pc:sldMk cId="2448954928" sldId="273"/>
            <ac:picMk id="15" creationId="{A3306D9B-9AD3-829C-7119-DE0206939ED8}"/>
          </ac:picMkLst>
        </pc:picChg>
      </pc:sldChg>
      <pc:sldChg chg="addSp delSp modSp add mod">
        <pc:chgData name="Claudia Chan, GPSS Communications Director" userId="62d1c613-1027-4e73-8669-bb0eedc62e3b" providerId="ADAL" clId="{4AA0DF19-8516-4958-B90D-96292396548A}" dt="2024-11-11T20:32:21.794" v="1179" actId="14100"/>
        <pc:sldMkLst>
          <pc:docMk/>
          <pc:sldMk cId="831017480" sldId="274"/>
        </pc:sldMkLst>
        <pc:spChg chg="mod">
          <ac:chgData name="Claudia Chan, GPSS Communications Director" userId="62d1c613-1027-4e73-8669-bb0eedc62e3b" providerId="ADAL" clId="{4AA0DF19-8516-4958-B90D-96292396548A}" dt="2024-11-11T19:49:41.120" v="890" actId="20577"/>
          <ac:spMkLst>
            <pc:docMk/>
            <pc:sldMk cId="831017480" sldId="274"/>
            <ac:spMk id="4" creationId="{34873DC4-5CE7-3215-B32D-5A6CEC20FD65}"/>
          </ac:spMkLst>
        </pc:spChg>
        <pc:spChg chg="mod">
          <ac:chgData name="Claudia Chan, GPSS Communications Director" userId="62d1c613-1027-4e73-8669-bb0eedc62e3b" providerId="ADAL" clId="{4AA0DF19-8516-4958-B90D-96292396548A}" dt="2024-11-11T20:14:57.706" v="1074" actId="1076"/>
          <ac:spMkLst>
            <pc:docMk/>
            <pc:sldMk cId="831017480" sldId="274"/>
            <ac:spMk id="5" creationId="{980F4AB7-F0CE-EC20-BF97-E0746D5A87AF}"/>
          </ac:spMkLst>
        </pc:spChg>
        <pc:spChg chg="mod">
          <ac:chgData name="Claudia Chan, GPSS Communications Director" userId="62d1c613-1027-4e73-8669-bb0eedc62e3b" providerId="ADAL" clId="{4AA0DF19-8516-4958-B90D-96292396548A}" dt="2024-11-11T19:50:19.882" v="903" actId="1076"/>
          <ac:spMkLst>
            <pc:docMk/>
            <pc:sldMk cId="831017480" sldId="274"/>
            <ac:spMk id="6" creationId="{095260D0-6F87-ED62-8B6F-4D90BF1D4091}"/>
          </ac:spMkLst>
        </pc:spChg>
        <pc:spChg chg="add del mod">
          <ac:chgData name="Claudia Chan, GPSS Communications Director" userId="62d1c613-1027-4e73-8669-bb0eedc62e3b" providerId="ADAL" clId="{4AA0DF19-8516-4958-B90D-96292396548A}" dt="2024-11-11T20:09:17.683" v="1007" actId="1076"/>
          <ac:spMkLst>
            <pc:docMk/>
            <pc:sldMk cId="831017480" sldId="274"/>
            <ac:spMk id="11" creationId="{2FE2597A-C59B-1359-6AEA-36BB748E8C92}"/>
          </ac:spMkLst>
        </pc:spChg>
        <pc:spChg chg="mod">
          <ac:chgData name="Claudia Chan, GPSS Communications Director" userId="62d1c613-1027-4e73-8669-bb0eedc62e3b" providerId="ADAL" clId="{4AA0DF19-8516-4958-B90D-96292396548A}" dt="2024-11-11T20:01:27.152" v="974"/>
          <ac:spMkLst>
            <pc:docMk/>
            <pc:sldMk cId="831017480" sldId="274"/>
            <ac:spMk id="12" creationId="{81B74446-2836-6610-F55A-BA0054D972EB}"/>
          </ac:spMkLst>
        </pc:spChg>
        <pc:spChg chg="add del mod">
          <ac:chgData name="Claudia Chan, GPSS Communications Director" userId="62d1c613-1027-4e73-8669-bb0eedc62e3b" providerId="ADAL" clId="{4AA0DF19-8516-4958-B90D-96292396548A}" dt="2024-11-11T20:07:29.952" v="981"/>
          <ac:spMkLst>
            <pc:docMk/>
            <pc:sldMk cId="831017480" sldId="274"/>
            <ac:spMk id="14" creationId="{E50FFB3B-7F8A-935C-6E9E-1709C5C3E574}"/>
          </ac:spMkLst>
        </pc:spChg>
        <pc:grpChg chg="add mod">
          <ac:chgData name="Claudia Chan, GPSS Communications Director" userId="62d1c613-1027-4e73-8669-bb0eedc62e3b" providerId="ADAL" clId="{4AA0DF19-8516-4958-B90D-96292396548A}" dt="2024-11-11T20:09:26.178" v="1010" actId="14100"/>
          <ac:grpSpMkLst>
            <pc:docMk/>
            <pc:sldMk cId="831017480" sldId="274"/>
            <ac:grpSpMk id="13" creationId="{E1806214-B46F-D519-DAAA-E1A2D268C0D3}"/>
          </ac:grpSpMkLst>
        </pc:grpChg>
        <pc:picChg chg="add mod">
          <ac:chgData name="Claudia Chan, GPSS Communications Director" userId="62d1c613-1027-4e73-8669-bb0eedc62e3b" providerId="ADAL" clId="{4AA0DF19-8516-4958-B90D-96292396548A}" dt="2024-11-11T20:14:41.684" v="1063" actId="14100"/>
          <ac:picMkLst>
            <pc:docMk/>
            <pc:sldMk cId="831017480" sldId="274"/>
            <ac:picMk id="7" creationId="{53CD2AD8-B8F9-F55D-03E6-7DF4BB484C7A}"/>
          </ac:picMkLst>
        </pc:picChg>
        <pc:picChg chg="add mod">
          <ac:chgData name="Claudia Chan, GPSS Communications Director" userId="62d1c613-1027-4e73-8669-bb0eedc62e3b" providerId="ADAL" clId="{4AA0DF19-8516-4958-B90D-96292396548A}" dt="2024-11-11T19:59:33.955" v="947" actId="1076"/>
          <ac:picMkLst>
            <pc:docMk/>
            <pc:sldMk cId="831017480" sldId="274"/>
            <ac:picMk id="8" creationId="{8A637160-9E0E-21EA-0319-841ACCFD4492}"/>
          </ac:picMkLst>
        </pc:picChg>
        <pc:picChg chg="add del mod">
          <ac:chgData name="Claudia Chan, GPSS Communications Director" userId="62d1c613-1027-4e73-8669-bb0eedc62e3b" providerId="ADAL" clId="{4AA0DF19-8516-4958-B90D-96292396548A}" dt="2024-11-11T20:01:38.071" v="975" actId="164"/>
          <ac:picMkLst>
            <pc:docMk/>
            <pc:sldMk cId="831017480" sldId="274"/>
            <ac:picMk id="9" creationId="{C3B73BB9-E9CF-28A2-3ED1-D56924BAA9ED}"/>
          </ac:picMkLst>
        </pc:picChg>
        <pc:picChg chg="del">
          <ac:chgData name="Claudia Chan, GPSS Communications Director" userId="62d1c613-1027-4e73-8669-bb0eedc62e3b" providerId="ADAL" clId="{4AA0DF19-8516-4958-B90D-96292396548A}" dt="2024-11-11T19:49:42.572" v="891" actId="478"/>
          <ac:picMkLst>
            <pc:docMk/>
            <pc:sldMk cId="831017480" sldId="274"/>
            <ac:picMk id="10" creationId="{F9DBA349-4256-56BA-6262-E2F555AB32E1}"/>
          </ac:picMkLst>
        </pc:picChg>
        <pc:picChg chg="del mod">
          <ac:chgData name="Claudia Chan, GPSS Communications Director" userId="62d1c613-1027-4e73-8669-bb0eedc62e3b" providerId="ADAL" clId="{4AA0DF19-8516-4958-B90D-96292396548A}" dt="2024-11-11T19:59:30.680" v="945" actId="478"/>
          <ac:picMkLst>
            <pc:docMk/>
            <pc:sldMk cId="831017480" sldId="274"/>
            <ac:picMk id="15" creationId="{F31E6169-BAA4-A7DF-CCAE-0B06D0C70040}"/>
          </ac:picMkLst>
        </pc:picChg>
        <pc:cxnChg chg="mod">
          <ac:chgData name="Claudia Chan, GPSS Communications Director" userId="62d1c613-1027-4e73-8669-bb0eedc62e3b" providerId="ADAL" clId="{4AA0DF19-8516-4958-B90D-96292396548A}" dt="2024-11-11T20:32:21.794" v="1179" actId="14100"/>
          <ac:cxnSpMkLst>
            <pc:docMk/>
            <pc:sldMk cId="831017480" sldId="274"/>
            <ac:cxnSpMk id="16" creationId="{6AAF8369-5225-27E3-EF47-875C4980E859}"/>
          </ac:cxnSpMkLst>
        </pc:cxnChg>
      </pc:sldChg>
      <pc:sldChg chg="addSp delSp modSp add mod">
        <pc:chgData name="Claudia Chan, GPSS Communications Director" userId="62d1c613-1027-4e73-8669-bb0eedc62e3b" providerId="ADAL" clId="{4AA0DF19-8516-4958-B90D-96292396548A}" dt="2024-11-11T20:32:26.353" v="1180" actId="14100"/>
        <pc:sldMkLst>
          <pc:docMk/>
          <pc:sldMk cId="502876866" sldId="275"/>
        </pc:sldMkLst>
        <pc:spChg chg="mod">
          <ac:chgData name="Claudia Chan, GPSS Communications Director" userId="62d1c613-1027-4e73-8669-bb0eedc62e3b" providerId="ADAL" clId="{4AA0DF19-8516-4958-B90D-96292396548A}" dt="2024-11-11T19:54:37.952" v="928" actId="20577"/>
          <ac:spMkLst>
            <pc:docMk/>
            <pc:sldMk cId="502876866" sldId="275"/>
            <ac:spMk id="4" creationId="{8C5B0D5C-3F1D-82A8-41E6-00CF4080E66A}"/>
          </ac:spMkLst>
        </pc:spChg>
        <pc:spChg chg="mod">
          <ac:chgData name="Claudia Chan, GPSS Communications Director" userId="62d1c613-1027-4e73-8669-bb0eedc62e3b" providerId="ADAL" clId="{4AA0DF19-8516-4958-B90D-96292396548A}" dt="2024-11-11T20:29:46.906" v="1145" actId="1076"/>
          <ac:spMkLst>
            <pc:docMk/>
            <pc:sldMk cId="502876866" sldId="275"/>
            <ac:spMk id="5" creationId="{6D1D25F3-818D-9D52-DB07-EE87C37B48D1}"/>
          </ac:spMkLst>
        </pc:spChg>
        <pc:spChg chg="mod">
          <ac:chgData name="Claudia Chan, GPSS Communications Director" userId="62d1c613-1027-4e73-8669-bb0eedc62e3b" providerId="ADAL" clId="{4AA0DF19-8516-4958-B90D-96292396548A}" dt="2024-11-11T20:32:12.187" v="1177" actId="1076"/>
          <ac:spMkLst>
            <pc:docMk/>
            <pc:sldMk cId="502876866" sldId="275"/>
            <ac:spMk id="6" creationId="{C5AB56F1-6929-55C9-F840-530161367175}"/>
          </ac:spMkLst>
        </pc:spChg>
        <pc:spChg chg="mod">
          <ac:chgData name="Claudia Chan, GPSS Communications Director" userId="62d1c613-1027-4e73-8669-bb0eedc62e3b" providerId="ADAL" clId="{4AA0DF19-8516-4958-B90D-96292396548A}" dt="2024-11-11T20:27:43.729" v="1118" actId="1076"/>
          <ac:spMkLst>
            <pc:docMk/>
            <pc:sldMk cId="502876866" sldId="275"/>
            <ac:spMk id="11" creationId="{8562E4B9-8188-F793-D2B8-82730E7223F4}"/>
          </ac:spMkLst>
        </pc:spChg>
        <pc:grpChg chg="add mod">
          <ac:chgData name="Claudia Chan, GPSS Communications Director" userId="62d1c613-1027-4e73-8669-bb0eedc62e3b" providerId="ADAL" clId="{4AA0DF19-8516-4958-B90D-96292396548A}" dt="2024-11-11T20:29:43.332" v="1143" actId="1076"/>
          <ac:grpSpMkLst>
            <pc:docMk/>
            <pc:sldMk cId="502876866" sldId="275"/>
            <ac:grpSpMk id="8" creationId="{91991E62-3F81-355A-CDFD-E2B327C74FF3}"/>
          </ac:grpSpMkLst>
        </pc:grpChg>
        <pc:picChg chg="add mod">
          <ac:chgData name="Claudia Chan, GPSS Communications Director" userId="62d1c613-1027-4e73-8669-bb0eedc62e3b" providerId="ADAL" clId="{4AA0DF19-8516-4958-B90D-96292396548A}" dt="2024-11-11T20:31:54.741" v="1172" actId="1076"/>
          <ac:picMkLst>
            <pc:docMk/>
            <pc:sldMk cId="502876866" sldId="275"/>
            <ac:picMk id="7" creationId="{803D1DAC-53F2-320E-BA4D-2D289328B304}"/>
          </ac:picMkLst>
        </pc:picChg>
        <pc:picChg chg="mod">
          <ac:chgData name="Claudia Chan, GPSS Communications Director" userId="62d1c613-1027-4e73-8669-bb0eedc62e3b" providerId="ADAL" clId="{4AA0DF19-8516-4958-B90D-96292396548A}" dt="2024-11-11T20:27:43.729" v="1118" actId="1076"/>
          <ac:picMkLst>
            <pc:docMk/>
            <pc:sldMk cId="502876866" sldId="275"/>
            <ac:picMk id="9" creationId="{C2F2D427-20FE-14D2-4D6B-C8E2B6F157CF}"/>
          </ac:picMkLst>
        </pc:picChg>
        <pc:picChg chg="del">
          <ac:chgData name="Claudia Chan, GPSS Communications Director" userId="62d1c613-1027-4e73-8669-bb0eedc62e3b" providerId="ADAL" clId="{4AA0DF19-8516-4958-B90D-96292396548A}" dt="2024-11-11T19:55:35.332" v="929" actId="478"/>
          <ac:picMkLst>
            <pc:docMk/>
            <pc:sldMk cId="502876866" sldId="275"/>
            <ac:picMk id="10" creationId="{70F392A6-E2D6-2EA2-1484-E13338D2432D}"/>
          </ac:picMkLst>
        </pc:picChg>
        <pc:picChg chg="add mod">
          <ac:chgData name="Claudia Chan, GPSS Communications Director" userId="62d1c613-1027-4e73-8669-bb0eedc62e3b" providerId="ADAL" clId="{4AA0DF19-8516-4958-B90D-96292396548A}" dt="2024-11-11T20:31:25.830" v="1167" actId="1076"/>
          <ac:picMkLst>
            <pc:docMk/>
            <pc:sldMk cId="502876866" sldId="275"/>
            <ac:picMk id="12" creationId="{DACA6290-0FC7-58C8-DB81-DD7DA85F0B55}"/>
          </ac:picMkLst>
        </pc:picChg>
        <pc:picChg chg="add mod">
          <ac:chgData name="Claudia Chan, GPSS Communications Director" userId="62d1c613-1027-4e73-8669-bb0eedc62e3b" providerId="ADAL" clId="{4AA0DF19-8516-4958-B90D-96292396548A}" dt="2024-11-11T20:31:59.169" v="1174" actId="1076"/>
          <ac:picMkLst>
            <pc:docMk/>
            <pc:sldMk cId="502876866" sldId="275"/>
            <ac:picMk id="13" creationId="{D60004CA-6DD8-204A-E873-0389073CC04F}"/>
          </ac:picMkLst>
        </pc:picChg>
        <pc:cxnChg chg="mod">
          <ac:chgData name="Claudia Chan, GPSS Communications Director" userId="62d1c613-1027-4e73-8669-bb0eedc62e3b" providerId="ADAL" clId="{4AA0DF19-8516-4958-B90D-96292396548A}" dt="2024-11-11T20:32:26.353" v="1180" actId="14100"/>
          <ac:cxnSpMkLst>
            <pc:docMk/>
            <pc:sldMk cId="502876866" sldId="275"/>
            <ac:cxnSpMk id="16" creationId="{6602A1BA-95F7-0538-BF0B-78BAFB951228}"/>
          </ac:cxnSpMkLst>
        </pc:cxnChg>
      </pc:sldChg>
      <pc:sldChg chg="addSp delSp modSp mod">
        <pc:chgData name="Claudia Chan, GPSS Communications Director" userId="62d1c613-1027-4e73-8669-bb0eedc62e3b" providerId="ADAL" clId="{4AA0DF19-8516-4958-B90D-96292396548A}" dt="2024-11-12T19:22:26.071" v="1407" actId="1076"/>
        <pc:sldMkLst>
          <pc:docMk/>
          <pc:sldMk cId="4182815202" sldId="283"/>
        </pc:sldMkLst>
        <pc:spChg chg="mod">
          <ac:chgData name="Claudia Chan, GPSS Communications Director" userId="62d1c613-1027-4e73-8669-bb0eedc62e3b" providerId="ADAL" clId="{4AA0DF19-8516-4958-B90D-96292396548A}" dt="2024-11-12T17:52:36.714" v="1271" actId="14100"/>
          <ac:spMkLst>
            <pc:docMk/>
            <pc:sldMk cId="4182815202" sldId="283"/>
            <ac:spMk id="5" creationId="{980F4AB7-F0CE-EC20-BF97-E0746D5A87AF}"/>
          </ac:spMkLst>
        </pc:spChg>
        <pc:spChg chg="mod">
          <ac:chgData name="Claudia Chan, GPSS Communications Director" userId="62d1c613-1027-4e73-8669-bb0eedc62e3b" providerId="ADAL" clId="{4AA0DF19-8516-4958-B90D-96292396548A}" dt="2024-11-12T17:31:55.272" v="1194" actId="1076"/>
          <ac:spMkLst>
            <pc:docMk/>
            <pc:sldMk cId="4182815202" sldId="283"/>
            <ac:spMk id="6" creationId="{095260D0-6F87-ED62-8B6F-4D90BF1D4091}"/>
          </ac:spMkLst>
        </pc:spChg>
        <pc:grpChg chg="mod">
          <ac:chgData name="Claudia Chan, GPSS Communications Director" userId="62d1c613-1027-4e73-8669-bb0eedc62e3b" providerId="ADAL" clId="{4AA0DF19-8516-4958-B90D-96292396548A}" dt="2024-11-12T19:22:26.071" v="1407" actId="1076"/>
          <ac:grpSpMkLst>
            <pc:docMk/>
            <pc:sldMk cId="4182815202" sldId="283"/>
            <ac:grpSpMk id="13" creationId="{E1806214-B46F-D519-DAAA-E1A2D268C0D3}"/>
          </ac:grpSpMkLst>
        </pc:grpChg>
        <pc:picChg chg="del">
          <ac:chgData name="Claudia Chan, GPSS Communications Director" userId="62d1c613-1027-4e73-8669-bb0eedc62e3b" providerId="ADAL" clId="{4AA0DF19-8516-4958-B90D-96292396548A}" dt="2024-11-12T17:31:57.480" v="1195" actId="478"/>
          <ac:picMkLst>
            <pc:docMk/>
            <pc:sldMk cId="4182815202" sldId="283"/>
            <ac:picMk id="7" creationId="{53CD2AD8-B8F9-F55D-03E6-7DF4BB484C7A}"/>
          </ac:picMkLst>
        </pc:picChg>
        <pc:picChg chg="mod">
          <ac:chgData name="Claudia Chan, GPSS Communications Director" userId="62d1c613-1027-4e73-8669-bb0eedc62e3b" providerId="ADAL" clId="{4AA0DF19-8516-4958-B90D-96292396548A}" dt="2024-11-12T19:22:19.905" v="1406" actId="1076"/>
          <ac:picMkLst>
            <pc:docMk/>
            <pc:sldMk cId="4182815202" sldId="283"/>
            <ac:picMk id="9" creationId="{C3B73BB9-E9CF-28A2-3ED1-D56924BAA9ED}"/>
          </ac:picMkLst>
        </pc:picChg>
        <pc:picChg chg="add del mod">
          <ac:chgData name="Claudia Chan, GPSS Communications Director" userId="62d1c613-1027-4e73-8669-bb0eedc62e3b" providerId="ADAL" clId="{4AA0DF19-8516-4958-B90D-96292396548A}" dt="2024-11-12T17:38:01.706" v="1202" actId="478"/>
          <ac:picMkLst>
            <pc:docMk/>
            <pc:sldMk cId="4182815202" sldId="283"/>
            <ac:picMk id="10" creationId="{0FD19C0D-9058-F09E-02AA-7FAEB31FAC3D}"/>
          </ac:picMkLst>
        </pc:picChg>
        <pc:picChg chg="add mod modCrop">
          <ac:chgData name="Claudia Chan, GPSS Communications Director" userId="62d1c613-1027-4e73-8669-bb0eedc62e3b" providerId="ADAL" clId="{4AA0DF19-8516-4958-B90D-96292396548A}" dt="2024-11-12T17:48:16.414" v="1261" actId="14100"/>
          <ac:picMkLst>
            <pc:docMk/>
            <pc:sldMk cId="4182815202" sldId="283"/>
            <ac:picMk id="14" creationId="{0BDBC542-8B28-3B45-0167-46518C2FD75F}"/>
          </ac:picMkLst>
        </pc:picChg>
        <pc:picChg chg="add del mod">
          <ac:chgData name="Claudia Chan, GPSS Communications Director" userId="62d1c613-1027-4e73-8669-bb0eedc62e3b" providerId="ADAL" clId="{4AA0DF19-8516-4958-B90D-96292396548A}" dt="2024-11-12T17:56:36.164" v="1403" actId="478"/>
          <ac:picMkLst>
            <pc:docMk/>
            <pc:sldMk cId="4182815202" sldId="283"/>
            <ac:picMk id="17" creationId="{3BC91B16-CAF5-3627-3394-F472723A43C0}"/>
          </ac:picMkLst>
        </pc:picChg>
        <pc:picChg chg="add mod">
          <ac:chgData name="Claudia Chan, GPSS Communications Director" userId="62d1c613-1027-4e73-8669-bb0eedc62e3b" providerId="ADAL" clId="{4AA0DF19-8516-4958-B90D-96292396548A}" dt="2024-11-12T17:43:52.715" v="1246" actId="1076"/>
          <ac:picMkLst>
            <pc:docMk/>
            <pc:sldMk cId="4182815202" sldId="283"/>
            <ac:picMk id="1026" creationId="{C1A3D12D-6D2E-C002-34F2-B3BE0B85B4C1}"/>
          </ac:picMkLst>
        </pc:picChg>
      </pc:sldChg>
      <pc:sldChg chg="addSp delSp modSp add mod">
        <pc:chgData name="Claudia Chan, GPSS Communications Director" userId="62d1c613-1027-4e73-8669-bb0eedc62e3b" providerId="ADAL" clId="{4AA0DF19-8516-4958-B90D-96292396548A}" dt="2024-11-12T17:57:20.510" v="1404" actId="2710"/>
        <pc:sldMkLst>
          <pc:docMk/>
          <pc:sldMk cId="3846509819" sldId="483"/>
        </pc:sldMkLst>
        <pc:spChg chg="mod">
          <ac:chgData name="Claudia Chan, GPSS Communications Director" userId="62d1c613-1027-4e73-8669-bb0eedc62e3b" providerId="ADAL" clId="{4AA0DF19-8516-4958-B90D-96292396548A}" dt="2024-11-12T17:39:35.920" v="1214" actId="1076"/>
          <ac:spMkLst>
            <pc:docMk/>
            <pc:sldMk cId="3846509819" sldId="483"/>
            <ac:spMk id="4" creationId="{5D098C54-61AD-DEFA-B37E-18036251A336}"/>
          </ac:spMkLst>
        </pc:spChg>
        <pc:spChg chg="mod">
          <ac:chgData name="Claudia Chan, GPSS Communications Director" userId="62d1c613-1027-4e73-8669-bb0eedc62e3b" providerId="ADAL" clId="{4AA0DF19-8516-4958-B90D-96292396548A}" dt="2024-11-12T17:56:20.649" v="1369" actId="1035"/>
          <ac:spMkLst>
            <pc:docMk/>
            <pc:sldMk cId="3846509819" sldId="483"/>
            <ac:spMk id="5" creationId="{5A591DCC-ACD2-6EAE-9D8A-45FB095376C7}"/>
          </ac:spMkLst>
        </pc:spChg>
        <pc:spChg chg="mod">
          <ac:chgData name="Claudia Chan, GPSS Communications Director" userId="62d1c613-1027-4e73-8669-bb0eedc62e3b" providerId="ADAL" clId="{4AA0DF19-8516-4958-B90D-96292396548A}" dt="2024-11-12T17:57:20.510" v="1404" actId="2710"/>
          <ac:spMkLst>
            <pc:docMk/>
            <pc:sldMk cId="3846509819" sldId="483"/>
            <ac:spMk id="6" creationId="{B8D28F95-6ABB-7A87-D049-F64A52E45B54}"/>
          </ac:spMkLst>
        </pc:spChg>
        <pc:spChg chg="mod">
          <ac:chgData name="Claudia Chan, GPSS Communications Director" userId="62d1c613-1027-4e73-8669-bb0eedc62e3b" providerId="ADAL" clId="{4AA0DF19-8516-4958-B90D-96292396548A}" dt="2024-11-12T17:40:39.021" v="1232" actId="1076"/>
          <ac:spMkLst>
            <pc:docMk/>
            <pc:sldMk cId="3846509819" sldId="483"/>
            <ac:spMk id="11" creationId="{2ED603D1-0DFE-2636-A52F-DE765D057C7D}"/>
          </ac:spMkLst>
        </pc:spChg>
        <pc:spChg chg="add mod">
          <ac:chgData name="Claudia Chan, GPSS Communications Director" userId="62d1c613-1027-4e73-8669-bb0eedc62e3b" providerId="ADAL" clId="{4AA0DF19-8516-4958-B90D-96292396548A}" dt="2024-11-12T17:56:26.881" v="1394" actId="1036"/>
          <ac:spMkLst>
            <pc:docMk/>
            <pc:sldMk cId="3846509819" sldId="483"/>
            <ac:spMk id="12" creationId="{96022533-328D-EF63-13AC-C7CD71EE2449}"/>
          </ac:spMkLst>
        </pc:spChg>
        <pc:picChg chg="add mod">
          <ac:chgData name="Claudia Chan, GPSS Communications Director" userId="62d1c613-1027-4e73-8669-bb0eedc62e3b" providerId="ADAL" clId="{4AA0DF19-8516-4958-B90D-96292396548A}" dt="2024-11-12T17:56:22.869" v="1382" actId="1036"/>
          <ac:picMkLst>
            <pc:docMk/>
            <pc:sldMk cId="3846509819" sldId="483"/>
            <ac:picMk id="7" creationId="{B3764E1B-1E53-3368-AA27-295D5F04E9E4}"/>
          </ac:picMkLst>
        </pc:picChg>
        <pc:picChg chg="del">
          <ac:chgData name="Claudia Chan, GPSS Communications Director" userId="62d1c613-1027-4e73-8669-bb0eedc62e3b" providerId="ADAL" clId="{4AA0DF19-8516-4958-B90D-96292396548A}" dt="2024-11-12T17:55:09.446" v="1273" actId="478"/>
          <ac:picMkLst>
            <pc:docMk/>
            <pc:sldMk cId="3846509819" sldId="483"/>
            <ac:picMk id="8" creationId="{AAF5361C-F3CD-D819-B508-7B25E8393E0E}"/>
          </ac:picMkLst>
        </pc:picChg>
        <pc:picChg chg="mod">
          <ac:chgData name="Claudia Chan, GPSS Communications Director" userId="62d1c613-1027-4e73-8669-bb0eedc62e3b" providerId="ADAL" clId="{4AA0DF19-8516-4958-B90D-96292396548A}" dt="2024-11-12T17:40:42.824" v="1233" actId="1076"/>
          <ac:picMkLst>
            <pc:docMk/>
            <pc:sldMk cId="3846509819" sldId="483"/>
            <ac:picMk id="9" creationId="{96F8C889-F1A3-2F97-3B7F-8152EE003A2B}"/>
          </ac:picMkLst>
        </pc:picChg>
        <pc:picChg chg="add mod">
          <ac:chgData name="Claudia Chan, GPSS Communications Director" userId="62d1c613-1027-4e73-8669-bb0eedc62e3b" providerId="ADAL" clId="{4AA0DF19-8516-4958-B90D-96292396548A}" dt="2024-11-12T17:56:32.573" v="1402" actId="1035"/>
          <ac:picMkLst>
            <pc:docMk/>
            <pc:sldMk cId="3846509819" sldId="483"/>
            <ac:picMk id="10" creationId="{1AAC7FCB-0740-EB52-790E-39E73305C471}"/>
          </ac:picMkLst>
        </pc:picChg>
        <pc:cxnChg chg="mod">
          <ac:chgData name="Claudia Chan, GPSS Communications Director" userId="62d1c613-1027-4e73-8669-bb0eedc62e3b" providerId="ADAL" clId="{4AA0DF19-8516-4958-B90D-96292396548A}" dt="2024-11-12T17:39:35.920" v="1214" actId="1076"/>
          <ac:cxnSpMkLst>
            <pc:docMk/>
            <pc:sldMk cId="3846509819" sldId="483"/>
            <ac:cxnSpMk id="16" creationId="{8D156670-6084-B150-C4BE-241ABEBFB0F4}"/>
          </ac:cxnSpMkLst>
        </pc:cxnChg>
      </pc:sldChg>
    </pc:docChg>
  </pc:docChgLst>
  <pc:docChgLst>
    <pc:chgData name="GPSS Webmaster Work Ticket" userId="S::gpsswebhelp@uw.edu::cec7dca8-6a66-4553-8f00-09f7ec8ff9e3" providerId="AD" clId="Web-{D64EAD03-0272-B046-A2A3-460FDFF5743D}"/>
    <pc:docChg chg="modSld">
      <pc:chgData name="GPSS Webmaster Work Ticket" userId="S::gpsswebhelp@uw.edu::cec7dca8-6a66-4553-8f00-09f7ec8ff9e3" providerId="AD" clId="Web-{D64EAD03-0272-B046-A2A3-460FDFF5743D}" dt="2024-11-13T23:04:15.020" v="30" actId="1076"/>
      <pc:docMkLst>
        <pc:docMk/>
      </pc:docMkLst>
      <pc:sldChg chg="addSp delSp modSp">
        <pc:chgData name="GPSS Webmaster Work Ticket" userId="S::gpsswebhelp@uw.edu::cec7dca8-6a66-4553-8f00-09f7ec8ff9e3" providerId="AD" clId="Web-{D64EAD03-0272-B046-A2A3-460FDFF5743D}" dt="2024-11-13T23:04:15.020" v="30" actId="1076"/>
        <pc:sldMkLst>
          <pc:docMk/>
          <pc:sldMk cId="1442407860" sldId="515"/>
        </pc:sldMkLst>
        <pc:spChg chg="mod">
          <ac:chgData name="GPSS Webmaster Work Ticket" userId="S::gpsswebhelp@uw.edu::cec7dca8-6a66-4553-8f00-09f7ec8ff9e3" providerId="AD" clId="Web-{D64EAD03-0272-B046-A2A3-460FDFF5743D}" dt="2024-11-13T23:04:13.332" v="29" actId="1076"/>
          <ac:spMkLst>
            <pc:docMk/>
            <pc:sldMk cId="1442407860" sldId="515"/>
            <ac:spMk id="5" creationId="{8A718346-315B-2D9C-4A75-C835F038DE89}"/>
          </ac:spMkLst>
        </pc:spChg>
        <pc:picChg chg="add del mod">
          <ac:chgData name="GPSS Webmaster Work Ticket" userId="S::gpsswebhelp@uw.edu::cec7dca8-6a66-4553-8f00-09f7ec8ff9e3" providerId="AD" clId="Web-{D64EAD03-0272-B046-A2A3-460FDFF5743D}" dt="2024-11-13T22:36:34.634" v="5"/>
          <ac:picMkLst>
            <pc:docMk/>
            <pc:sldMk cId="1442407860" sldId="515"/>
            <ac:picMk id="6" creationId="{C6A33A3F-0BBD-2965-F58A-5C6AEB48E0F1}"/>
          </ac:picMkLst>
        </pc:picChg>
        <pc:picChg chg="add mod modCrop">
          <ac:chgData name="GPSS Webmaster Work Ticket" userId="S::gpsswebhelp@uw.edu::cec7dca8-6a66-4553-8f00-09f7ec8ff9e3" providerId="AD" clId="Web-{D64EAD03-0272-B046-A2A3-460FDFF5743D}" dt="2024-11-13T23:04:15.020" v="30" actId="1076"/>
          <ac:picMkLst>
            <pc:docMk/>
            <pc:sldMk cId="1442407860" sldId="515"/>
            <ac:picMk id="7" creationId="{1D39E279-CBDD-A43B-14DD-687265125C5E}"/>
          </ac:picMkLst>
        </pc:picChg>
      </pc:sldChg>
    </pc:docChg>
  </pc:docChgLst>
  <pc:docChgLst>
    <pc:chgData name="Edith Dale, GPSS Vice President Equity and Inclusion" userId="S::gpssvpei@uw.edu::aa8ed126-f4b6-4897-a007-2fe23cb6b068" providerId="AD" clId="Web-{CDDB7A3D-0CF0-063D-8095-E777D63EBAFD}"/>
    <pc:docChg chg="modSld">
      <pc:chgData name="Edith Dale, GPSS Vice President Equity and Inclusion" userId="S::gpssvpei@uw.edu::aa8ed126-f4b6-4897-a007-2fe23cb6b068" providerId="AD" clId="Web-{CDDB7A3D-0CF0-063D-8095-E777D63EBAFD}" dt="2024-11-12T20:07:53.596" v="19" actId="20577"/>
      <pc:docMkLst>
        <pc:docMk/>
      </pc:docMkLst>
      <pc:sldChg chg="modSp">
        <pc:chgData name="Edith Dale, GPSS Vice President Equity and Inclusion" userId="S::gpssvpei@uw.edu::aa8ed126-f4b6-4897-a007-2fe23cb6b068" providerId="AD" clId="Web-{CDDB7A3D-0CF0-063D-8095-E777D63EBAFD}" dt="2024-11-12T20:07:53.596" v="19" actId="20577"/>
        <pc:sldMkLst>
          <pc:docMk/>
          <pc:sldMk cId="2448954928" sldId="273"/>
        </pc:sldMkLst>
        <pc:spChg chg="mod">
          <ac:chgData name="Edith Dale, GPSS Vice President Equity and Inclusion" userId="S::gpssvpei@uw.edu::aa8ed126-f4b6-4897-a007-2fe23cb6b068" providerId="AD" clId="Web-{CDDB7A3D-0CF0-063D-8095-E777D63EBAFD}" dt="2024-11-12T20:07:53.596" v="19" actId="20577"/>
          <ac:spMkLst>
            <pc:docMk/>
            <pc:sldMk cId="2448954928" sldId="273"/>
            <ac:spMk id="5" creationId="{2CCF2561-AA90-7458-AE2D-C1B17C40855C}"/>
          </ac:spMkLst>
        </pc:spChg>
      </pc:sldChg>
      <pc:sldChg chg="modNotes">
        <pc:chgData name="Edith Dale, GPSS Vice President Equity and Inclusion" userId="S::gpssvpei@uw.edu::aa8ed126-f4b6-4897-a007-2fe23cb6b068" providerId="AD" clId="Web-{CDDB7A3D-0CF0-063D-8095-E777D63EBAFD}" dt="2024-11-12T20:06:21.187" v="0"/>
        <pc:sldMkLst>
          <pc:docMk/>
          <pc:sldMk cId="3862852199" sldId="481"/>
        </pc:sldMkLst>
      </pc:sldChg>
      <pc:sldChg chg="modNotes">
        <pc:chgData name="Edith Dale, GPSS Vice President Equity and Inclusion" userId="S::gpssvpei@uw.edu::aa8ed126-f4b6-4897-a007-2fe23cb6b068" providerId="AD" clId="Web-{CDDB7A3D-0CF0-063D-8095-E777D63EBAFD}" dt="2024-11-12T20:06:28.624" v="1"/>
        <pc:sldMkLst>
          <pc:docMk/>
          <pc:sldMk cId="2329642732" sldId="482"/>
        </pc:sldMkLst>
      </pc:sldChg>
      <pc:sldChg chg="modNotes">
        <pc:chgData name="Edith Dale, GPSS Vice President Equity and Inclusion" userId="S::gpssvpei@uw.edu::aa8ed126-f4b6-4897-a007-2fe23cb6b068" providerId="AD" clId="Web-{CDDB7A3D-0CF0-063D-8095-E777D63EBAFD}" dt="2024-11-12T20:06:34.797" v="2"/>
        <pc:sldMkLst>
          <pc:docMk/>
          <pc:sldMk cId="1286502032" sldId="484"/>
        </pc:sldMkLst>
      </pc:sldChg>
    </pc:docChg>
  </pc:docChgLst>
  <pc:docChgLst>
    <pc:chgData name="Edith Dale, GPSS Vice President Equity and Inclusion" userId="S::gpssvpei@uw.edu::aa8ed126-f4b6-4897-a007-2fe23cb6b068" providerId="AD" clId="Web-{1EE43E29-27DD-44F9-E6FB-A8B6B6EBDDAA}"/>
    <pc:docChg chg="modSld">
      <pc:chgData name="Edith Dale, GPSS Vice President Equity and Inclusion" userId="S::gpssvpei@uw.edu::aa8ed126-f4b6-4897-a007-2fe23cb6b068" providerId="AD" clId="Web-{1EE43E29-27DD-44F9-E6FB-A8B6B6EBDDAA}" dt="2024-11-13T22:06:23.233" v="241"/>
      <pc:docMkLst>
        <pc:docMk/>
      </pc:docMkLst>
      <pc:sldChg chg="modNotes">
        <pc:chgData name="Edith Dale, GPSS Vice President Equity and Inclusion" userId="S::gpssvpei@uw.edu::aa8ed126-f4b6-4897-a007-2fe23cb6b068" providerId="AD" clId="Web-{1EE43E29-27DD-44F9-E6FB-A8B6B6EBDDAA}" dt="2024-11-13T22:06:23.233" v="241"/>
        <pc:sldMkLst>
          <pc:docMk/>
          <pc:sldMk cId="3887456996" sldId="494"/>
        </pc:sldMkLst>
      </pc:sldChg>
    </pc:docChg>
  </pc:docChgLst>
  <pc:docChgLst>
    <pc:chgData name="Noah N. Hough, GPSS Vice President of Administration" userId="S::gpssvpadmin@uw.edu::1ae2dabc-bfe4-47f9-9b76-3dc81f32d6da" providerId="AD" clId="Web-{2C835920-3439-1166-9089-FA8A9604B091}"/>
    <pc:docChg chg="addSld delSld modSld sldOrd addMainMaster">
      <pc:chgData name="Noah N. Hough, GPSS Vice President of Administration" userId="S::gpssvpadmin@uw.edu::1ae2dabc-bfe4-47f9-9b76-3dc81f32d6da" providerId="AD" clId="Web-{2C835920-3439-1166-9089-FA8A9604B091}" dt="2024-11-12T18:06:36.474" v="1060" actId="20577"/>
      <pc:docMkLst>
        <pc:docMk/>
      </pc:docMkLst>
      <pc:sldChg chg="del">
        <pc:chgData name="Noah N. Hough, GPSS Vice President of Administration" userId="S::gpssvpadmin@uw.edu::1ae2dabc-bfe4-47f9-9b76-3dc81f32d6da" providerId="AD" clId="Web-{2C835920-3439-1166-9089-FA8A9604B091}" dt="2024-11-12T17:54:13.616" v="844"/>
        <pc:sldMkLst>
          <pc:docMk/>
          <pc:sldMk cId="398981719" sldId="257"/>
        </pc:sldMkLst>
      </pc:sldChg>
      <pc:sldChg chg="del">
        <pc:chgData name="Noah N. Hough, GPSS Vice President of Administration" userId="S::gpssvpadmin@uw.edu::1ae2dabc-bfe4-47f9-9b76-3dc81f32d6da" providerId="AD" clId="Web-{2C835920-3439-1166-9089-FA8A9604B091}" dt="2024-11-12T17:54:15.679" v="845"/>
        <pc:sldMkLst>
          <pc:docMk/>
          <pc:sldMk cId="922755715" sldId="258"/>
        </pc:sldMkLst>
      </pc:sldChg>
      <pc:sldChg chg="del">
        <pc:chgData name="Noah N. Hough, GPSS Vice President of Administration" userId="S::gpssvpadmin@uw.edu::1ae2dabc-bfe4-47f9-9b76-3dc81f32d6da" providerId="AD" clId="Web-{2C835920-3439-1166-9089-FA8A9604B091}" dt="2024-11-12T17:54:18.429" v="846"/>
        <pc:sldMkLst>
          <pc:docMk/>
          <pc:sldMk cId="1605385520" sldId="259"/>
        </pc:sldMkLst>
      </pc:sldChg>
      <pc:sldChg chg="addSp modSp">
        <pc:chgData name="Noah N. Hough, GPSS Vice President of Administration" userId="S::gpssvpadmin@uw.edu::1ae2dabc-bfe4-47f9-9b76-3dc81f32d6da" providerId="AD" clId="Web-{2C835920-3439-1166-9089-FA8A9604B091}" dt="2024-11-12T17:06:27.410" v="44" actId="1076"/>
        <pc:sldMkLst>
          <pc:docMk/>
          <pc:sldMk cId="2982876263" sldId="260"/>
        </pc:sldMkLst>
        <pc:spChg chg="mod">
          <ac:chgData name="Noah N. Hough, GPSS Vice President of Administration" userId="S::gpssvpadmin@uw.edu::1ae2dabc-bfe4-47f9-9b76-3dc81f32d6da" providerId="AD" clId="Web-{2C835920-3439-1166-9089-FA8A9604B091}" dt="2024-11-12T17:06:01.597" v="42" actId="14100"/>
          <ac:spMkLst>
            <pc:docMk/>
            <pc:sldMk cId="2982876263" sldId="260"/>
            <ac:spMk id="7" creationId="{D4D859C0-D21C-8DF1-3895-601F0E1CDAE7}"/>
          </ac:spMkLst>
        </pc:spChg>
        <pc:spChg chg="mod">
          <ac:chgData name="Noah N. Hough, GPSS Vice President of Administration" userId="S::gpssvpadmin@uw.edu::1ae2dabc-bfe4-47f9-9b76-3dc81f32d6da" providerId="AD" clId="Web-{2C835920-3439-1166-9089-FA8A9604B091}" dt="2024-11-12T17:05:50.206" v="33" actId="20577"/>
          <ac:spMkLst>
            <pc:docMk/>
            <pc:sldMk cId="2982876263" sldId="260"/>
            <ac:spMk id="8" creationId="{A1DF83EC-B482-9309-B198-369AAA719644}"/>
          </ac:spMkLst>
        </pc:spChg>
        <pc:picChg chg="add mod">
          <ac:chgData name="Noah N. Hough, GPSS Vice President of Administration" userId="S::gpssvpadmin@uw.edu::1ae2dabc-bfe4-47f9-9b76-3dc81f32d6da" providerId="AD" clId="Web-{2C835920-3439-1166-9089-FA8A9604B091}" dt="2024-11-12T17:06:27.410" v="44" actId="1076"/>
          <ac:picMkLst>
            <pc:docMk/>
            <pc:sldMk cId="2982876263" sldId="260"/>
            <ac:picMk id="2" creationId="{337BB8B1-4BF4-96BE-2C1D-4B4B266F665E}"/>
          </ac:picMkLst>
        </pc:picChg>
      </pc:sldChg>
      <pc:sldChg chg="addSp modSp">
        <pc:chgData name="Noah N. Hough, GPSS Vice President of Administration" userId="S::gpssvpadmin@uw.edu::1ae2dabc-bfe4-47f9-9b76-3dc81f32d6da" providerId="AD" clId="Web-{2C835920-3439-1166-9089-FA8A9604B091}" dt="2024-11-12T17:06:56.849" v="50" actId="1076"/>
        <pc:sldMkLst>
          <pc:docMk/>
          <pc:sldMk cId="4093256286" sldId="261"/>
        </pc:sldMkLst>
        <pc:picChg chg="add mod">
          <ac:chgData name="Noah N. Hough, GPSS Vice President of Administration" userId="S::gpssvpadmin@uw.edu::1ae2dabc-bfe4-47f9-9b76-3dc81f32d6da" providerId="AD" clId="Web-{2C835920-3439-1166-9089-FA8A9604B091}" dt="2024-11-12T17:06:56.849" v="50" actId="1076"/>
          <ac:picMkLst>
            <pc:docMk/>
            <pc:sldMk cId="4093256286" sldId="261"/>
            <ac:picMk id="2" creationId="{CE15E63E-369E-9042-C613-D01FAFA7ED93}"/>
          </ac:picMkLst>
        </pc:picChg>
      </pc:sldChg>
      <pc:sldChg chg="addSp modSp">
        <pc:chgData name="Noah N. Hough, GPSS Vice President of Administration" userId="S::gpssvpadmin@uw.edu::1ae2dabc-bfe4-47f9-9b76-3dc81f32d6da" providerId="AD" clId="Web-{2C835920-3439-1166-9089-FA8A9604B091}" dt="2024-11-12T17:08:20.634" v="62" actId="14100"/>
        <pc:sldMkLst>
          <pc:docMk/>
          <pc:sldMk cId="4068613918" sldId="262"/>
        </pc:sldMkLst>
        <pc:spChg chg="mod">
          <ac:chgData name="Noah N. Hough, GPSS Vice President of Administration" userId="S::gpssvpadmin@uw.edu::1ae2dabc-bfe4-47f9-9b76-3dc81f32d6da" providerId="AD" clId="Web-{2C835920-3439-1166-9089-FA8A9604B091}" dt="2024-11-12T16:58:22.563" v="7" actId="14100"/>
          <ac:spMkLst>
            <pc:docMk/>
            <pc:sldMk cId="4068613918" sldId="262"/>
            <ac:spMk id="4" creationId="{C18806FD-E573-5D8E-8642-698F33AF0623}"/>
          </ac:spMkLst>
        </pc:spChg>
        <pc:spChg chg="mod">
          <ac:chgData name="Noah N. Hough, GPSS Vice President of Administration" userId="S::gpssvpadmin@uw.edu::1ae2dabc-bfe4-47f9-9b76-3dc81f32d6da" providerId="AD" clId="Web-{2C835920-3439-1166-9089-FA8A9604B091}" dt="2024-11-12T17:07:53.257" v="56" actId="14100"/>
          <ac:spMkLst>
            <pc:docMk/>
            <pc:sldMk cId="4068613918" sldId="262"/>
            <ac:spMk id="5" creationId="{AABDB67C-F9E8-BC63-3D49-F7AA05B6165D}"/>
          </ac:spMkLst>
        </pc:spChg>
        <pc:spChg chg="mod">
          <ac:chgData name="Noah N. Hough, GPSS Vice President of Administration" userId="S::gpssvpadmin@uw.edu::1ae2dabc-bfe4-47f9-9b76-3dc81f32d6da" providerId="AD" clId="Web-{2C835920-3439-1166-9089-FA8A9604B091}" dt="2024-11-12T17:08:20.634" v="62" actId="14100"/>
          <ac:spMkLst>
            <pc:docMk/>
            <pc:sldMk cId="4068613918" sldId="262"/>
            <ac:spMk id="10" creationId="{163D1A7E-A29A-F47F-8A52-A8E326F4BD70}"/>
          </ac:spMkLst>
        </pc:spChg>
        <pc:picChg chg="add mod">
          <ac:chgData name="Noah N. Hough, GPSS Vice President of Administration" userId="S::gpssvpadmin@uw.edu::1ae2dabc-bfe4-47f9-9b76-3dc81f32d6da" providerId="AD" clId="Web-{2C835920-3439-1166-9089-FA8A9604B091}" dt="2024-11-12T17:07:43.804" v="53" actId="1076"/>
          <ac:picMkLst>
            <pc:docMk/>
            <pc:sldMk cId="4068613918" sldId="262"/>
            <ac:picMk id="3" creationId="{3A60B133-E1A2-621B-A54E-5F22B285FB66}"/>
          </ac:picMkLst>
        </pc:picChg>
      </pc:sldChg>
      <pc:sldChg chg="addSp">
        <pc:chgData name="Noah N. Hough, GPSS Vice President of Administration" userId="S::gpssvpadmin@uw.edu::1ae2dabc-bfe4-47f9-9b76-3dc81f32d6da" providerId="AD" clId="Web-{2C835920-3439-1166-9089-FA8A9604B091}" dt="2024-11-12T17:08:29.306" v="63"/>
        <pc:sldMkLst>
          <pc:docMk/>
          <pc:sldMk cId="4214535782" sldId="263"/>
        </pc:sldMkLst>
        <pc:picChg chg="add">
          <ac:chgData name="Noah N. Hough, GPSS Vice President of Administration" userId="S::gpssvpadmin@uw.edu::1ae2dabc-bfe4-47f9-9b76-3dc81f32d6da" providerId="AD" clId="Web-{2C835920-3439-1166-9089-FA8A9604B091}" dt="2024-11-12T17:08:29.306" v="63"/>
          <ac:picMkLst>
            <pc:docMk/>
            <pc:sldMk cId="4214535782" sldId="263"/>
            <ac:picMk id="3" creationId="{DFF7DF73-FD65-E319-4BDE-CEEEC1D7CAD2}"/>
          </ac:picMkLst>
        </pc:picChg>
      </pc:sldChg>
      <pc:sldChg chg="ord">
        <pc:chgData name="Noah N. Hough, GPSS Vice President of Administration" userId="S::gpssvpadmin@uw.edu::1ae2dabc-bfe4-47f9-9b76-3dc81f32d6da" providerId="AD" clId="Web-{2C835920-3439-1166-9089-FA8A9604B091}" dt="2024-11-12T17:52:27.315" v="833"/>
        <pc:sldMkLst>
          <pc:docMk/>
          <pc:sldMk cId="281484619" sldId="264"/>
        </pc:sldMkLst>
      </pc:sldChg>
      <pc:sldChg chg="addSp ord">
        <pc:chgData name="Noah N. Hough, GPSS Vice President of Administration" userId="S::gpssvpadmin@uw.edu::1ae2dabc-bfe4-47f9-9b76-3dc81f32d6da" providerId="AD" clId="Web-{2C835920-3439-1166-9089-FA8A9604B091}" dt="2024-11-12T17:52:42.004" v="834"/>
        <pc:sldMkLst>
          <pc:docMk/>
          <pc:sldMk cId="1855413334" sldId="265"/>
        </pc:sldMkLst>
        <pc:picChg chg="add">
          <ac:chgData name="Noah N. Hough, GPSS Vice President of Administration" userId="S::gpssvpadmin@uw.edu::1ae2dabc-bfe4-47f9-9b76-3dc81f32d6da" providerId="AD" clId="Web-{2C835920-3439-1166-9089-FA8A9604B091}" dt="2024-11-12T17:08:36.681" v="64"/>
          <ac:picMkLst>
            <pc:docMk/>
            <pc:sldMk cId="1855413334" sldId="265"/>
            <ac:picMk id="3" creationId="{34F9BE7E-9AE0-4F9D-FC00-D01BFE549A4F}"/>
          </ac:picMkLst>
        </pc:picChg>
      </pc:sldChg>
      <pc:sldChg chg="addSp modSp ord">
        <pc:chgData name="Noah N. Hough, GPSS Vice President of Administration" userId="S::gpssvpadmin@uw.edu::1ae2dabc-bfe4-47f9-9b76-3dc81f32d6da" providerId="AD" clId="Web-{2C835920-3439-1166-9089-FA8A9604B091}" dt="2024-11-12T17:56:25.887" v="874"/>
        <pc:sldMkLst>
          <pc:docMk/>
          <pc:sldMk cId="2455888339" sldId="266"/>
        </pc:sldMkLst>
        <pc:spChg chg="mod">
          <ac:chgData name="Noah N. Hough, GPSS Vice President of Administration" userId="S::gpssvpadmin@uw.edu::1ae2dabc-bfe4-47f9-9b76-3dc81f32d6da" providerId="AD" clId="Web-{2C835920-3439-1166-9089-FA8A9604B091}" dt="2024-11-12T17:56:06.183" v="871" actId="20577"/>
          <ac:spMkLst>
            <pc:docMk/>
            <pc:sldMk cId="2455888339" sldId="266"/>
            <ac:spMk id="2" creationId="{54AA0B49-7D55-00CA-6342-95229AE3FC58}"/>
          </ac:spMkLst>
        </pc:spChg>
        <pc:spChg chg="add mod">
          <ac:chgData name="Noah N. Hough, GPSS Vice President of Administration" userId="S::gpssvpadmin@uw.edu::1ae2dabc-bfe4-47f9-9b76-3dc81f32d6da" providerId="AD" clId="Web-{2C835920-3439-1166-9089-FA8A9604B091}" dt="2024-11-12T17:56:19.871" v="873" actId="20577"/>
          <ac:spMkLst>
            <pc:docMk/>
            <pc:sldMk cId="2455888339" sldId="266"/>
            <ac:spMk id="5" creationId="{15E18E4B-C06A-DDE2-8984-702D8004C5D0}"/>
          </ac:spMkLst>
        </pc:spChg>
        <pc:picChg chg="add">
          <ac:chgData name="Noah N. Hough, GPSS Vice President of Administration" userId="S::gpssvpadmin@uw.edu::1ae2dabc-bfe4-47f9-9b76-3dc81f32d6da" providerId="AD" clId="Web-{2C835920-3439-1166-9089-FA8A9604B091}" dt="2024-11-12T17:56:25.887" v="874"/>
          <ac:picMkLst>
            <pc:docMk/>
            <pc:sldMk cId="2455888339" sldId="266"/>
            <ac:picMk id="7" creationId="{20EE185E-ACAF-CE22-F488-1E7723CE62DB}"/>
          </ac:picMkLst>
        </pc:picChg>
      </pc:sldChg>
      <pc:sldChg chg="ord">
        <pc:chgData name="Noah N. Hough, GPSS Vice President of Administration" userId="S::gpssvpadmin@uw.edu::1ae2dabc-bfe4-47f9-9b76-3dc81f32d6da" providerId="AD" clId="Web-{2C835920-3439-1166-9089-FA8A9604B091}" dt="2024-11-12T18:02:38.996" v="1029"/>
        <pc:sldMkLst>
          <pc:docMk/>
          <pc:sldMk cId="2152222488" sldId="267"/>
        </pc:sldMkLst>
      </pc:sldChg>
      <pc:sldChg chg="ord">
        <pc:chgData name="Noah N. Hough, GPSS Vice President of Administration" userId="S::gpssvpadmin@uw.edu::1ae2dabc-bfe4-47f9-9b76-3dc81f32d6da" providerId="AD" clId="Web-{2C835920-3439-1166-9089-FA8A9604B091}" dt="2024-11-12T18:02:43.199" v="1030"/>
        <pc:sldMkLst>
          <pc:docMk/>
          <pc:sldMk cId="1720708504" sldId="271"/>
        </pc:sldMkLst>
      </pc:sldChg>
      <pc:sldChg chg="addSp modSp new mod modClrScheme chgLayout">
        <pc:chgData name="Noah N. Hough, GPSS Vice President of Administration" userId="S::gpssvpadmin@uw.edu::1ae2dabc-bfe4-47f9-9b76-3dc81f32d6da" providerId="AD" clId="Web-{2C835920-3439-1166-9089-FA8A9604B091}" dt="2024-11-12T17:34:30.664" v="673" actId="1076"/>
        <pc:sldMkLst>
          <pc:docMk/>
          <pc:sldMk cId="1821016823" sldId="276"/>
        </pc:sldMkLst>
        <pc:spChg chg="mod ord">
          <ac:chgData name="Noah N. Hough, GPSS Vice President of Administration" userId="S::gpssvpadmin@uw.edu::1ae2dabc-bfe4-47f9-9b76-3dc81f32d6da" providerId="AD" clId="Web-{2C835920-3439-1166-9089-FA8A9604B091}" dt="2024-11-12T17:34:26.695" v="672" actId="20577"/>
          <ac:spMkLst>
            <pc:docMk/>
            <pc:sldMk cId="1821016823" sldId="276"/>
            <ac:spMk id="2" creationId="{E5247F68-CC11-9A7A-1055-B7DB92C1582E}"/>
          </ac:spMkLst>
        </pc:spChg>
        <pc:spChg chg="mod ord">
          <ac:chgData name="Noah N. Hough, GPSS Vice President of Administration" userId="S::gpssvpadmin@uw.edu::1ae2dabc-bfe4-47f9-9b76-3dc81f32d6da" providerId="AD" clId="Web-{2C835920-3439-1166-9089-FA8A9604B091}" dt="2024-11-12T17:11:33.532" v="66"/>
          <ac:spMkLst>
            <pc:docMk/>
            <pc:sldMk cId="1821016823" sldId="276"/>
            <ac:spMk id="3" creationId="{E4426FC0-EDF4-A921-E5E6-4F990BEC9C44}"/>
          </ac:spMkLst>
        </pc:spChg>
        <pc:spChg chg="add mod">
          <ac:chgData name="Noah N. Hough, GPSS Vice President of Administration" userId="S::gpssvpadmin@uw.edu::1ae2dabc-bfe4-47f9-9b76-3dc81f32d6da" providerId="AD" clId="Web-{2C835920-3439-1166-9089-FA8A9604B091}" dt="2024-11-12T17:34:14.210" v="670" actId="1076"/>
          <ac:spMkLst>
            <pc:docMk/>
            <pc:sldMk cId="1821016823" sldId="276"/>
            <ac:spMk id="5" creationId="{07FBB7CC-D07D-A6EE-38F5-8C66E729314B}"/>
          </ac:spMkLst>
        </pc:spChg>
        <pc:picChg chg="add mod">
          <ac:chgData name="Noah N. Hough, GPSS Vice President of Administration" userId="S::gpssvpadmin@uw.edu::1ae2dabc-bfe4-47f9-9b76-3dc81f32d6da" providerId="AD" clId="Web-{2C835920-3439-1166-9089-FA8A9604B091}" dt="2024-11-12T17:34:30.664" v="673" actId="1076"/>
          <ac:picMkLst>
            <pc:docMk/>
            <pc:sldMk cId="1821016823" sldId="276"/>
            <ac:picMk id="4" creationId="{D9FAAB0B-C342-3578-17A7-28D7AEBE3ADB}"/>
          </ac:picMkLst>
        </pc:picChg>
      </pc:sldChg>
      <pc:sldChg chg="addSp modSp add replId">
        <pc:chgData name="Noah N. Hough, GPSS Vice President of Administration" userId="S::gpssvpadmin@uw.edu::1ae2dabc-bfe4-47f9-9b76-3dc81f32d6da" providerId="AD" clId="Web-{2C835920-3439-1166-9089-FA8A9604B091}" dt="2024-11-12T17:18:28.126" v="243" actId="20577"/>
        <pc:sldMkLst>
          <pc:docMk/>
          <pc:sldMk cId="1031023436" sldId="277"/>
        </pc:sldMkLst>
        <pc:spChg chg="mod">
          <ac:chgData name="Noah N. Hough, GPSS Vice President of Administration" userId="S::gpssvpadmin@uw.edu::1ae2dabc-bfe4-47f9-9b76-3dc81f32d6da" providerId="AD" clId="Web-{2C835920-3439-1166-9089-FA8A9604B091}" dt="2024-11-12T17:18:28.126" v="243" actId="20577"/>
          <ac:spMkLst>
            <pc:docMk/>
            <pc:sldMk cId="1031023436" sldId="277"/>
            <ac:spMk id="2" creationId="{E5247F68-CC11-9A7A-1055-B7DB92C1582E}"/>
          </ac:spMkLst>
        </pc:spChg>
        <pc:picChg chg="add mod">
          <ac:chgData name="Noah N. Hough, GPSS Vice President of Administration" userId="S::gpssvpadmin@uw.edu::1ae2dabc-bfe4-47f9-9b76-3dc81f32d6da" providerId="AD" clId="Web-{2C835920-3439-1166-9089-FA8A9604B091}" dt="2024-11-12T17:14:43.930" v="124" actId="14100"/>
          <ac:picMkLst>
            <pc:docMk/>
            <pc:sldMk cId="1031023436" sldId="277"/>
            <ac:picMk id="4" creationId="{C172B28A-7EE7-8129-E655-01D9BD7CF77C}"/>
          </ac:picMkLst>
        </pc:picChg>
      </pc:sldChg>
      <pc:sldChg chg="addSp delSp modSp new mod modClrScheme chgLayout">
        <pc:chgData name="Noah N. Hough, GPSS Vice President of Administration" userId="S::gpssvpadmin@uw.edu::1ae2dabc-bfe4-47f9-9b76-3dc81f32d6da" providerId="AD" clId="Web-{2C835920-3439-1166-9089-FA8A9604B091}" dt="2024-11-12T17:25:12.283" v="451" actId="14100"/>
        <pc:sldMkLst>
          <pc:docMk/>
          <pc:sldMk cId="2386825225" sldId="278"/>
        </pc:sldMkLst>
        <pc:spChg chg="mod ord">
          <ac:chgData name="Noah N. Hough, GPSS Vice President of Administration" userId="S::gpssvpadmin@uw.edu::1ae2dabc-bfe4-47f9-9b76-3dc81f32d6da" providerId="AD" clId="Web-{2C835920-3439-1166-9089-FA8A9604B091}" dt="2024-11-12T17:25:12.283" v="451" actId="14100"/>
          <ac:spMkLst>
            <pc:docMk/>
            <pc:sldMk cId="2386825225" sldId="278"/>
            <ac:spMk id="2" creationId="{E0F1E949-3A25-C43F-6ECA-9DF973DAE799}"/>
          </ac:spMkLst>
        </pc:spChg>
        <pc:spChg chg="mod ord">
          <ac:chgData name="Noah N. Hough, GPSS Vice President of Administration" userId="S::gpssvpadmin@uw.edu::1ae2dabc-bfe4-47f9-9b76-3dc81f32d6da" providerId="AD" clId="Web-{2C835920-3439-1166-9089-FA8A9604B091}" dt="2024-11-12T17:21:49.509" v="257"/>
          <ac:spMkLst>
            <pc:docMk/>
            <pc:sldMk cId="2386825225" sldId="278"/>
            <ac:spMk id="3" creationId="{28750ECB-F35A-DF06-757F-303EE590B8DB}"/>
          </ac:spMkLst>
        </pc:spChg>
        <pc:spChg chg="add mod ord">
          <ac:chgData name="Noah N. Hough, GPSS Vice President of Administration" userId="S::gpssvpadmin@uw.edu::1ae2dabc-bfe4-47f9-9b76-3dc81f32d6da" providerId="AD" clId="Web-{2C835920-3439-1166-9089-FA8A9604B091}" dt="2024-11-12T17:25:02.329" v="447" actId="14100"/>
          <ac:spMkLst>
            <pc:docMk/>
            <pc:sldMk cId="2386825225" sldId="278"/>
            <ac:spMk id="4" creationId="{75900387-D89D-82D0-7694-7EACB037FE22}"/>
          </ac:spMkLst>
        </pc:spChg>
        <pc:spChg chg="add del mod ord">
          <ac:chgData name="Noah N. Hough, GPSS Vice President of Administration" userId="S::gpssvpadmin@uw.edu::1ae2dabc-bfe4-47f9-9b76-3dc81f32d6da" providerId="AD" clId="Web-{2C835920-3439-1166-9089-FA8A9604B091}" dt="2024-11-12T17:21:56.978" v="258"/>
          <ac:spMkLst>
            <pc:docMk/>
            <pc:sldMk cId="2386825225" sldId="278"/>
            <ac:spMk id="5" creationId="{5FEEC410-090C-DFF8-900F-44003E1D787E}"/>
          </ac:spMkLst>
        </pc:spChg>
        <pc:picChg chg="add mod">
          <ac:chgData name="Noah N. Hough, GPSS Vice President of Administration" userId="S::gpssvpadmin@uw.edu::1ae2dabc-bfe4-47f9-9b76-3dc81f32d6da" providerId="AD" clId="Web-{2C835920-3439-1166-9089-FA8A9604B091}" dt="2024-11-12T17:22:05.947" v="260" actId="1076"/>
          <ac:picMkLst>
            <pc:docMk/>
            <pc:sldMk cId="2386825225" sldId="278"/>
            <ac:picMk id="6" creationId="{B7DB9794-0D25-01AF-CB57-2E4FDC628510}"/>
          </ac:picMkLst>
        </pc:picChg>
      </pc:sldChg>
      <pc:sldChg chg="add">
        <pc:chgData name="Noah N. Hough, GPSS Vice President of Administration" userId="S::gpssvpadmin@uw.edu::1ae2dabc-bfe4-47f9-9b76-3dc81f32d6da" providerId="AD" clId="Web-{2C835920-3439-1166-9089-FA8A9604B091}" dt="2024-11-12T17:19:32.738" v="245"/>
        <pc:sldMkLst>
          <pc:docMk/>
          <pc:sldMk cId="964748084" sldId="279"/>
        </pc:sldMkLst>
      </pc:sldChg>
      <pc:sldChg chg="add ord">
        <pc:chgData name="Noah N. Hough, GPSS Vice President of Administration" userId="S::gpssvpadmin@uw.edu::1ae2dabc-bfe4-47f9-9b76-3dc81f32d6da" providerId="AD" clId="Web-{2C835920-3439-1166-9089-FA8A9604B091}" dt="2024-11-12T17:21:23.211" v="256"/>
        <pc:sldMkLst>
          <pc:docMk/>
          <pc:sldMk cId="883024421" sldId="280"/>
        </pc:sldMkLst>
      </pc:sldChg>
      <pc:sldChg chg="addSp delSp modSp add">
        <pc:chgData name="Noah N. Hough, GPSS Vice President of Administration" userId="S::gpssvpadmin@uw.edu::1ae2dabc-bfe4-47f9-9b76-3dc81f32d6da" providerId="AD" clId="Web-{2C835920-3439-1166-9089-FA8A9604B091}" dt="2024-11-12T17:27:22.350" v="467" actId="14100"/>
        <pc:sldMkLst>
          <pc:docMk/>
          <pc:sldMk cId="1243217432" sldId="281"/>
        </pc:sldMkLst>
        <pc:picChg chg="add mod">
          <ac:chgData name="Noah N. Hough, GPSS Vice President of Administration" userId="S::gpssvpadmin@uw.edu::1ae2dabc-bfe4-47f9-9b76-3dc81f32d6da" providerId="AD" clId="Web-{2C835920-3439-1166-9089-FA8A9604B091}" dt="2024-11-12T17:27:19.928" v="466" actId="14100"/>
          <ac:picMkLst>
            <pc:docMk/>
            <pc:sldMk cId="1243217432" sldId="281"/>
            <ac:picMk id="2" creationId="{7EA5F575-0B70-733C-EEF4-81D9A4A5784D}"/>
          </ac:picMkLst>
        </pc:picChg>
        <pc:picChg chg="add mod">
          <ac:chgData name="Noah N. Hough, GPSS Vice President of Administration" userId="S::gpssvpadmin@uw.edu::1ae2dabc-bfe4-47f9-9b76-3dc81f32d6da" providerId="AD" clId="Web-{2C835920-3439-1166-9089-FA8A9604B091}" dt="2024-11-12T17:27:22.350" v="467" actId="14100"/>
          <ac:picMkLst>
            <pc:docMk/>
            <pc:sldMk cId="1243217432" sldId="281"/>
            <ac:picMk id="3" creationId="{5A1B0C5A-33ED-7EC3-C421-D59A499E64FE}"/>
          </ac:picMkLst>
        </pc:picChg>
        <pc:picChg chg="del">
          <ac:chgData name="Noah N. Hough, GPSS Vice President of Administration" userId="S::gpssvpadmin@uw.edu::1ae2dabc-bfe4-47f9-9b76-3dc81f32d6da" providerId="AD" clId="Web-{2C835920-3439-1166-9089-FA8A9604B091}" dt="2024-11-12T17:21:11.648" v="252"/>
          <ac:picMkLst>
            <pc:docMk/>
            <pc:sldMk cId="1243217432" sldId="281"/>
            <ac:picMk id="8" creationId="{2698792A-1EA8-6DD9-B835-E41B0472E1CE}"/>
          </ac:picMkLst>
        </pc:picChg>
        <pc:picChg chg="del">
          <ac:chgData name="Noah N. Hough, GPSS Vice President of Administration" userId="S::gpssvpadmin@uw.edu::1ae2dabc-bfe4-47f9-9b76-3dc81f32d6da" providerId="AD" clId="Web-{2C835920-3439-1166-9089-FA8A9604B091}" dt="2024-11-12T17:21:13.804" v="253"/>
          <ac:picMkLst>
            <pc:docMk/>
            <pc:sldMk cId="1243217432" sldId="281"/>
            <ac:picMk id="10" creationId="{478E2CDE-8850-31A2-68FF-9B3BF4A22D17}"/>
          </ac:picMkLst>
        </pc:picChg>
        <pc:picChg chg="del">
          <ac:chgData name="Noah N. Hough, GPSS Vice President of Administration" userId="S::gpssvpadmin@uw.edu::1ae2dabc-bfe4-47f9-9b76-3dc81f32d6da" providerId="AD" clId="Web-{2C835920-3439-1166-9089-FA8A9604B091}" dt="2024-11-12T17:21:13.883" v="254"/>
          <ac:picMkLst>
            <pc:docMk/>
            <pc:sldMk cId="1243217432" sldId="281"/>
            <ac:picMk id="11" creationId="{2E23684A-4C22-C830-5ED8-BE83563484EF}"/>
          </ac:picMkLst>
        </pc:picChg>
      </pc:sldChg>
      <pc:sldChg chg="addSp delSp modSp add">
        <pc:chgData name="Noah N. Hough, GPSS Vice President of Administration" userId="S::gpssvpadmin@uw.edu::1ae2dabc-bfe4-47f9-9b76-3dc81f32d6da" providerId="AD" clId="Web-{2C835920-3439-1166-9089-FA8A9604B091}" dt="2024-11-12T17:21:02.898" v="251" actId="1076"/>
        <pc:sldMkLst>
          <pc:docMk/>
          <pc:sldMk cId="1996354632" sldId="282"/>
        </pc:sldMkLst>
        <pc:picChg chg="del">
          <ac:chgData name="Noah N. Hough, GPSS Vice President of Administration" userId="S::gpssvpadmin@uw.edu::1ae2dabc-bfe4-47f9-9b76-3dc81f32d6da" providerId="AD" clId="Web-{2C835920-3439-1166-9089-FA8A9604B091}" dt="2024-11-12T17:20:57.976" v="249"/>
          <ac:picMkLst>
            <pc:docMk/>
            <pc:sldMk cId="1996354632" sldId="282"/>
            <ac:picMk id="2" creationId="{6570F87B-DF86-521F-054B-E400F55D6D7B}"/>
          </ac:picMkLst>
        </pc:picChg>
        <pc:picChg chg="add mod">
          <ac:chgData name="Noah N. Hough, GPSS Vice President of Administration" userId="S::gpssvpadmin@uw.edu::1ae2dabc-bfe4-47f9-9b76-3dc81f32d6da" providerId="AD" clId="Web-{2C835920-3439-1166-9089-FA8A9604B091}" dt="2024-11-12T17:21:02.898" v="251" actId="1076"/>
          <ac:picMkLst>
            <pc:docMk/>
            <pc:sldMk cId="1996354632" sldId="282"/>
            <ac:picMk id="3" creationId="{45A9F460-94C2-628D-0383-1336F821BB19}"/>
          </ac:picMkLst>
        </pc:picChg>
      </pc:sldChg>
      <pc:sldChg chg="new del">
        <pc:chgData name="Noah N. Hough, GPSS Vice President of Administration" userId="S::gpssvpadmin@uw.edu::1ae2dabc-bfe4-47f9-9b76-3dc81f32d6da" providerId="AD" clId="Web-{2C835920-3439-1166-9089-FA8A9604B091}" dt="2024-11-12T17:35:47.245" v="676"/>
        <pc:sldMkLst>
          <pc:docMk/>
          <pc:sldMk cId="3850650856" sldId="479"/>
        </pc:sldMkLst>
      </pc:sldChg>
      <pc:sldChg chg="modSp add">
        <pc:chgData name="Noah N. Hough, GPSS Vice President of Administration" userId="S::gpssvpadmin@uw.edu::1ae2dabc-bfe4-47f9-9b76-3dc81f32d6da" providerId="AD" clId="Web-{2C835920-3439-1166-9089-FA8A9604B091}" dt="2024-11-12T17:36:05.480" v="677" actId="20577"/>
        <pc:sldMkLst>
          <pc:docMk/>
          <pc:sldMk cId="3372248664" sldId="480"/>
        </pc:sldMkLst>
        <pc:spChg chg="mod">
          <ac:chgData name="Noah N. Hough, GPSS Vice President of Administration" userId="S::gpssvpadmin@uw.edu::1ae2dabc-bfe4-47f9-9b76-3dc81f32d6da" providerId="AD" clId="Web-{2C835920-3439-1166-9089-FA8A9604B091}" dt="2024-11-12T17:36:05.480" v="677" actId="20577"/>
          <ac:spMkLst>
            <pc:docMk/>
            <pc:sldMk cId="3372248664" sldId="480"/>
            <ac:spMk id="14" creationId="{49CA2C3D-5DAD-6536-E3BF-5BF56F05C846}"/>
          </ac:spMkLst>
        </pc:spChg>
      </pc:sldChg>
      <pc:sldChg chg="modSp add ord replId">
        <pc:chgData name="Noah N. Hough, GPSS Vice President of Administration" userId="S::gpssvpadmin@uw.edu::1ae2dabc-bfe4-47f9-9b76-3dc81f32d6da" providerId="AD" clId="Web-{2C835920-3439-1166-9089-FA8A9604B091}" dt="2024-11-12T17:53:08.723" v="837"/>
        <pc:sldMkLst>
          <pc:docMk/>
          <pc:sldMk cId="3862852199" sldId="481"/>
        </pc:sldMkLst>
        <pc:spChg chg="mod">
          <ac:chgData name="Noah N. Hough, GPSS Vice President of Administration" userId="S::gpssvpadmin@uw.edu::1ae2dabc-bfe4-47f9-9b76-3dc81f32d6da" providerId="AD" clId="Web-{2C835920-3439-1166-9089-FA8A9604B091}" dt="2024-11-12T17:37:26.796" v="702" actId="20577"/>
          <ac:spMkLst>
            <pc:docMk/>
            <pc:sldMk cId="3862852199" sldId="481"/>
            <ac:spMk id="176" creationId="{00000000-0000-0000-0000-000000000000}"/>
          </ac:spMkLst>
        </pc:spChg>
        <pc:spChg chg="mod">
          <ac:chgData name="Noah N. Hough, GPSS Vice President of Administration" userId="S::gpssvpadmin@uw.edu::1ae2dabc-bfe4-47f9-9b76-3dc81f32d6da" providerId="AD" clId="Web-{2C835920-3439-1166-9089-FA8A9604B091}" dt="2024-11-12T17:37:32.530" v="704" actId="20577"/>
          <ac:spMkLst>
            <pc:docMk/>
            <pc:sldMk cId="3862852199" sldId="481"/>
            <ac:spMk id="177" creationId="{00000000-0000-0000-0000-000000000000}"/>
          </ac:spMkLst>
        </pc:spChg>
      </pc:sldChg>
      <pc:sldChg chg="modSp add ord replId">
        <pc:chgData name="Noah N. Hough, GPSS Vice President of Administration" userId="S::gpssvpadmin@uw.edu::1ae2dabc-bfe4-47f9-9b76-3dc81f32d6da" providerId="AD" clId="Web-{2C835920-3439-1166-9089-FA8A9604B091}" dt="2024-11-12T17:52:53.707" v="835"/>
        <pc:sldMkLst>
          <pc:docMk/>
          <pc:sldMk cId="2329642732" sldId="482"/>
        </pc:sldMkLst>
        <pc:spChg chg="mod">
          <ac:chgData name="Noah N. Hough, GPSS Vice President of Administration" userId="S::gpssvpadmin@uw.edu::1ae2dabc-bfe4-47f9-9b76-3dc81f32d6da" providerId="AD" clId="Web-{2C835920-3439-1166-9089-FA8A9604B091}" dt="2024-11-12T17:38:07.360" v="711" actId="20577"/>
          <ac:spMkLst>
            <pc:docMk/>
            <pc:sldMk cId="2329642732" sldId="482"/>
            <ac:spMk id="176" creationId="{00000000-0000-0000-0000-000000000000}"/>
          </ac:spMkLst>
        </pc:spChg>
        <pc:spChg chg="mod">
          <ac:chgData name="Noah N. Hough, GPSS Vice President of Administration" userId="S::gpssvpadmin@uw.edu::1ae2dabc-bfe4-47f9-9b76-3dc81f32d6da" providerId="AD" clId="Web-{2C835920-3439-1166-9089-FA8A9604B091}" dt="2024-11-12T17:38:08.750" v="712" actId="20577"/>
          <ac:spMkLst>
            <pc:docMk/>
            <pc:sldMk cId="2329642732" sldId="482"/>
            <ac:spMk id="177" creationId="{00000000-0000-0000-0000-000000000000}"/>
          </ac:spMkLst>
        </pc:spChg>
      </pc:sldChg>
      <pc:sldChg chg="modSp add ord replId">
        <pc:chgData name="Noah N. Hough, GPSS Vice President of Administration" userId="S::gpssvpadmin@uw.edu::1ae2dabc-bfe4-47f9-9b76-3dc81f32d6da" providerId="AD" clId="Web-{2C835920-3439-1166-9089-FA8A9604B091}" dt="2024-11-12T17:54:02.804" v="843"/>
        <pc:sldMkLst>
          <pc:docMk/>
          <pc:sldMk cId="1286502032" sldId="484"/>
        </pc:sldMkLst>
        <pc:spChg chg="mod">
          <ac:chgData name="Noah N. Hough, GPSS Vice President of Administration" userId="S::gpssvpadmin@uw.edu::1ae2dabc-bfe4-47f9-9b76-3dc81f32d6da" providerId="AD" clId="Web-{2C835920-3439-1166-9089-FA8A9604B091}" dt="2024-11-12T17:38:34.783" v="715" actId="20577"/>
          <ac:spMkLst>
            <pc:docMk/>
            <pc:sldMk cId="1286502032" sldId="484"/>
            <ac:spMk id="176" creationId="{00000000-0000-0000-0000-000000000000}"/>
          </ac:spMkLst>
        </pc:spChg>
        <pc:spChg chg="mod">
          <ac:chgData name="Noah N. Hough, GPSS Vice President of Administration" userId="S::gpssvpadmin@uw.edu::1ae2dabc-bfe4-47f9-9b76-3dc81f32d6da" providerId="AD" clId="Web-{2C835920-3439-1166-9089-FA8A9604B091}" dt="2024-11-12T17:38:37.205" v="716" actId="20577"/>
          <ac:spMkLst>
            <pc:docMk/>
            <pc:sldMk cId="1286502032" sldId="484"/>
            <ac:spMk id="177" creationId="{00000000-0000-0000-0000-000000000000}"/>
          </ac:spMkLst>
        </pc:spChg>
      </pc:sldChg>
      <pc:sldChg chg="new del">
        <pc:chgData name="Noah N. Hough, GPSS Vice President of Administration" userId="S::gpssvpadmin@uw.edu::1ae2dabc-bfe4-47f9-9b76-3dc81f32d6da" providerId="AD" clId="Web-{2C835920-3439-1166-9089-FA8A9604B091}" dt="2024-11-12T17:53:15.786" v="838"/>
        <pc:sldMkLst>
          <pc:docMk/>
          <pc:sldMk cId="3206226100" sldId="485"/>
        </pc:sldMkLst>
      </pc:sldChg>
      <pc:sldChg chg="delSp modSp add ord">
        <pc:chgData name="Noah N. Hough, GPSS Vice President of Administration" userId="S::gpssvpadmin@uw.edu::1ae2dabc-bfe4-47f9-9b76-3dc81f32d6da" providerId="AD" clId="Web-{2C835920-3439-1166-9089-FA8A9604B091}" dt="2024-11-12T17:54:33.462" v="847"/>
        <pc:sldMkLst>
          <pc:docMk/>
          <pc:sldMk cId="366078470" sldId="486"/>
        </pc:sldMkLst>
        <pc:spChg chg="mod">
          <ac:chgData name="Noah N. Hough, GPSS Vice President of Administration" userId="S::gpssvpadmin@uw.edu::1ae2dabc-bfe4-47f9-9b76-3dc81f32d6da" providerId="AD" clId="Web-{2C835920-3439-1166-9089-FA8A9604B091}" dt="2024-11-12T17:39:57.817" v="735" actId="20577"/>
          <ac:spMkLst>
            <pc:docMk/>
            <pc:sldMk cId="366078470" sldId="486"/>
            <ac:spMk id="2" creationId="{8DA69BD6-8036-2AB0-A046-1DCC8F60C0D9}"/>
          </ac:spMkLst>
        </pc:spChg>
        <pc:spChg chg="mod">
          <ac:chgData name="Noah N. Hough, GPSS Vice President of Administration" userId="S::gpssvpadmin@uw.edu::1ae2dabc-bfe4-47f9-9b76-3dc81f32d6da" providerId="AD" clId="Web-{2C835920-3439-1166-9089-FA8A9604B091}" dt="2024-11-12T17:39:23.566" v="724" actId="20577"/>
          <ac:spMkLst>
            <pc:docMk/>
            <pc:sldMk cId="366078470" sldId="486"/>
            <ac:spMk id="4" creationId="{89686335-6C2F-C191-89F6-8FA4E8897977}"/>
          </ac:spMkLst>
        </pc:spChg>
        <pc:picChg chg="del">
          <ac:chgData name="Noah N. Hough, GPSS Vice President of Administration" userId="S::gpssvpadmin@uw.edu::1ae2dabc-bfe4-47f9-9b76-3dc81f32d6da" providerId="AD" clId="Web-{2C835920-3439-1166-9089-FA8A9604B091}" dt="2024-11-12T17:39:20.597" v="723"/>
          <ac:picMkLst>
            <pc:docMk/>
            <pc:sldMk cId="366078470" sldId="486"/>
            <ac:picMk id="5" creationId="{45092CF5-4ED5-3834-0DD8-6A12FB79C347}"/>
          </ac:picMkLst>
        </pc:picChg>
      </pc:sldChg>
      <pc:sldChg chg="delSp modSp add ord">
        <pc:chgData name="Noah N. Hough, GPSS Vice President of Administration" userId="S::gpssvpadmin@uw.edu::1ae2dabc-bfe4-47f9-9b76-3dc81f32d6da" providerId="AD" clId="Web-{2C835920-3439-1166-9089-FA8A9604B091}" dt="2024-11-12T17:53:41.568" v="840"/>
        <pc:sldMkLst>
          <pc:docMk/>
          <pc:sldMk cId="1898082652" sldId="487"/>
        </pc:sldMkLst>
        <pc:spChg chg="mod">
          <ac:chgData name="Noah N. Hough, GPSS Vice President of Administration" userId="S::gpssvpadmin@uw.edu::1ae2dabc-bfe4-47f9-9b76-3dc81f32d6da" providerId="AD" clId="Web-{2C835920-3439-1166-9089-FA8A9604B091}" dt="2024-11-12T17:39:30.363" v="726" actId="20577"/>
          <ac:spMkLst>
            <pc:docMk/>
            <pc:sldMk cId="1898082652" sldId="487"/>
            <ac:spMk id="3" creationId="{410A591E-8013-EE6B-FB57-D89D667EAC87}"/>
          </ac:spMkLst>
        </pc:spChg>
        <pc:picChg chg="del">
          <ac:chgData name="Noah N. Hough, GPSS Vice President of Administration" userId="S::gpssvpadmin@uw.edu::1ae2dabc-bfe4-47f9-9b76-3dc81f32d6da" providerId="AD" clId="Web-{2C835920-3439-1166-9089-FA8A9604B091}" dt="2024-11-12T17:39:30.691" v="727"/>
          <ac:picMkLst>
            <pc:docMk/>
            <pc:sldMk cId="1898082652" sldId="487"/>
            <ac:picMk id="6" creationId="{F7EDA558-8CC0-48E3-A5DB-4C6055A2AD3E}"/>
          </ac:picMkLst>
        </pc:picChg>
      </pc:sldChg>
      <pc:sldChg chg="delSp modSp add ord">
        <pc:chgData name="Noah N. Hough, GPSS Vice President of Administration" userId="S::gpssvpadmin@uw.edu::1ae2dabc-bfe4-47f9-9b76-3dc81f32d6da" providerId="AD" clId="Web-{2C835920-3439-1166-9089-FA8A9604B091}" dt="2024-11-12T17:53:33.255" v="839"/>
        <pc:sldMkLst>
          <pc:docMk/>
          <pc:sldMk cId="3781767196" sldId="488"/>
        </pc:sldMkLst>
        <pc:spChg chg="mod">
          <ac:chgData name="Noah N. Hough, GPSS Vice President of Administration" userId="S::gpssvpadmin@uw.edu::1ae2dabc-bfe4-47f9-9b76-3dc81f32d6da" providerId="AD" clId="Web-{2C835920-3439-1166-9089-FA8A9604B091}" dt="2024-11-12T17:39:39.863" v="729" actId="20577"/>
          <ac:spMkLst>
            <pc:docMk/>
            <pc:sldMk cId="3781767196" sldId="488"/>
            <ac:spMk id="2" creationId="{8DA69BD6-8036-2AB0-A046-1DCC8F60C0D9}"/>
          </ac:spMkLst>
        </pc:spChg>
        <pc:spChg chg="mod">
          <ac:chgData name="Noah N. Hough, GPSS Vice President of Administration" userId="S::gpssvpadmin@uw.edu::1ae2dabc-bfe4-47f9-9b76-3dc81f32d6da" providerId="AD" clId="Web-{2C835920-3439-1166-9089-FA8A9604B091}" dt="2024-11-12T17:39:50.161" v="731" actId="20577"/>
          <ac:spMkLst>
            <pc:docMk/>
            <pc:sldMk cId="3781767196" sldId="488"/>
            <ac:spMk id="4" creationId="{89686335-6C2F-C191-89F6-8FA4E8897977}"/>
          </ac:spMkLst>
        </pc:spChg>
        <pc:picChg chg="del">
          <ac:chgData name="Noah N. Hough, GPSS Vice President of Administration" userId="S::gpssvpadmin@uw.edu::1ae2dabc-bfe4-47f9-9b76-3dc81f32d6da" providerId="AD" clId="Web-{2C835920-3439-1166-9089-FA8A9604B091}" dt="2024-11-12T17:39:50.567" v="732"/>
          <ac:picMkLst>
            <pc:docMk/>
            <pc:sldMk cId="3781767196" sldId="488"/>
            <ac:picMk id="6" creationId="{6D42234C-5325-27D5-878A-E1FD057FF6F4}"/>
          </ac:picMkLst>
        </pc:picChg>
      </pc:sldChg>
      <pc:sldChg chg="delSp modSp add replId">
        <pc:chgData name="Noah N. Hough, GPSS Vice President of Administration" userId="S::gpssvpadmin@uw.edu::1ae2dabc-bfe4-47f9-9b76-3dc81f32d6da" providerId="AD" clId="Web-{2C835920-3439-1166-9089-FA8A9604B091}" dt="2024-11-12T17:51:58.877" v="832" actId="14100"/>
        <pc:sldMkLst>
          <pc:docMk/>
          <pc:sldMk cId="2608936111" sldId="489"/>
        </pc:sldMkLst>
        <pc:spChg chg="mod">
          <ac:chgData name="Noah N. Hough, GPSS Vice President of Administration" userId="S::gpssvpadmin@uw.edu::1ae2dabc-bfe4-47f9-9b76-3dc81f32d6da" providerId="AD" clId="Web-{2C835920-3439-1166-9089-FA8A9604B091}" dt="2024-11-12T17:51:54.564" v="831" actId="14100"/>
          <ac:spMkLst>
            <pc:docMk/>
            <pc:sldMk cId="2608936111" sldId="489"/>
            <ac:spMk id="4" creationId="{C18806FD-E573-5D8E-8642-698F33AF0623}"/>
          </ac:spMkLst>
        </pc:spChg>
        <pc:spChg chg="del">
          <ac:chgData name="Noah N. Hough, GPSS Vice President of Administration" userId="S::gpssvpadmin@uw.edu::1ae2dabc-bfe4-47f9-9b76-3dc81f32d6da" providerId="AD" clId="Web-{2C835920-3439-1166-9089-FA8A9604B091}" dt="2024-11-12T17:41:28.758" v="751"/>
          <ac:spMkLst>
            <pc:docMk/>
            <pc:sldMk cId="2608936111" sldId="489"/>
            <ac:spMk id="5" creationId="{AABDB67C-F9E8-BC63-3D49-F7AA05B6165D}"/>
          </ac:spMkLst>
        </pc:spChg>
        <pc:spChg chg="mod">
          <ac:chgData name="Noah N. Hough, GPSS Vice President of Administration" userId="S::gpssvpadmin@uw.edu::1ae2dabc-bfe4-47f9-9b76-3dc81f32d6da" providerId="AD" clId="Web-{2C835920-3439-1166-9089-FA8A9604B091}" dt="2024-11-12T17:51:58.877" v="832" actId="14100"/>
          <ac:spMkLst>
            <pc:docMk/>
            <pc:sldMk cId="2608936111" sldId="489"/>
            <ac:spMk id="10" creationId="{163D1A7E-A29A-F47F-8A52-A8E326F4BD70}"/>
          </ac:spMkLst>
        </pc:spChg>
        <pc:spChg chg="mod">
          <ac:chgData name="Noah N. Hough, GPSS Vice President of Administration" userId="S::gpssvpadmin@uw.edu::1ae2dabc-bfe4-47f9-9b76-3dc81f32d6da" providerId="AD" clId="Web-{2C835920-3439-1166-9089-FA8A9604B091}" dt="2024-11-12T17:41:23.961" v="750" actId="20577"/>
          <ac:spMkLst>
            <pc:docMk/>
            <pc:sldMk cId="2608936111" sldId="489"/>
            <ac:spMk id="165" creationId="{00000000-0000-0000-0000-000000000000}"/>
          </ac:spMkLst>
        </pc:spChg>
        <pc:picChg chg="mod">
          <ac:chgData name="Noah N. Hough, GPSS Vice President of Administration" userId="S::gpssvpadmin@uw.edu::1ae2dabc-bfe4-47f9-9b76-3dc81f32d6da" providerId="AD" clId="Web-{2C835920-3439-1166-9089-FA8A9604B091}" dt="2024-11-12T17:51:51.220" v="830" actId="14100"/>
          <ac:picMkLst>
            <pc:docMk/>
            <pc:sldMk cId="2608936111" sldId="489"/>
            <ac:picMk id="3" creationId="{3A60B133-E1A2-621B-A54E-5F22B285FB66}"/>
          </ac:picMkLst>
        </pc:picChg>
      </pc:sldChg>
      <pc:sldChg chg="add del ord replId">
        <pc:chgData name="Noah N. Hough, GPSS Vice President of Administration" userId="S::gpssvpadmin@uw.edu::1ae2dabc-bfe4-47f9-9b76-3dc81f32d6da" providerId="AD" clId="Web-{2C835920-3439-1166-9089-FA8A9604B091}" dt="2024-11-12T17:40:33.616" v="738"/>
        <pc:sldMkLst>
          <pc:docMk/>
          <pc:sldMk cId="4240260009" sldId="489"/>
        </pc:sldMkLst>
      </pc:sldChg>
      <pc:sldChg chg="addSp delSp modSp add del replId">
        <pc:chgData name="Noah N. Hough, GPSS Vice President of Administration" userId="S::gpssvpadmin@uw.edu::1ae2dabc-bfe4-47f9-9b76-3dc81f32d6da" providerId="AD" clId="Web-{2C835920-3439-1166-9089-FA8A9604B091}" dt="2024-11-12T18:01:11.195" v="1004"/>
        <pc:sldMkLst>
          <pc:docMk/>
          <pc:sldMk cId="4248973080" sldId="490"/>
        </pc:sldMkLst>
        <pc:spChg chg="mod">
          <ac:chgData name="Noah N. Hough, GPSS Vice President of Administration" userId="S::gpssvpadmin@uw.edu::1ae2dabc-bfe4-47f9-9b76-3dc81f32d6da" providerId="AD" clId="Web-{2C835920-3439-1166-9089-FA8A9604B091}" dt="2024-11-12T18:00:47.241" v="995" actId="20577"/>
          <ac:spMkLst>
            <pc:docMk/>
            <pc:sldMk cId="4248973080" sldId="490"/>
            <ac:spMk id="2" creationId="{54AA0B49-7D55-00CA-6342-95229AE3FC58}"/>
          </ac:spMkLst>
        </pc:spChg>
        <pc:spChg chg="add del mod">
          <ac:chgData name="Noah N. Hough, GPSS Vice President of Administration" userId="S::gpssvpadmin@uw.edu::1ae2dabc-bfe4-47f9-9b76-3dc81f32d6da" providerId="AD" clId="Web-{2C835920-3439-1166-9089-FA8A9604B091}" dt="2024-11-12T18:00:56.820" v="999"/>
          <ac:spMkLst>
            <pc:docMk/>
            <pc:sldMk cId="4248973080" sldId="490"/>
            <ac:spMk id="6" creationId="{0A2CD498-1FB0-80BA-5893-43CC79EBA914}"/>
          </ac:spMkLst>
        </pc:spChg>
        <pc:spChg chg="add del mod">
          <ac:chgData name="Noah N. Hough, GPSS Vice President of Administration" userId="S::gpssvpadmin@uw.edu::1ae2dabc-bfe4-47f9-9b76-3dc81f32d6da" providerId="AD" clId="Web-{2C835920-3439-1166-9089-FA8A9604B091}" dt="2024-11-12T18:01:07.508" v="1003"/>
          <ac:spMkLst>
            <pc:docMk/>
            <pc:sldMk cId="4248973080" sldId="490"/>
            <ac:spMk id="7" creationId="{0CC4D3DA-A513-6EE3-3B8B-726D7432B70F}"/>
          </ac:spMkLst>
        </pc:spChg>
        <pc:picChg chg="add">
          <ac:chgData name="Noah N. Hough, GPSS Vice President of Administration" userId="S::gpssvpadmin@uw.edu::1ae2dabc-bfe4-47f9-9b76-3dc81f32d6da" providerId="AD" clId="Web-{2C835920-3439-1166-9089-FA8A9604B091}" dt="2024-11-12T17:56:30.387" v="875"/>
          <ac:picMkLst>
            <pc:docMk/>
            <pc:sldMk cId="4248973080" sldId="490"/>
            <ac:picMk id="5" creationId="{996B2D99-1984-9C3F-9C7C-309293C881C3}"/>
          </ac:picMkLst>
        </pc:picChg>
      </pc:sldChg>
      <pc:sldChg chg="addSp delSp modSp new mod modClrScheme chgLayout">
        <pc:chgData name="Noah N. Hough, GPSS Vice President of Administration" userId="S::gpssvpadmin@uw.edu::1ae2dabc-bfe4-47f9-9b76-3dc81f32d6da" providerId="AD" clId="Web-{2C835920-3439-1166-9089-FA8A9604B091}" dt="2024-11-12T18:00:17.974" v="983" actId="20577"/>
        <pc:sldMkLst>
          <pc:docMk/>
          <pc:sldMk cId="1806730542" sldId="491"/>
        </pc:sldMkLst>
        <pc:spChg chg="mod ord">
          <ac:chgData name="Noah N. Hough, GPSS Vice President of Administration" userId="S::gpssvpadmin@uw.edu::1ae2dabc-bfe4-47f9-9b76-3dc81f32d6da" providerId="AD" clId="Web-{2C835920-3439-1166-9089-FA8A9604B091}" dt="2024-11-12T17:57:09.326" v="894" actId="20577"/>
          <ac:spMkLst>
            <pc:docMk/>
            <pc:sldMk cId="1806730542" sldId="491"/>
            <ac:spMk id="2" creationId="{7F6D29BD-1483-7A79-5A3E-A8DA9DD592ED}"/>
          </ac:spMkLst>
        </pc:spChg>
        <pc:spChg chg="mod ord">
          <ac:chgData name="Noah N. Hough, GPSS Vice President of Administration" userId="S::gpssvpadmin@uw.edu::1ae2dabc-bfe4-47f9-9b76-3dc81f32d6da" providerId="AD" clId="Web-{2C835920-3439-1166-9089-FA8A9604B091}" dt="2024-11-12T17:56:57.201" v="877"/>
          <ac:spMkLst>
            <pc:docMk/>
            <pc:sldMk cId="1806730542" sldId="491"/>
            <ac:spMk id="3" creationId="{F49674E9-6E7D-9426-4C27-EDDD581730BB}"/>
          </ac:spMkLst>
        </pc:spChg>
        <pc:spChg chg="add mod ord">
          <ac:chgData name="Noah N. Hough, GPSS Vice President of Administration" userId="S::gpssvpadmin@uw.edu::1ae2dabc-bfe4-47f9-9b76-3dc81f32d6da" providerId="AD" clId="Web-{2C835920-3439-1166-9089-FA8A9604B091}" dt="2024-11-12T18:00:17.974" v="983" actId="20577"/>
          <ac:spMkLst>
            <pc:docMk/>
            <pc:sldMk cId="1806730542" sldId="491"/>
            <ac:spMk id="4" creationId="{5E73F75B-C930-D920-B6B8-D9D98AAE1A1D}"/>
          </ac:spMkLst>
        </pc:spChg>
        <pc:spChg chg="add del mod ord">
          <ac:chgData name="Noah N. Hough, GPSS Vice President of Administration" userId="S::gpssvpadmin@uw.edu::1ae2dabc-bfe4-47f9-9b76-3dc81f32d6da" providerId="AD" clId="Web-{2C835920-3439-1166-9089-FA8A9604B091}" dt="2024-11-12T17:57:36.249" v="907"/>
          <ac:spMkLst>
            <pc:docMk/>
            <pc:sldMk cId="1806730542" sldId="491"/>
            <ac:spMk id="5" creationId="{E55036DD-75ED-26FD-FB40-E3FF56F5D5FC}"/>
          </ac:spMkLst>
        </pc:spChg>
      </pc:sldChg>
      <pc:sldChg chg="modSp add replId">
        <pc:chgData name="Noah N. Hough, GPSS Vice President of Administration" userId="S::gpssvpadmin@uw.edu::1ae2dabc-bfe4-47f9-9b76-3dc81f32d6da" providerId="AD" clId="Web-{2C835920-3439-1166-9089-FA8A9604B091}" dt="2024-11-12T17:58:49.846" v="972" actId="14100"/>
        <pc:sldMkLst>
          <pc:docMk/>
          <pc:sldMk cId="3703632936" sldId="492"/>
        </pc:sldMkLst>
        <pc:spChg chg="mod">
          <ac:chgData name="Noah N. Hough, GPSS Vice President of Administration" userId="S::gpssvpadmin@uw.edu::1ae2dabc-bfe4-47f9-9b76-3dc81f32d6da" providerId="AD" clId="Web-{2C835920-3439-1166-9089-FA8A9604B091}" dt="2024-11-12T17:58:49.846" v="972" actId="14100"/>
          <ac:spMkLst>
            <pc:docMk/>
            <pc:sldMk cId="3703632936" sldId="492"/>
            <ac:spMk id="2" creationId="{7F6D29BD-1483-7A79-5A3E-A8DA9DD592ED}"/>
          </ac:spMkLst>
        </pc:spChg>
        <pc:spChg chg="mod">
          <ac:chgData name="Noah N. Hough, GPSS Vice President of Administration" userId="S::gpssvpadmin@uw.edu::1ae2dabc-bfe4-47f9-9b76-3dc81f32d6da" providerId="AD" clId="Web-{2C835920-3439-1166-9089-FA8A9604B091}" dt="2024-11-12T17:58:41.908" v="970" actId="14100"/>
          <ac:spMkLst>
            <pc:docMk/>
            <pc:sldMk cId="3703632936" sldId="492"/>
            <ac:spMk id="4" creationId="{5E73F75B-C930-D920-B6B8-D9D98AAE1A1D}"/>
          </ac:spMkLst>
        </pc:spChg>
      </pc:sldChg>
      <pc:sldChg chg="add replId">
        <pc:chgData name="Noah N. Hough, GPSS Vice President of Administration" userId="S::gpssvpadmin@uw.edu::1ae2dabc-bfe4-47f9-9b76-3dc81f32d6da" providerId="AD" clId="Web-{2C835920-3439-1166-9089-FA8A9604B091}" dt="2024-11-12T18:00:40.350" v="984"/>
        <pc:sldMkLst>
          <pc:docMk/>
          <pc:sldMk cId="994055768" sldId="493"/>
        </pc:sldMkLst>
      </pc:sldChg>
      <pc:sldChg chg="modSp add ord replId">
        <pc:chgData name="Noah N. Hough, GPSS Vice President of Administration" userId="S::gpssvpadmin@uw.edu::1ae2dabc-bfe4-47f9-9b76-3dc81f32d6da" providerId="AD" clId="Web-{2C835920-3439-1166-9089-FA8A9604B091}" dt="2024-11-12T18:02:12.104" v="1025" actId="20577"/>
        <pc:sldMkLst>
          <pc:docMk/>
          <pc:sldMk cId="3887456996" sldId="494"/>
        </pc:sldMkLst>
        <pc:spChg chg="mod">
          <ac:chgData name="Noah N. Hough, GPSS Vice President of Administration" userId="S::gpssvpadmin@uw.edu::1ae2dabc-bfe4-47f9-9b76-3dc81f32d6da" providerId="AD" clId="Web-{2C835920-3439-1166-9089-FA8A9604B091}" dt="2024-11-12T18:01:24.711" v="1023" actId="20577"/>
          <ac:spMkLst>
            <pc:docMk/>
            <pc:sldMk cId="3887456996" sldId="494"/>
            <ac:spMk id="2" creationId="{54AA0B49-7D55-00CA-6342-95229AE3FC58}"/>
          </ac:spMkLst>
        </pc:spChg>
        <pc:spChg chg="mod">
          <ac:chgData name="Noah N. Hough, GPSS Vice President of Administration" userId="S::gpssvpadmin@uw.edu::1ae2dabc-bfe4-47f9-9b76-3dc81f32d6da" providerId="AD" clId="Web-{2C835920-3439-1166-9089-FA8A9604B091}" dt="2024-11-12T18:02:12.104" v="1025" actId="20577"/>
          <ac:spMkLst>
            <pc:docMk/>
            <pc:sldMk cId="3887456996" sldId="494"/>
            <ac:spMk id="5" creationId="{15E18E4B-C06A-DDE2-8984-702D8004C5D0}"/>
          </ac:spMkLst>
        </pc:spChg>
      </pc:sldChg>
      <pc:sldChg chg="modSp add replId">
        <pc:chgData name="Noah N. Hough, GPSS Vice President of Administration" userId="S::gpssvpadmin@uw.edu::1ae2dabc-bfe4-47f9-9b76-3dc81f32d6da" providerId="AD" clId="Web-{2C835920-3439-1166-9089-FA8A9604B091}" dt="2024-11-12T18:02:35.167" v="1028" actId="20577"/>
        <pc:sldMkLst>
          <pc:docMk/>
          <pc:sldMk cId="1807038939" sldId="495"/>
        </pc:sldMkLst>
        <pc:spChg chg="mod">
          <ac:chgData name="Noah N. Hough, GPSS Vice President of Administration" userId="S::gpssvpadmin@uw.edu::1ae2dabc-bfe4-47f9-9b76-3dc81f32d6da" providerId="AD" clId="Web-{2C835920-3439-1166-9089-FA8A9604B091}" dt="2024-11-12T18:02:32.448" v="1027" actId="20577"/>
          <ac:spMkLst>
            <pc:docMk/>
            <pc:sldMk cId="1807038939" sldId="495"/>
            <ac:spMk id="2" creationId="{54AA0B49-7D55-00CA-6342-95229AE3FC58}"/>
          </ac:spMkLst>
        </pc:spChg>
        <pc:spChg chg="mod">
          <ac:chgData name="Noah N. Hough, GPSS Vice President of Administration" userId="S::gpssvpadmin@uw.edu::1ae2dabc-bfe4-47f9-9b76-3dc81f32d6da" providerId="AD" clId="Web-{2C835920-3439-1166-9089-FA8A9604B091}" dt="2024-11-12T18:02:35.167" v="1028" actId="20577"/>
          <ac:spMkLst>
            <pc:docMk/>
            <pc:sldMk cId="1807038939" sldId="495"/>
            <ac:spMk id="5" creationId="{15E18E4B-C06A-DDE2-8984-702D8004C5D0}"/>
          </ac:spMkLst>
        </pc:spChg>
      </pc:sldChg>
      <pc:sldChg chg="modSp add ord replId">
        <pc:chgData name="Noah N. Hough, GPSS Vice President of Administration" userId="S::gpssvpadmin@uw.edu::1ae2dabc-bfe4-47f9-9b76-3dc81f32d6da" providerId="AD" clId="Web-{2C835920-3439-1166-9089-FA8A9604B091}" dt="2024-11-12T18:06:36.474" v="1060" actId="20577"/>
        <pc:sldMkLst>
          <pc:docMk/>
          <pc:sldMk cId="362246277" sldId="496"/>
        </pc:sldMkLst>
        <pc:spChg chg="mod">
          <ac:chgData name="Noah N. Hough, GPSS Vice President of Administration" userId="S::gpssvpadmin@uw.edu::1ae2dabc-bfe4-47f9-9b76-3dc81f32d6da" providerId="AD" clId="Web-{2C835920-3439-1166-9089-FA8A9604B091}" dt="2024-11-12T18:06:35.099" v="1059" actId="20577"/>
          <ac:spMkLst>
            <pc:docMk/>
            <pc:sldMk cId="362246277" sldId="496"/>
            <ac:spMk id="2" creationId="{54AA0B49-7D55-00CA-6342-95229AE3FC58}"/>
          </ac:spMkLst>
        </pc:spChg>
        <pc:spChg chg="mod">
          <ac:chgData name="Noah N. Hough, GPSS Vice President of Administration" userId="S::gpssvpadmin@uw.edu::1ae2dabc-bfe4-47f9-9b76-3dc81f32d6da" providerId="AD" clId="Web-{2C835920-3439-1166-9089-FA8A9604B091}" dt="2024-11-12T18:06:36.474" v="1060" actId="20577"/>
          <ac:spMkLst>
            <pc:docMk/>
            <pc:sldMk cId="362246277" sldId="496"/>
            <ac:spMk id="5" creationId="{15E18E4B-C06A-DDE2-8984-702D8004C5D0}"/>
          </ac:spMkLst>
        </pc:spChg>
      </pc:sldChg>
      <pc:sldMasterChg chg="addSldLayout">
        <pc:chgData name="Noah N. Hough, GPSS Vice President of Administration" userId="S::gpssvpadmin@uw.edu::1ae2dabc-bfe4-47f9-9b76-3dc81f32d6da" providerId="AD" clId="Web-{2C835920-3439-1166-9089-FA8A9604B091}" dt="2024-11-12T17:19:32.738" v="245"/>
        <pc:sldMasterMkLst>
          <pc:docMk/>
          <pc:sldMasterMk cId="0" sldId="2147483678"/>
        </pc:sldMasterMkLst>
        <pc:sldLayoutChg chg="add">
          <pc:chgData name="Noah N. Hough, GPSS Vice President of Administration" userId="S::gpssvpadmin@uw.edu::1ae2dabc-bfe4-47f9-9b76-3dc81f32d6da" providerId="AD" clId="Web-{2C835920-3439-1166-9089-FA8A9604B091}" dt="2024-11-12T17:19:32.738" v="245"/>
          <pc:sldLayoutMkLst>
            <pc:docMk/>
            <pc:sldMasterMk cId="0" sldId="2147483678"/>
            <pc:sldLayoutMk cId="0" sldId="2147483713"/>
          </pc:sldLayoutMkLst>
        </pc:sldLayoutChg>
      </pc:sldMasterChg>
      <pc:sldMasterChg chg="add addSldLayout">
        <pc:chgData name="Noah N. Hough, GPSS Vice President of Administration" userId="S::gpssvpadmin@uw.edu::1ae2dabc-bfe4-47f9-9b76-3dc81f32d6da" providerId="AD" clId="Web-{2C835920-3439-1166-9089-FA8A9604B091}" dt="2024-11-12T17:19:55.036" v="247"/>
        <pc:sldMasterMkLst>
          <pc:docMk/>
          <pc:sldMasterMk cId="0" sldId="2147483703"/>
        </pc:sldMasterMkLst>
        <pc:sldLayoutChg chg="add">
          <pc:chgData name="Noah N. Hough, GPSS Vice President of Administration" userId="S::gpssvpadmin@uw.edu::1ae2dabc-bfe4-47f9-9b76-3dc81f32d6da" providerId="AD" clId="Web-{2C835920-3439-1166-9089-FA8A9604B091}" dt="2024-11-12T17:19:55.036" v="247"/>
          <pc:sldLayoutMkLst>
            <pc:docMk/>
            <pc:sldMasterMk cId="0" sldId="2147483703"/>
            <pc:sldLayoutMk cId="0" sldId="2147483683"/>
          </pc:sldLayoutMkLst>
        </pc:sldLayoutChg>
      </pc:sldMasterChg>
      <pc:sldMasterChg chg="add addSldLayout">
        <pc:chgData name="Noah N. Hough, GPSS Vice President of Administration" userId="S::gpssvpadmin@uw.edu::1ae2dabc-bfe4-47f9-9b76-3dc81f32d6da" providerId="AD" clId="Web-{2C835920-3439-1166-9089-FA8A9604B091}" dt="2024-11-12T17:35:40.698" v="675"/>
        <pc:sldMasterMkLst>
          <pc:docMk/>
          <pc:sldMasterMk cId="0" sldId="2147483717"/>
        </pc:sldMasterMkLst>
        <pc:sldLayoutChg chg="add">
          <pc:chgData name="Noah N. Hough, GPSS Vice President of Administration" userId="S::gpssvpadmin@uw.edu::1ae2dabc-bfe4-47f9-9b76-3dc81f32d6da" providerId="AD" clId="Web-{2C835920-3439-1166-9089-FA8A9604B091}" dt="2024-11-12T17:35:40.698" v="675"/>
          <pc:sldLayoutMkLst>
            <pc:docMk/>
            <pc:sldMasterMk cId="0" sldId="2147483717"/>
            <pc:sldLayoutMk cId="0" sldId="2147483718"/>
          </pc:sldLayoutMkLst>
        </pc:sldLayoutChg>
        <pc:sldLayoutChg chg="add">
          <pc:chgData name="Noah N. Hough, GPSS Vice President of Administration" userId="S::gpssvpadmin@uw.edu::1ae2dabc-bfe4-47f9-9b76-3dc81f32d6da" providerId="AD" clId="Web-{2C835920-3439-1166-9089-FA8A9604B091}" dt="2024-11-12T17:35:40.698" v="675"/>
          <pc:sldLayoutMkLst>
            <pc:docMk/>
            <pc:sldMasterMk cId="0" sldId="2147483717"/>
            <pc:sldLayoutMk cId="0" sldId="2147483720"/>
          </pc:sldLayoutMkLst>
        </pc:sldLayoutChg>
        <pc:sldLayoutChg chg="add">
          <pc:chgData name="Noah N. Hough, GPSS Vice President of Administration" userId="S::gpssvpadmin@uw.edu::1ae2dabc-bfe4-47f9-9b76-3dc81f32d6da" providerId="AD" clId="Web-{2C835920-3439-1166-9089-FA8A9604B091}" dt="2024-11-12T17:35:40.698" v="675"/>
          <pc:sldLayoutMkLst>
            <pc:docMk/>
            <pc:sldMasterMk cId="0" sldId="2147483717"/>
            <pc:sldLayoutMk cId="0" sldId="2147483721"/>
          </pc:sldLayoutMkLst>
        </pc:sldLayoutChg>
        <pc:sldLayoutChg chg="add">
          <pc:chgData name="Noah N. Hough, GPSS Vice President of Administration" userId="S::gpssvpadmin@uw.edu::1ae2dabc-bfe4-47f9-9b76-3dc81f32d6da" providerId="AD" clId="Web-{2C835920-3439-1166-9089-FA8A9604B091}" dt="2024-11-12T17:35:40.698" v="675"/>
          <pc:sldLayoutMkLst>
            <pc:docMk/>
            <pc:sldMasterMk cId="0" sldId="2147483717"/>
            <pc:sldLayoutMk cId="0" sldId="2147483722"/>
          </pc:sldLayoutMkLst>
        </pc:sldLayoutChg>
        <pc:sldLayoutChg chg="add">
          <pc:chgData name="Noah N. Hough, GPSS Vice President of Administration" userId="S::gpssvpadmin@uw.edu::1ae2dabc-bfe4-47f9-9b76-3dc81f32d6da" providerId="AD" clId="Web-{2C835920-3439-1166-9089-FA8A9604B091}" dt="2024-11-12T17:35:40.698" v="675"/>
          <pc:sldLayoutMkLst>
            <pc:docMk/>
            <pc:sldMasterMk cId="0" sldId="2147483717"/>
            <pc:sldLayoutMk cId="0" sldId="2147483723"/>
          </pc:sldLayoutMkLst>
        </pc:sldLayoutChg>
        <pc:sldLayoutChg chg="add">
          <pc:chgData name="Noah N. Hough, GPSS Vice President of Administration" userId="S::gpssvpadmin@uw.edu::1ae2dabc-bfe4-47f9-9b76-3dc81f32d6da" providerId="AD" clId="Web-{2C835920-3439-1166-9089-FA8A9604B091}" dt="2024-11-12T17:35:40.698" v="675"/>
          <pc:sldLayoutMkLst>
            <pc:docMk/>
            <pc:sldMasterMk cId="0" sldId="2147483717"/>
            <pc:sldLayoutMk cId="0" sldId="2147483724"/>
          </pc:sldLayoutMkLst>
        </pc:sldLayoutChg>
        <pc:sldLayoutChg chg="add">
          <pc:chgData name="Noah N. Hough, GPSS Vice President of Administration" userId="S::gpssvpadmin@uw.edu::1ae2dabc-bfe4-47f9-9b76-3dc81f32d6da" providerId="AD" clId="Web-{2C835920-3439-1166-9089-FA8A9604B091}" dt="2024-11-12T17:35:40.698" v="675"/>
          <pc:sldLayoutMkLst>
            <pc:docMk/>
            <pc:sldMasterMk cId="0" sldId="2147483717"/>
            <pc:sldLayoutMk cId="0" sldId="2147483725"/>
          </pc:sldLayoutMkLst>
        </pc:sldLayoutChg>
        <pc:sldLayoutChg chg="add">
          <pc:chgData name="Noah N. Hough, GPSS Vice President of Administration" userId="S::gpssvpadmin@uw.edu::1ae2dabc-bfe4-47f9-9b76-3dc81f32d6da" providerId="AD" clId="Web-{2C835920-3439-1166-9089-FA8A9604B091}" dt="2024-11-12T17:35:40.698" v="675"/>
          <pc:sldLayoutMkLst>
            <pc:docMk/>
            <pc:sldMasterMk cId="0" sldId="2147483717"/>
            <pc:sldLayoutMk cId="0" sldId="2147483726"/>
          </pc:sldLayoutMkLst>
        </pc:sldLayoutChg>
        <pc:sldLayoutChg chg="add">
          <pc:chgData name="Noah N. Hough, GPSS Vice President of Administration" userId="S::gpssvpadmin@uw.edu::1ae2dabc-bfe4-47f9-9b76-3dc81f32d6da" providerId="AD" clId="Web-{2C835920-3439-1166-9089-FA8A9604B091}" dt="2024-11-12T17:35:40.698" v="675"/>
          <pc:sldLayoutMkLst>
            <pc:docMk/>
            <pc:sldMasterMk cId="0" sldId="2147483717"/>
            <pc:sldLayoutMk cId="0" sldId="2147483727"/>
          </pc:sldLayoutMkLst>
        </pc:sldLayoutChg>
        <pc:sldLayoutChg chg="add">
          <pc:chgData name="Noah N. Hough, GPSS Vice President of Administration" userId="S::gpssvpadmin@uw.edu::1ae2dabc-bfe4-47f9-9b76-3dc81f32d6da" providerId="AD" clId="Web-{2C835920-3439-1166-9089-FA8A9604B091}" dt="2024-11-12T17:35:40.698" v="675"/>
          <pc:sldLayoutMkLst>
            <pc:docMk/>
            <pc:sldMasterMk cId="0" sldId="2147483717"/>
            <pc:sldLayoutMk cId="0" sldId="2147483731"/>
          </pc:sldLayoutMkLst>
        </pc:sldLayoutChg>
        <pc:sldLayoutChg chg="add">
          <pc:chgData name="Noah N. Hough, GPSS Vice President of Administration" userId="S::gpssvpadmin@uw.edu::1ae2dabc-bfe4-47f9-9b76-3dc81f32d6da" providerId="AD" clId="Web-{2C835920-3439-1166-9089-FA8A9604B091}" dt="2024-11-12T17:35:40.698" v="675"/>
          <pc:sldLayoutMkLst>
            <pc:docMk/>
            <pc:sldMasterMk cId="0" sldId="2147483717"/>
            <pc:sldLayoutMk cId="0" sldId="2147483740"/>
          </pc:sldLayoutMkLst>
        </pc:sldLayoutChg>
      </pc:sldMasterChg>
    </pc:docChg>
  </pc:docChgLst>
  <pc:docChgLst>
    <pc:chgData name="Noah N. Hough, GPSS Vice President of Administration" userId="S::gpssvpadmin@uw.edu::1ae2dabc-bfe4-47f9-9b76-3dc81f32d6da" providerId="AD" clId="Web-{DB57ABAE-0617-09EF-45E9-CBDA0B6DF11A}"/>
    <pc:docChg chg="modSld sldOrd">
      <pc:chgData name="Noah N. Hough, GPSS Vice President of Administration" userId="S::gpssvpadmin@uw.edu::1ae2dabc-bfe4-47f9-9b76-3dc81f32d6da" providerId="AD" clId="Web-{DB57ABAE-0617-09EF-45E9-CBDA0B6DF11A}" dt="2024-11-14T00:32:19.309" v="74" actId="20577"/>
      <pc:docMkLst>
        <pc:docMk/>
      </pc:docMkLst>
      <pc:sldChg chg="modSp">
        <pc:chgData name="Noah N. Hough, GPSS Vice President of Administration" userId="S::gpssvpadmin@uw.edu::1ae2dabc-bfe4-47f9-9b76-3dc81f32d6da" providerId="AD" clId="Web-{DB57ABAE-0617-09EF-45E9-CBDA0B6DF11A}" dt="2024-11-14T00:32:19.309" v="74" actId="20577"/>
        <pc:sldMkLst>
          <pc:docMk/>
          <pc:sldMk cId="2386825225" sldId="278"/>
        </pc:sldMkLst>
        <pc:spChg chg="mod">
          <ac:chgData name="Noah N. Hough, GPSS Vice President of Administration" userId="S::gpssvpadmin@uw.edu::1ae2dabc-bfe4-47f9-9b76-3dc81f32d6da" providerId="AD" clId="Web-{DB57ABAE-0617-09EF-45E9-CBDA0B6DF11A}" dt="2024-11-14T00:32:19.309" v="74" actId="20577"/>
          <ac:spMkLst>
            <pc:docMk/>
            <pc:sldMk cId="2386825225" sldId="278"/>
            <ac:spMk id="2" creationId="{E0F1E949-3A25-C43F-6ECA-9DF973DAE799}"/>
          </ac:spMkLst>
        </pc:spChg>
      </pc:sldChg>
      <pc:sldChg chg="ord">
        <pc:chgData name="Noah N. Hough, GPSS Vice President of Administration" userId="S::gpssvpadmin@uw.edu::1ae2dabc-bfe4-47f9-9b76-3dc81f32d6da" providerId="AD" clId="Web-{DB57ABAE-0617-09EF-45E9-CBDA0B6DF11A}" dt="2024-11-13T22:39:47.952" v="0"/>
        <pc:sldMkLst>
          <pc:docMk/>
          <pc:sldMk cId="4182815202" sldId="283"/>
        </pc:sldMkLst>
      </pc:sldChg>
      <pc:sldChg chg="addSp modSp">
        <pc:chgData name="Noah N. Hough, GPSS Vice President of Administration" userId="S::gpssvpadmin@uw.edu::1ae2dabc-bfe4-47f9-9b76-3dc81f32d6da" providerId="AD" clId="Web-{DB57ABAE-0617-09EF-45E9-CBDA0B6DF11A}" dt="2024-11-13T22:41:01.814" v="67" actId="1076"/>
        <pc:sldMkLst>
          <pc:docMk/>
          <pc:sldMk cId="3846509819" sldId="483"/>
        </pc:sldMkLst>
        <pc:spChg chg="add mod">
          <ac:chgData name="Noah N. Hough, GPSS Vice President of Administration" userId="S::gpssvpadmin@uw.edu::1ae2dabc-bfe4-47f9-9b76-3dc81f32d6da" providerId="AD" clId="Web-{DB57ABAE-0617-09EF-45E9-CBDA0B6DF11A}" dt="2024-11-13T22:41:01.814" v="67" actId="1076"/>
          <ac:spMkLst>
            <pc:docMk/>
            <pc:sldMk cId="3846509819" sldId="483"/>
            <ac:spMk id="2" creationId="{6423ABB9-0EEA-E126-2476-8069CE929158}"/>
          </ac:spMkLst>
        </pc:spChg>
      </pc:sldChg>
    </pc:docChg>
  </pc:docChgLst>
  <pc:docChgLst>
    <pc:chgData name="Franco Carlos, GPSS Budget Director" userId="S::gpssbs@uw.edu::0e5b9b37-7c0d-48d5-b8a8-50fd53c0691e" providerId="AD" clId="Web-{3E02910F-FD99-D50F-71C9-5B79BB1376FA}"/>
    <pc:docChg chg="modSld">
      <pc:chgData name="Franco Carlos, GPSS Budget Director" userId="S::gpssbs@uw.edu::0e5b9b37-7c0d-48d5-b8a8-50fd53c0691e" providerId="AD" clId="Web-{3E02910F-FD99-D50F-71C9-5B79BB1376FA}" dt="2024-11-13T21:39:21.795" v="23" actId="1076"/>
      <pc:docMkLst>
        <pc:docMk/>
      </pc:docMkLst>
      <pc:sldChg chg="addSp modSp">
        <pc:chgData name="Franco Carlos, GPSS Budget Director" userId="S::gpssbs@uw.edu::0e5b9b37-7c0d-48d5-b8a8-50fd53c0691e" providerId="AD" clId="Web-{3E02910F-FD99-D50F-71C9-5B79BB1376FA}" dt="2024-11-13T21:39:21.795" v="23" actId="1076"/>
        <pc:sldMkLst>
          <pc:docMk/>
          <pc:sldMk cId="3064983245" sldId="509"/>
        </pc:sldMkLst>
        <pc:spChg chg="mod">
          <ac:chgData name="Franco Carlos, GPSS Budget Director" userId="S::gpssbs@uw.edu::0e5b9b37-7c0d-48d5-b8a8-50fd53c0691e" providerId="AD" clId="Web-{3E02910F-FD99-D50F-71C9-5B79BB1376FA}" dt="2024-11-13T21:39:14.545" v="20" actId="20577"/>
          <ac:spMkLst>
            <pc:docMk/>
            <pc:sldMk cId="3064983245" sldId="509"/>
            <ac:spMk id="5" creationId="{9D20ED0D-74A6-9B70-D5D7-D9BF1D8040F9}"/>
          </ac:spMkLst>
        </pc:spChg>
        <pc:picChg chg="add mod">
          <ac:chgData name="Franco Carlos, GPSS Budget Director" userId="S::gpssbs@uw.edu::0e5b9b37-7c0d-48d5-b8a8-50fd53c0691e" providerId="AD" clId="Web-{3E02910F-FD99-D50F-71C9-5B79BB1376FA}" dt="2024-11-13T21:39:21.795" v="23" actId="1076"/>
          <ac:picMkLst>
            <pc:docMk/>
            <pc:sldMk cId="3064983245" sldId="509"/>
            <ac:picMk id="6" creationId="{4DD9ACC0-07C2-B05F-44B1-4531858AA834}"/>
          </ac:picMkLst>
        </pc:picChg>
      </pc:sldChg>
    </pc:docChg>
  </pc:docChgLst>
  <pc:docChgLst>
    <pc:chgData name="Noah N. Hough, GPSS Vice President of Administration" userId="S::gpssvpadmin@uw.edu::1ae2dabc-bfe4-47f9-9b76-3dc81f32d6da" providerId="AD" clId="Web-{544731B8-155A-6006-BE12-6BF610E0EFE8}"/>
    <pc:docChg chg="addSld modSld">
      <pc:chgData name="Noah N. Hough, GPSS Vice President of Administration" userId="S::gpssvpadmin@uw.edu::1ae2dabc-bfe4-47f9-9b76-3dc81f32d6da" providerId="AD" clId="Web-{544731B8-155A-6006-BE12-6BF610E0EFE8}" dt="2024-11-13T20:09:56.103" v="28" actId="1076"/>
      <pc:docMkLst>
        <pc:docMk/>
      </pc:docMkLst>
      <pc:sldChg chg="addSp modSp">
        <pc:chgData name="Noah N. Hough, GPSS Vice President of Administration" userId="S::gpssvpadmin@uw.edu::1ae2dabc-bfe4-47f9-9b76-3dc81f32d6da" providerId="AD" clId="Web-{544731B8-155A-6006-BE12-6BF610E0EFE8}" dt="2024-11-13T20:09:56.103" v="28" actId="1076"/>
        <pc:sldMkLst>
          <pc:docMk/>
          <pc:sldMk cId="2622352165" sldId="500"/>
        </pc:sldMkLst>
        <pc:spChg chg="mod">
          <ac:chgData name="Noah N. Hough, GPSS Vice President of Administration" userId="S::gpssvpadmin@uw.edu::1ae2dabc-bfe4-47f9-9b76-3dc81f32d6da" providerId="AD" clId="Web-{544731B8-155A-6006-BE12-6BF610E0EFE8}" dt="2024-11-13T20:09:34.834" v="24" actId="20577"/>
          <ac:spMkLst>
            <pc:docMk/>
            <pc:sldMk cId="2622352165" sldId="500"/>
            <ac:spMk id="4" creationId="{FB2332C1-5686-F5B6-1CE4-2CA34A890579}"/>
          </ac:spMkLst>
        </pc:spChg>
        <pc:picChg chg="add mod">
          <ac:chgData name="Noah N. Hough, GPSS Vice President of Administration" userId="S::gpssvpadmin@uw.edu::1ae2dabc-bfe4-47f9-9b76-3dc81f32d6da" providerId="AD" clId="Web-{544731B8-155A-6006-BE12-6BF610E0EFE8}" dt="2024-11-13T20:09:56.103" v="28" actId="1076"/>
          <ac:picMkLst>
            <pc:docMk/>
            <pc:sldMk cId="2622352165" sldId="500"/>
            <ac:picMk id="5" creationId="{8089B35D-9865-09B5-91A8-081523072645}"/>
          </ac:picMkLst>
        </pc:picChg>
      </pc:sldChg>
      <pc:sldChg chg="addSp delSp modSp new mod modClrScheme chgLayout">
        <pc:chgData name="Noah N. Hough, GPSS Vice President of Administration" userId="S::gpssvpadmin@uw.edu::1ae2dabc-bfe4-47f9-9b76-3dc81f32d6da" providerId="AD" clId="Web-{544731B8-155A-6006-BE12-6BF610E0EFE8}" dt="2024-11-13T20:06:34.297" v="21" actId="20577"/>
        <pc:sldMkLst>
          <pc:docMk/>
          <pc:sldMk cId="2997684630" sldId="505"/>
        </pc:sldMkLst>
        <pc:spChg chg="mod ord">
          <ac:chgData name="Noah N. Hough, GPSS Vice President of Administration" userId="S::gpssvpadmin@uw.edu::1ae2dabc-bfe4-47f9-9b76-3dc81f32d6da" providerId="AD" clId="Web-{544731B8-155A-6006-BE12-6BF610E0EFE8}" dt="2024-11-13T20:06:34.297" v="21" actId="20577"/>
          <ac:spMkLst>
            <pc:docMk/>
            <pc:sldMk cId="2997684630" sldId="505"/>
            <ac:spMk id="2" creationId="{5ECE8ED5-0896-3BB9-B4E0-6ABC1B04DCCA}"/>
          </ac:spMkLst>
        </pc:spChg>
        <pc:spChg chg="mod ord">
          <ac:chgData name="Noah N. Hough, GPSS Vice President of Administration" userId="S::gpssvpadmin@uw.edu::1ae2dabc-bfe4-47f9-9b76-3dc81f32d6da" providerId="AD" clId="Web-{544731B8-155A-6006-BE12-6BF610E0EFE8}" dt="2024-11-13T20:05:44.498" v="1"/>
          <ac:spMkLst>
            <pc:docMk/>
            <pc:sldMk cId="2997684630" sldId="505"/>
            <ac:spMk id="3" creationId="{620D9917-6DA2-F309-A26A-9CFD3A0960C0}"/>
          </ac:spMkLst>
        </pc:spChg>
        <pc:spChg chg="add mod ord">
          <ac:chgData name="Noah N. Hough, GPSS Vice President of Administration" userId="S::gpssvpadmin@uw.edu::1ae2dabc-bfe4-47f9-9b76-3dc81f32d6da" providerId="AD" clId="Web-{544731B8-155A-6006-BE12-6BF610E0EFE8}" dt="2024-11-13T20:06:22.171" v="11" actId="20577"/>
          <ac:spMkLst>
            <pc:docMk/>
            <pc:sldMk cId="2997684630" sldId="505"/>
            <ac:spMk id="4" creationId="{41071A8B-8694-4DFE-5574-0F7BFECFF6AB}"/>
          </ac:spMkLst>
        </pc:spChg>
        <pc:spChg chg="add del mod ord">
          <ac:chgData name="Noah N. Hough, GPSS Vice President of Administration" userId="S::gpssvpadmin@uw.edu::1ae2dabc-bfe4-47f9-9b76-3dc81f32d6da" providerId="AD" clId="Web-{544731B8-155A-6006-BE12-6BF610E0EFE8}" dt="2024-11-13T20:05:47.779" v="2"/>
          <ac:spMkLst>
            <pc:docMk/>
            <pc:sldMk cId="2997684630" sldId="505"/>
            <ac:spMk id="5" creationId="{EA1A5B51-763A-347C-C3ED-4B97C71F04BD}"/>
          </ac:spMkLst>
        </pc:spChg>
        <pc:picChg chg="add mod">
          <ac:chgData name="Noah N. Hough, GPSS Vice President of Administration" userId="S::gpssvpadmin@uw.edu::1ae2dabc-bfe4-47f9-9b76-3dc81f32d6da" providerId="AD" clId="Web-{544731B8-155A-6006-BE12-6BF610E0EFE8}" dt="2024-11-13T20:05:52.764" v="4" actId="1076"/>
          <ac:picMkLst>
            <pc:docMk/>
            <pc:sldMk cId="2997684630" sldId="505"/>
            <ac:picMk id="6" creationId="{A3056333-3045-FF57-C6EF-5DD52FCE6395}"/>
          </ac:picMkLst>
        </pc:picChg>
      </pc:sldChg>
    </pc:docChg>
  </pc:docChgLst>
  <pc:docChgLst>
    <pc:chgData name="Claudia Chan, GPSS Communications Director" userId="S::gpsscomo@uw.edu::62d1c613-1027-4e73-8669-bb0eedc62e3b" providerId="AD" clId="Web-{3436C7E6-60D9-8246-4094-94DD6EC968C1}"/>
    <pc:docChg chg="addSld modSld">
      <pc:chgData name="Claudia Chan, GPSS Communications Director" userId="S::gpsscomo@uw.edu::62d1c613-1027-4e73-8669-bb0eedc62e3b" providerId="AD" clId="Web-{3436C7E6-60D9-8246-4094-94DD6EC968C1}" dt="2024-11-08T18:14:43.415" v="71" actId="20577"/>
      <pc:docMkLst>
        <pc:docMk/>
      </pc:docMkLst>
      <pc:sldChg chg="addSp delSp modSp">
        <pc:chgData name="Claudia Chan, GPSS Communications Director" userId="S::gpsscomo@uw.edu::62d1c613-1027-4e73-8669-bb0eedc62e3b" providerId="AD" clId="Web-{3436C7E6-60D9-8246-4094-94DD6EC968C1}" dt="2024-11-08T18:14:43.415" v="71" actId="20577"/>
        <pc:sldMkLst>
          <pc:docMk/>
          <pc:sldMk cId="2152222488" sldId="267"/>
        </pc:sldMkLst>
        <pc:spChg chg="add mod">
          <ac:chgData name="Claudia Chan, GPSS Communications Director" userId="S::gpsscomo@uw.edu::62d1c613-1027-4e73-8669-bb0eedc62e3b" providerId="AD" clId="Web-{3436C7E6-60D9-8246-4094-94DD6EC968C1}" dt="2024-11-08T18:08:28.155" v="27" actId="20577"/>
          <ac:spMkLst>
            <pc:docMk/>
            <pc:sldMk cId="2152222488" sldId="267"/>
            <ac:spMk id="4" creationId="{1F5C0D60-4A78-A910-F282-0D2359E1C9C7}"/>
          </ac:spMkLst>
        </pc:spChg>
        <pc:spChg chg="add mod">
          <ac:chgData name="Claudia Chan, GPSS Communications Director" userId="S::gpsscomo@uw.edu::62d1c613-1027-4e73-8669-bb0eedc62e3b" providerId="AD" clId="Web-{3436C7E6-60D9-8246-4094-94DD6EC968C1}" dt="2024-11-08T18:14:43.415" v="71" actId="20577"/>
          <ac:spMkLst>
            <pc:docMk/>
            <pc:sldMk cId="2152222488" sldId="267"/>
            <ac:spMk id="6" creationId="{27467B12-DBA4-A344-4D16-81A843469092}"/>
          </ac:spMkLst>
        </pc:spChg>
      </pc:sldChg>
      <pc:sldChg chg="add replId">
        <pc:chgData name="Claudia Chan, GPSS Communications Director" userId="S::gpsscomo@uw.edu::62d1c613-1027-4e73-8669-bb0eedc62e3b" providerId="AD" clId="Web-{3436C7E6-60D9-8246-4094-94DD6EC968C1}" dt="2024-11-08T18:06:33.320" v="2"/>
        <pc:sldMkLst>
          <pc:docMk/>
          <pc:sldMk cId="2977193764" sldId="268"/>
        </pc:sldMkLst>
      </pc:sldChg>
    </pc:docChg>
  </pc:docChgLst>
  <pc:docChgLst>
    <pc:chgData name="Ryan Wicklund, GPSS VP of Finance" userId="S::gpssvpfb@uw.edu::4ba8a24f-ee9a-42a5-9469-37fabe4a4150" providerId="AD" clId="Web-{1893E13B-E735-4D09-A915-AB974036022E}"/>
    <pc:docChg chg="modSld sldOrd">
      <pc:chgData name="Ryan Wicklund, GPSS VP of Finance" userId="S::gpssvpfb@uw.edu::4ba8a24f-ee9a-42a5-9469-37fabe4a4150" providerId="AD" clId="Web-{1893E13B-E735-4D09-A915-AB974036022E}" dt="2024-11-13T21:56:51.113" v="12" actId="20577"/>
      <pc:docMkLst>
        <pc:docMk/>
      </pc:docMkLst>
      <pc:sldChg chg="modSp ord">
        <pc:chgData name="Ryan Wicklund, GPSS VP of Finance" userId="S::gpssvpfb@uw.edu::4ba8a24f-ee9a-42a5-9469-37fabe4a4150" providerId="AD" clId="Web-{1893E13B-E735-4D09-A915-AB974036022E}" dt="2024-11-13T21:56:51.113" v="12" actId="20577"/>
        <pc:sldMkLst>
          <pc:docMk/>
          <pc:sldMk cId="299660593" sldId="506"/>
        </pc:sldMkLst>
        <pc:spChg chg="mod">
          <ac:chgData name="Ryan Wicklund, GPSS VP of Finance" userId="S::gpssvpfb@uw.edu::4ba8a24f-ee9a-42a5-9469-37fabe4a4150" providerId="AD" clId="Web-{1893E13B-E735-4D09-A915-AB974036022E}" dt="2024-11-13T21:56:51.113" v="12" actId="20577"/>
          <ac:spMkLst>
            <pc:docMk/>
            <pc:sldMk cId="299660593" sldId="506"/>
            <ac:spMk id="2" creationId="{AE3B70F4-99DB-95D6-BA2E-548E4B239048}"/>
          </ac:spMkLst>
        </pc:spChg>
      </pc:sldChg>
    </pc:docChg>
  </pc:docChgLst>
  <pc:docChgLst>
    <pc:chgData name="Noah N. Hough, GPSS Vice President of Administration" userId="S::gpssvpadmin@uw.edu::1ae2dabc-bfe4-47f9-9b76-3dc81f32d6da" providerId="AD" clId="Web-{F54D80C7-7CCA-D361-A1D0-E6AAD6D50846}"/>
    <pc:docChg chg="addSld">
      <pc:chgData name="Noah N. Hough, GPSS Vice President of Administration" userId="S::gpssvpadmin@uw.edu::1ae2dabc-bfe4-47f9-9b76-3dc81f32d6da" providerId="AD" clId="Web-{F54D80C7-7CCA-D361-A1D0-E6AAD6D50846}" dt="2024-11-12T18:07:06.384" v="0"/>
      <pc:docMkLst>
        <pc:docMk/>
      </pc:docMkLst>
      <pc:sldChg chg="new">
        <pc:chgData name="Noah N. Hough, GPSS Vice President of Administration" userId="S::gpssvpadmin@uw.edu::1ae2dabc-bfe4-47f9-9b76-3dc81f32d6da" providerId="AD" clId="Web-{F54D80C7-7CCA-D361-A1D0-E6AAD6D50846}" dt="2024-11-12T18:07:06.384" v="0"/>
        <pc:sldMkLst>
          <pc:docMk/>
          <pc:sldMk cId="169815732" sldId="497"/>
        </pc:sldMkLst>
      </pc:sldChg>
    </pc:docChg>
  </pc:docChgLst>
  <pc:docChgLst>
    <pc:chgData name="Noah N. Hough, GPSS Vice President of Administration" userId="S::gpssvpadmin@uw.edu::1ae2dabc-bfe4-47f9-9b76-3dc81f32d6da" providerId="AD" clId="Web-{74CA40DA-7FE5-E55E-BC13-966DD60E9A2A}"/>
    <pc:docChg chg="addSld delSld modSld addMainMaster modMainMaster">
      <pc:chgData name="Noah N. Hough, GPSS Vice President of Administration" userId="S::gpssvpadmin@uw.edu::1ae2dabc-bfe4-47f9-9b76-3dc81f32d6da" providerId="AD" clId="Web-{74CA40DA-7FE5-E55E-BC13-966DD60E9A2A}" dt="2024-11-07T17:06:24.157" v="27"/>
      <pc:docMkLst>
        <pc:docMk/>
      </pc:docMkLst>
      <pc:sldChg chg="modSp del">
        <pc:chgData name="Noah N. Hough, GPSS Vice President of Administration" userId="S::gpssvpadmin@uw.edu::1ae2dabc-bfe4-47f9-9b76-3dc81f32d6da" providerId="AD" clId="Web-{74CA40DA-7FE5-E55E-BC13-966DD60E9A2A}" dt="2024-11-06T03:40:46.388" v="7"/>
        <pc:sldMkLst>
          <pc:docMk/>
          <pc:sldMk cId="2038487471" sldId="256"/>
        </pc:sldMkLst>
      </pc:sldChg>
      <pc:sldChg chg="delSp modSp add">
        <pc:chgData name="Noah N. Hough, GPSS Vice President of Administration" userId="S::gpssvpadmin@uw.edu::1ae2dabc-bfe4-47f9-9b76-3dc81f32d6da" providerId="AD" clId="Web-{74CA40DA-7FE5-E55E-BC13-966DD60E9A2A}" dt="2024-11-06T03:40:59.170" v="12" actId="20577"/>
        <pc:sldMkLst>
          <pc:docMk/>
          <pc:sldMk cId="2982876263" sldId="260"/>
        </pc:sldMkLst>
        <pc:spChg chg="mod">
          <ac:chgData name="Noah N. Hough, GPSS Vice President of Administration" userId="S::gpssvpadmin@uw.edu::1ae2dabc-bfe4-47f9-9b76-3dc81f32d6da" providerId="AD" clId="Web-{74CA40DA-7FE5-E55E-BC13-966DD60E9A2A}" dt="2024-11-06T03:40:58.013" v="10" actId="20577"/>
          <ac:spMkLst>
            <pc:docMk/>
            <pc:sldMk cId="2982876263" sldId="260"/>
            <ac:spMk id="7" creationId="{D4D859C0-D21C-8DF1-3895-601F0E1CDAE7}"/>
          </ac:spMkLst>
        </pc:spChg>
        <pc:spChg chg="mod">
          <ac:chgData name="Noah N. Hough, GPSS Vice President of Administration" userId="S::gpssvpadmin@uw.edu::1ae2dabc-bfe4-47f9-9b76-3dc81f32d6da" providerId="AD" clId="Web-{74CA40DA-7FE5-E55E-BC13-966DD60E9A2A}" dt="2024-11-06T03:40:59.170" v="12" actId="20577"/>
          <ac:spMkLst>
            <pc:docMk/>
            <pc:sldMk cId="2982876263" sldId="260"/>
            <ac:spMk id="8" creationId="{A1DF83EC-B482-9309-B198-369AAA719644}"/>
          </ac:spMkLst>
        </pc:spChg>
      </pc:sldChg>
      <pc:sldChg chg="delSp add">
        <pc:chgData name="Noah N. Hough, GPSS Vice President of Administration" userId="S::gpssvpadmin@uw.edu::1ae2dabc-bfe4-47f9-9b76-3dc81f32d6da" providerId="AD" clId="Web-{74CA40DA-7FE5-E55E-BC13-966DD60E9A2A}" dt="2024-11-06T03:41:02.029" v="13"/>
        <pc:sldMkLst>
          <pc:docMk/>
          <pc:sldMk cId="4093256286" sldId="261"/>
        </pc:sldMkLst>
      </pc:sldChg>
      <pc:sldChg chg="delSp modSp add">
        <pc:chgData name="Noah N. Hough, GPSS Vice President of Administration" userId="S::gpssvpadmin@uw.edu::1ae2dabc-bfe4-47f9-9b76-3dc81f32d6da" providerId="AD" clId="Web-{74CA40DA-7FE5-E55E-BC13-966DD60E9A2A}" dt="2024-11-06T03:41:22.436" v="21" actId="20577"/>
        <pc:sldMkLst>
          <pc:docMk/>
          <pc:sldMk cId="4068613918" sldId="262"/>
        </pc:sldMkLst>
        <pc:spChg chg="mod">
          <ac:chgData name="Noah N. Hough, GPSS Vice President of Administration" userId="S::gpssvpadmin@uw.edu::1ae2dabc-bfe4-47f9-9b76-3dc81f32d6da" providerId="AD" clId="Web-{74CA40DA-7FE5-E55E-BC13-966DD60E9A2A}" dt="2024-11-06T03:41:12.654" v="15" actId="20577"/>
          <ac:spMkLst>
            <pc:docMk/>
            <pc:sldMk cId="4068613918" sldId="262"/>
            <ac:spMk id="4" creationId="{C18806FD-E573-5D8E-8642-698F33AF0623}"/>
          </ac:spMkLst>
        </pc:spChg>
        <pc:spChg chg="mod">
          <ac:chgData name="Noah N. Hough, GPSS Vice President of Administration" userId="S::gpssvpadmin@uw.edu::1ae2dabc-bfe4-47f9-9b76-3dc81f32d6da" providerId="AD" clId="Web-{74CA40DA-7FE5-E55E-BC13-966DD60E9A2A}" dt="2024-11-06T03:41:18.623" v="18" actId="20577"/>
          <ac:spMkLst>
            <pc:docMk/>
            <pc:sldMk cId="4068613918" sldId="262"/>
            <ac:spMk id="5" creationId="{AABDB67C-F9E8-BC63-3D49-F7AA05B6165D}"/>
          </ac:spMkLst>
        </pc:spChg>
        <pc:spChg chg="mod">
          <ac:chgData name="Noah N. Hough, GPSS Vice President of Administration" userId="S::gpssvpadmin@uw.edu::1ae2dabc-bfe4-47f9-9b76-3dc81f32d6da" providerId="AD" clId="Web-{74CA40DA-7FE5-E55E-BC13-966DD60E9A2A}" dt="2024-11-06T03:41:22.436" v="21" actId="20577"/>
          <ac:spMkLst>
            <pc:docMk/>
            <pc:sldMk cId="4068613918" sldId="262"/>
            <ac:spMk id="10" creationId="{163D1A7E-A29A-F47F-8A52-A8E326F4BD70}"/>
          </ac:spMkLst>
        </pc:spChg>
      </pc:sldChg>
      <pc:sldChg chg="delSp add">
        <pc:chgData name="Noah N. Hough, GPSS Vice President of Administration" userId="S::gpssvpadmin@uw.edu::1ae2dabc-bfe4-47f9-9b76-3dc81f32d6da" providerId="AD" clId="Web-{74CA40DA-7FE5-E55E-BC13-966DD60E9A2A}" dt="2024-11-06T03:41:07.623" v="14"/>
        <pc:sldMkLst>
          <pc:docMk/>
          <pc:sldMk cId="4214535782" sldId="263"/>
        </pc:sldMkLst>
      </pc:sldChg>
      <pc:sldChg chg="add">
        <pc:chgData name="Noah N. Hough, GPSS Vice President of Administration" userId="S::gpssvpadmin@uw.edu::1ae2dabc-bfe4-47f9-9b76-3dc81f32d6da" providerId="AD" clId="Web-{74CA40DA-7FE5-E55E-BC13-966DD60E9A2A}" dt="2024-11-06T03:40:36.107" v="5"/>
        <pc:sldMkLst>
          <pc:docMk/>
          <pc:sldMk cId="281484619" sldId="264"/>
        </pc:sldMkLst>
      </pc:sldChg>
      <pc:sldChg chg="delSp add">
        <pc:chgData name="Noah N. Hough, GPSS Vice President of Administration" userId="S::gpssvpadmin@uw.edu::1ae2dabc-bfe4-47f9-9b76-3dc81f32d6da" providerId="AD" clId="Web-{74CA40DA-7FE5-E55E-BC13-966DD60E9A2A}" dt="2024-11-06T03:41:25.217" v="22"/>
        <pc:sldMkLst>
          <pc:docMk/>
          <pc:sldMk cId="1855413334" sldId="265"/>
        </pc:sldMkLst>
      </pc:sldChg>
      <pc:sldChg chg="modSp new">
        <pc:chgData name="Noah N. Hough, GPSS Vice President of Administration" userId="S::gpssvpadmin@uw.edu::1ae2dabc-bfe4-47f9-9b76-3dc81f32d6da" providerId="AD" clId="Web-{74CA40DA-7FE5-E55E-BC13-966DD60E9A2A}" dt="2024-11-07T17:04:49.123" v="25" actId="20577"/>
        <pc:sldMkLst>
          <pc:docMk/>
          <pc:sldMk cId="2455888339" sldId="266"/>
        </pc:sldMkLst>
        <pc:spChg chg="mod">
          <ac:chgData name="Noah N. Hough, GPSS Vice President of Administration" userId="S::gpssvpadmin@uw.edu::1ae2dabc-bfe4-47f9-9b76-3dc81f32d6da" providerId="AD" clId="Web-{74CA40DA-7FE5-E55E-BC13-966DD60E9A2A}" dt="2024-11-07T17:04:49.123" v="25" actId="20577"/>
          <ac:spMkLst>
            <pc:docMk/>
            <pc:sldMk cId="2455888339" sldId="266"/>
            <ac:spMk id="2" creationId="{54AA0B49-7D55-00CA-6342-95229AE3FC58}"/>
          </ac:spMkLst>
        </pc:spChg>
      </pc:sldChg>
      <pc:sldChg chg="modSp new mod modClrScheme chgLayout">
        <pc:chgData name="Noah N. Hough, GPSS Vice President of Administration" userId="S::gpssvpadmin@uw.edu::1ae2dabc-bfe4-47f9-9b76-3dc81f32d6da" providerId="AD" clId="Web-{74CA40DA-7FE5-E55E-BC13-966DD60E9A2A}" dt="2024-11-07T17:06:24.157" v="27"/>
        <pc:sldMkLst>
          <pc:docMk/>
          <pc:sldMk cId="2152222488" sldId="267"/>
        </pc:sldMkLst>
        <pc:spChg chg="mod ord">
          <ac:chgData name="Noah N. Hough, GPSS Vice President of Administration" userId="S::gpssvpadmin@uw.edu::1ae2dabc-bfe4-47f9-9b76-3dc81f32d6da" providerId="AD" clId="Web-{74CA40DA-7FE5-E55E-BC13-966DD60E9A2A}" dt="2024-11-07T17:06:24.157" v="27"/>
          <ac:spMkLst>
            <pc:docMk/>
            <pc:sldMk cId="2152222488" sldId="267"/>
            <ac:spMk id="3" creationId="{6E32A5B4-2CF5-114C-99A4-297B7BA77927}"/>
          </ac:spMkLst>
        </pc:spChg>
      </pc:sldChg>
      <pc:sldMasterChg chg="modSldLayout">
        <pc:chgData name="Noah N. Hough, GPSS Vice President of Administration" userId="S::gpssvpadmin@uw.edu::1ae2dabc-bfe4-47f9-9b76-3dc81f32d6da" providerId="AD" clId="Web-{74CA40DA-7FE5-E55E-BC13-966DD60E9A2A}" dt="2024-11-06T03:40:24.903" v="1"/>
        <pc:sldMasterMkLst>
          <pc:docMk/>
          <pc:sldMasterMk cId="1063665410" sldId="2147483667"/>
        </pc:sldMasterMkLst>
        <pc:sldLayoutChg chg="replId">
          <pc:chgData name="Noah N. Hough, GPSS Vice President of Administration" userId="S::gpssvpadmin@uw.edu::1ae2dabc-bfe4-47f9-9b76-3dc81f32d6da" providerId="AD" clId="Web-{74CA40DA-7FE5-E55E-BC13-966DD60E9A2A}" dt="2024-11-06T03:40:24.903" v="1"/>
          <pc:sldLayoutMkLst>
            <pc:docMk/>
            <pc:sldMasterMk cId="1063665410" sldId="2147483667"/>
            <pc:sldLayoutMk cId="3965653488" sldId="2147483701"/>
          </pc:sldLayoutMkLst>
        </pc:sldLayoutChg>
      </pc:sldMasterChg>
      <pc:sldMasterChg chg="add addSldLayout">
        <pc:chgData name="Noah N. Hough, GPSS Vice President of Administration" userId="S::gpssvpadmin@uw.edu::1ae2dabc-bfe4-47f9-9b76-3dc81f32d6da" providerId="AD" clId="Web-{74CA40DA-7FE5-E55E-BC13-966DD60E9A2A}" dt="2024-11-06T03:40:31.778" v="3"/>
        <pc:sldMasterMkLst>
          <pc:docMk/>
          <pc:sldMasterMk cId="0" sldId="2147483678"/>
        </pc:sldMasterMkLst>
        <pc:sldLayoutChg chg="add">
          <pc:chgData name="Noah N. Hough, GPSS Vice President of Administration" userId="S::gpssvpadmin@uw.edu::1ae2dabc-bfe4-47f9-9b76-3dc81f32d6da" providerId="AD" clId="Web-{74CA40DA-7FE5-E55E-BC13-966DD60E9A2A}" dt="2024-11-06T03:40:24.903" v="1"/>
          <pc:sldLayoutMkLst>
            <pc:docMk/>
            <pc:sldMasterMk cId="0" sldId="2147483678"/>
            <pc:sldLayoutMk cId="0" sldId="2147483700"/>
          </pc:sldLayoutMkLst>
        </pc:sldLayoutChg>
        <pc:sldLayoutChg chg="add">
          <pc:chgData name="Noah N. Hough, GPSS Vice President of Administration" userId="S::gpssvpadmin@uw.edu::1ae2dabc-bfe4-47f9-9b76-3dc81f32d6da" providerId="AD" clId="Web-{74CA40DA-7FE5-E55E-BC13-966DD60E9A2A}" dt="2024-11-06T03:40:29.841" v="2"/>
          <pc:sldLayoutMkLst>
            <pc:docMk/>
            <pc:sldMasterMk cId="0" sldId="2147483678"/>
            <pc:sldLayoutMk cId="0" sldId="2147483705"/>
          </pc:sldLayoutMkLst>
        </pc:sldLayoutChg>
        <pc:sldLayoutChg chg="add">
          <pc:chgData name="Noah N. Hough, GPSS Vice President of Administration" userId="S::gpssvpadmin@uw.edu::1ae2dabc-bfe4-47f9-9b76-3dc81f32d6da" providerId="AD" clId="Web-{74CA40DA-7FE5-E55E-BC13-966DD60E9A2A}" dt="2024-11-06T03:40:31.778" v="3"/>
          <pc:sldLayoutMkLst>
            <pc:docMk/>
            <pc:sldMasterMk cId="0" sldId="2147483678"/>
            <pc:sldLayoutMk cId="0" sldId="2147483711"/>
          </pc:sldLayoutMkLst>
        </pc:sldLayoutChg>
      </pc:sldMasterChg>
    </pc:docChg>
  </pc:docChgLst>
  <pc:docChgLst>
    <pc:chgData name="Kana Saarni, GPSS Vice President Internal Affairs" userId="S::gpssvpin@uw.edu::f43add8f-db69-457b-86c1-14e3f43960d0" providerId="AD" clId="Web-{46ADFE76-B732-482F-5981-2D4E98D0276F}"/>
    <pc:docChg chg="modSld">
      <pc:chgData name="Kana Saarni, GPSS Vice President Internal Affairs" userId="S::gpssvpin@uw.edu::f43add8f-db69-457b-86c1-14e3f43960d0" providerId="AD" clId="Web-{46ADFE76-B732-482F-5981-2D4E98D0276F}" dt="2024-11-14T01:37:50.339" v="3" actId="1076"/>
      <pc:docMkLst>
        <pc:docMk/>
      </pc:docMkLst>
      <pc:sldChg chg="addSp modSp">
        <pc:chgData name="Kana Saarni, GPSS Vice President Internal Affairs" userId="S::gpssvpin@uw.edu::f43add8f-db69-457b-86c1-14e3f43960d0" providerId="AD" clId="Web-{46ADFE76-B732-482F-5981-2D4E98D0276F}" dt="2024-11-14T01:37:50.339" v="3" actId="1076"/>
        <pc:sldMkLst>
          <pc:docMk/>
          <pc:sldMk cId="114231112" sldId="508"/>
        </pc:sldMkLst>
        <pc:picChg chg="add mod">
          <ac:chgData name="Kana Saarni, GPSS Vice President Internal Affairs" userId="S::gpssvpin@uw.edu::f43add8f-db69-457b-86c1-14e3f43960d0" providerId="AD" clId="Web-{46ADFE76-B732-482F-5981-2D4E98D0276F}" dt="2024-11-14T01:37:50.339" v="3" actId="1076"/>
          <ac:picMkLst>
            <pc:docMk/>
            <pc:sldMk cId="114231112" sldId="508"/>
            <ac:picMk id="6" creationId="{E06F0E9D-FDAA-E811-62C7-BF3B1A6279DB}"/>
          </ac:picMkLst>
        </pc:picChg>
      </pc:sldChg>
    </pc:docChg>
  </pc:docChgLst>
  <pc:docChgLst>
    <pc:chgData name="Noah N. Hough, GPSS Vice President of Administration" userId="S::gpssvpadmin@uw.edu::1ae2dabc-bfe4-47f9-9b76-3dc81f32d6da" providerId="AD" clId="Web-{DCFB1E4D-CCF2-9E74-D9EB-2719800B00BD}"/>
    <pc:docChg chg="modSld sldOrd">
      <pc:chgData name="Noah N. Hough, GPSS Vice President of Administration" userId="S::gpssvpadmin@uw.edu::1ae2dabc-bfe4-47f9-9b76-3dc81f32d6da" providerId="AD" clId="Web-{DCFB1E4D-CCF2-9E74-D9EB-2719800B00BD}" dt="2024-11-14T01:24:02.275" v="21"/>
      <pc:docMkLst>
        <pc:docMk/>
      </pc:docMkLst>
      <pc:sldChg chg="ord modNotes">
        <pc:chgData name="Noah N. Hough, GPSS Vice President of Administration" userId="S::gpssvpadmin@uw.edu::1ae2dabc-bfe4-47f9-9b76-3dc81f32d6da" providerId="AD" clId="Web-{DCFB1E4D-CCF2-9E74-D9EB-2719800B00BD}" dt="2024-11-14T01:23:56.947" v="18"/>
        <pc:sldMkLst>
          <pc:docMk/>
          <pc:sldMk cId="3669039331" sldId="269"/>
        </pc:sldMkLst>
      </pc:sldChg>
      <pc:sldChg chg="modNotes">
        <pc:chgData name="Noah N. Hough, GPSS Vice President of Administration" userId="S::gpssvpadmin@uw.edu::1ae2dabc-bfe4-47f9-9b76-3dc81f32d6da" providerId="AD" clId="Web-{DCFB1E4D-CCF2-9E74-D9EB-2719800B00BD}" dt="2024-11-14T01:24:02.275" v="21"/>
        <pc:sldMkLst>
          <pc:docMk/>
          <pc:sldMk cId="1045957794" sldId="270"/>
        </pc:sldMkLst>
      </pc:sldChg>
      <pc:sldChg chg="ord">
        <pc:chgData name="Noah N. Hough, GPSS Vice President of Administration" userId="S::gpssvpadmin@uw.edu::1ae2dabc-bfe4-47f9-9b76-3dc81f32d6da" providerId="AD" clId="Web-{DCFB1E4D-CCF2-9E74-D9EB-2719800B00BD}" dt="2024-11-14T01:23:27.571" v="8"/>
        <pc:sldMkLst>
          <pc:docMk/>
          <pc:sldMk cId="831017480" sldId="274"/>
        </pc:sldMkLst>
      </pc:sldChg>
      <pc:sldChg chg="modNotes">
        <pc:chgData name="Noah N. Hough, GPSS Vice President of Administration" userId="S::gpssvpadmin@uw.edu::1ae2dabc-bfe4-47f9-9b76-3dc81f32d6da" providerId="AD" clId="Web-{DCFB1E4D-CCF2-9E74-D9EB-2719800B00BD}" dt="2024-11-14T01:23:53.150" v="16"/>
        <pc:sldMkLst>
          <pc:docMk/>
          <pc:sldMk cId="502876866" sldId="275"/>
        </pc:sldMkLst>
      </pc:sldChg>
      <pc:sldChg chg="mod modShow">
        <pc:chgData name="Noah N. Hough, GPSS Vice President of Administration" userId="S::gpssvpadmin@uw.edu::1ae2dabc-bfe4-47f9-9b76-3dc81f32d6da" providerId="AD" clId="Web-{DCFB1E4D-CCF2-9E74-D9EB-2719800B00BD}" dt="2024-11-14T01:21:31.458" v="0"/>
        <pc:sldMkLst>
          <pc:docMk/>
          <pc:sldMk cId="3372248664" sldId="480"/>
        </pc:sldMkLst>
      </pc:sldChg>
      <pc:sldChg chg="modNotes">
        <pc:chgData name="Noah N. Hough, GPSS Vice President of Administration" userId="S::gpssvpadmin@uw.edu::1ae2dabc-bfe4-47f9-9b76-3dc81f32d6da" providerId="AD" clId="Web-{DCFB1E4D-CCF2-9E74-D9EB-2719800B00BD}" dt="2024-11-14T01:22:03.069" v="1"/>
        <pc:sldMkLst>
          <pc:docMk/>
          <pc:sldMk cId="1286502032" sldId="484"/>
        </pc:sldMkLst>
      </pc:sldChg>
      <pc:sldChg chg="modNotes">
        <pc:chgData name="Noah N. Hough, GPSS Vice President of Administration" userId="S::gpssvpadmin@uw.edu::1ae2dabc-bfe4-47f9-9b76-3dc81f32d6da" providerId="AD" clId="Web-{DCFB1E4D-CCF2-9E74-D9EB-2719800B00BD}" dt="2024-11-14T01:23:19.649" v="7"/>
        <pc:sldMkLst>
          <pc:docMk/>
          <pc:sldMk cId="1807038939" sldId="495"/>
        </pc:sldMkLst>
      </pc:sldChg>
      <pc:sldChg chg="modNotes">
        <pc:chgData name="Noah N. Hough, GPSS Vice President of Administration" userId="S::gpssvpadmin@uw.edu::1ae2dabc-bfe4-47f9-9b76-3dc81f32d6da" providerId="AD" clId="Web-{DCFB1E4D-CCF2-9E74-D9EB-2719800B00BD}" dt="2024-11-14T01:23:48.743" v="12"/>
        <pc:sldMkLst>
          <pc:docMk/>
          <pc:sldMk cId="362246277" sldId="496"/>
        </pc:sldMkLst>
      </pc:sldChg>
    </pc:docChg>
  </pc:docChgLst>
  <pc:docChgLst>
    <pc:chgData name="Claudia Chan, GPSS Communications Director" userId="S::gpsscomo@uw.edu::62d1c613-1027-4e73-8669-bb0eedc62e3b" providerId="AD" clId="Web-{8B172E7D-8622-24E4-9A8B-EE3E45392E9B}"/>
    <pc:docChg chg="delSld">
      <pc:chgData name="Claudia Chan, GPSS Communications Director" userId="S::gpsscomo@uw.edu::62d1c613-1027-4e73-8669-bb0eedc62e3b" providerId="AD" clId="Web-{8B172E7D-8622-24E4-9A8B-EE3E45392E9B}" dt="2024-11-12T17:40:49.508" v="0"/>
      <pc:docMkLst>
        <pc:docMk/>
      </pc:docMkLst>
      <pc:sldChg chg="del">
        <pc:chgData name="Claudia Chan, GPSS Communications Director" userId="S::gpsscomo@uw.edu::62d1c613-1027-4e73-8669-bb0eedc62e3b" providerId="AD" clId="Web-{8B172E7D-8622-24E4-9A8B-EE3E45392E9B}" dt="2024-11-12T17:40:49.508" v="0"/>
        <pc:sldMkLst>
          <pc:docMk/>
          <pc:sldMk cId="2984419293" sldId="478"/>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8T21:39:16.4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5054 7250 0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8T21:39:16.4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5054 7250 0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07F63D-D71D-4AB2-B7E5-D9F08B93F783}" type="datetimeFigureOut">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83F97D-4FA8-4438-AA1E-3DA1C4520B9A}" type="slidenum">
              <a:t>‹#›</a:t>
            </a:fld>
            <a:endParaRPr lang="en-US"/>
          </a:p>
        </p:txBody>
      </p:sp>
    </p:spTree>
    <p:extLst>
      <p:ext uri="{BB962C8B-B14F-4D97-AF65-F5344CB8AC3E}">
        <p14:creationId xmlns:p14="http://schemas.microsoft.com/office/powerpoint/2010/main" val="2811247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f541a3e090_0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f541a3e090_0_3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gf541a3e090_0_3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kana</a:t>
            </a:r>
          </a:p>
        </p:txBody>
      </p:sp>
    </p:spTree>
    <p:extLst>
      <p:ext uri="{BB962C8B-B14F-4D97-AF65-F5344CB8AC3E}">
        <p14:creationId xmlns:p14="http://schemas.microsoft.com/office/powerpoint/2010/main" val="3940530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200"/>
              <a:buFont typeface="Arial"/>
              <a:buNone/>
            </a:pPr>
            <a:r>
              <a:rPr lang="en-US">
                <a:solidFill>
                  <a:srgbClr val="4B2E84"/>
                </a:solidFill>
                <a:latin typeface="Open Sans"/>
                <a:ea typeface="Open Sans"/>
                <a:cs typeface="Open Sans"/>
              </a:rPr>
              <a:t>Noah</a:t>
            </a:r>
            <a:endParaRPr>
              <a:solidFill>
                <a:srgbClr val="4B2E84"/>
              </a:solidFill>
              <a:latin typeface="Open Sans"/>
              <a:ea typeface="Open Sans"/>
              <a:cs typeface="Open Sans"/>
              <a:sym typeface="Open Sans"/>
            </a:endParaRPr>
          </a:p>
        </p:txBody>
      </p:sp>
      <p:sp>
        <p:nvSpPr>
          <p:cNvPr id="106" name="Google Shape;106;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02130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kana</a:t>
            </a:r>
          </a:p>
        </p:txBody>
      </p:sp>
    </p:spTree>
    <p:extLst>
      <p:ext uri="{BB962C8B-B14F-4D97-AF65-F5344CB8AC3E}">
        <p14:creationId xmlns:p14="http://schemas.microsoft.com/office/powerpoint/2010/main" val="1317145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kana</a:t>
            </a:r>
          </a:p>
        </p:txBody>
      </p:sp>
    </p:spTree>
    <p:extLst>
      <p:ext uri="{BB962C8B-B14F-4D97-AF65-F5344CB8AC3E}">
        <p14:creationId xmlns:p14="http://schemas.microsoft.com/office/powerpoint/2010/main" val="2419298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kana</a:t>
            </a:r>
          </a:p>
        </p:txBody>
      </p:sp>
    </p:spTree>
    <p:extLst>
      <p:ext uri="{BB962C8B-B14F-4D97-AF65-F5344CB8AC3E}">
        <p14:creationId xmlns:p14="http://schemas.microsoft.com/office/powerpoint/2010/main" val="3632212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kana</a:t>
            </a:r>
          </a:p>
        </p:txBody>
      </p:sp>
    </p:spTree>
    <p:extLst>
      <p:ext uri="{BB962C8B-B14F-4D97-AF65-F5344CB8AC3E}">
        <p14:creationId xmlns:p14="http://schemas.microsoft.com/office/powerpoint/2010/main" val="3795181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cs typeface="Calibri"/>
              </a:rPr>
              <a:t>Edith </a:t>
            </a:r>
          </a:p>
          <a:p>
            <a:r>
              <a:rPr lang="en-US">
                <a:latin typeface="Calibri"/>
                <a:cs typeface="Calibri"/>
              </a:rPr>
              <a:t>Fun icebreakers and activities where we will get to know each other!</a:t>
            </a:r>
          </a:p>
          <a:p>
            <a:r>
              <a:rPr lang="en-US">
                <a:latin typeface="Calibri"/>
                <a:cs typeface="Calibri"/>
              </a:rPr>
              <a:t>Learn about DEI as a whole, within UW, and why it's important to GPSS. </a:t>
            </a:r>
          </a:p>
          <a:p>
            <a:r>
              <a:rPr lang="en-US">
                <a:latin typeface="Calibri"/>
                <a:cs typeface="Calibri"/>
              </a:rPr>
              <a:t>You will also gain skills and resources that you can take back to your departments </a:t>
            </a:r>
            <a:br>
              <a:rPr lang="en-US">
                <a:latin typeface="Calibri"/>
                <a:cs typeface="Calibri"/>
              </a:rPr>
            </a:br>
            <a:r>
              <a:rPr lang="en-US">
                <a:latin typeface="Calibri"/>
                <a:cs typeface="Calibri"/>
              </a:rPr>
              <a:t>AND free FOOD! Register so </a:t>
            </a:r>
            <a:r>
              <a:rPr lang="en-US" err="1">
                <a:latin typeface="Calibri"/>
                <a:cs typeface="Calibri"/>
              </a:rPr>
              <a:t>othere</a:t>
            </a:r>
            <a:r>
              <a:rPr lang="en-US">
                <a:latin typeface="Calibri"/>
                <a:cs typeface="Calibri"/>
              </a:rPr>
              <a:t> is enough food </a:t>
            </a:r>
          </a:p>
        </p:txBody>
      </p:sp>
    </p:spTree>
    <p:extLst>
      <p:ext uri="{BB962C8B-B14F-4D97-AF65-F5344CB8AC3E}">
        <p14:creationId xmlns:p14="http://schemas.microsoft.com/office/powerpoint/2010/main" val="3570061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f541a3e090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f541a3e090_0_3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endParaRPr lang="en-US">
              <a:cs typeface="Calibri"/>
            </a:endParaRPr>
          </a:p>
          <a:p>
            <a:pPr marL="0" indent="0">
              <a:buNone/>
            </a:pPr>
            <a:endParaRPr lang="en-US"/>
          </a:p>
          <a:p>
            <a:pPr marL="0" indent="0">
              <a:buNone/>
            </a:pPr>
            <a:endParaRPr lang="en-US"/>
          </a:p>
        </p:txBody>
      </p:sp>
      <p:sp>
        <p:nvSpPr>
          <p:cNvPr id="174" name="Google Shape;174;gf541a3e090_0_3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26</a:t>
            </a:fld>
            <a:endParaRPr/>
          </a:p>
        </p:txBody>
      </p:sp>
    </p:spTree>
    <p:extLst>
      <p:ext uri="{BB962C8B-B14F-4D97-AF65-F5344CB8AC3E}">
        <p14:creationId xmlns:p14="http://schemas.microsoft.com/office/powerpoint/2010/main" val="2609806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f541a3e090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f541a3e090_0_3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endParaRPr lang="en-US">
              <a:cs typeface="Calibri"/>
            </a:endParaRPr>
          </a:p>
          <a:p>
            <a:pPr marL="0" indent="0">
              <a:buNone/>
            </a:pPr>
            <a:endParaRPr lang="en-US"/>
          </a:p>
        </p:txBody>
      </p:sp>
      <p:sp>
        <p:nvSpPr>
          <p:cNvPr id="174" name="Google Shape;174;gf541a3e090_0_3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27</a:t>
            </a:fld>
            <a:endParaRPr/>
          </a:p>
        </p:txBody>
      </p:sp>
    </p:spTree>
    <p:extLst>
      <p:ext uri="{BB962C8B-B14F-4D97-AF65-F5344CB8AC3E}">
        <p14:creationId xmlns:p14="http://schemas.microsoft.com/office/powerpoint/2010/main" val="836471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f541a3e090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f541a3e090_0_3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r>
              <a:rPr lang="en-US"/>
              <a:t>Emilio Castaneda, Mykhail Lembke</a:t>
            </a:r>
          </a:p>
          <a:p>
            <a:pPr marL="0" indent="0">
              <a:buNone/>
            </a:pPr>
            <a:endParaRPr lang="en-US"/>
          </a:p>
          <a:p>
            <a:pPr marL="0" indent="0">
              <a:buNone/>
            </a:pPr>
            <a:endParaRPr lang="en-US"/>
          </a:p>
        </p:txBody>
      </p:sp>
      <p:sp>
        <p:nvSpPr>
          <p:cNvPr id="174" name="Google Shape;174;gf541a3e090_0_3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28</a:t>
            </a:fld>
            <a:endParaRPr/>
          </a:p>
        </p:txBody>
      </p:sp>
    </p:spTree>
    <p:extLst>
      <p:ext uri="{BB962C8B-B14F-4D97-AF65-F5344CB8AC3E}">
        <p14:creationId xmlns:p14="http://schemas.microsoft.com/office/powerpoint/2010/main" val="25452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f541a3e090_0_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f541a3e090_0_3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a:buNone/>
            </a:pPr>
            <a:endParaRPr lang="en-US"/>
          </a:p>
          <a:p>
            <a:pPr>
              <a:buNone/>
            </a:pPr>
            <a:r>
              <a:rPr lang="en-US"/>
              <a:t>remind the Senate that all votes will be public. Zoom attendees should privately message VP of Admin with questions. Mention that there will be CART captioning for the meeting</a:t>
            </a:r>
          </a:p>
        </p:txBody>
      </p:sp>
      <p:sp>
        <p:nvSpPr>
          <p:cNvPr id="153" name="Google Shape;153;gf541a3e090_0_3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Senator of the month is recognition that we give out to senators that have made meaningful contributions to the senate space. The executive committee makes recommendations and selections for this recognition. For the month of October, the executive senate recognizes Marina Zub. </a:t>
            </a:r>
          </a:p>
        </p:txBody>
      </p:sp>
      <p:sp>
        <p:nvSpPr>
          <p:cNvPr id="4" name="Slide Number Placeholder 3"/>
          <p:cNvSpPr>
            <a:spLocks noGrp="1"/>
          </p:cNvSpPr>
          <p:nvPr>
            <p:ph type="sldNum" sz="quarter" idx="5"/>
          </p:nvPr>
        </p:nvSpPr>
        <p:spPr/>
        <p:txBody>
          <a:bodyPr/>
          <a:lstStyle/>
          <a:p>
            <a:fld id="{D383F97D-4FA8-4438-AA1E-3DA1C4520B9A}" type="slidenum">
              <a:rPr lang="en-US"/>
              <a:t>35</a:t>
            </a:fld>
            <a:endParaRPr lang="en-US"/>
          </a:p>
        </p:txBody>
      </p:sp>
    </p:spTree>
    <p:extLst>
      <p:ext uri="{BB962C8B-B14F-4D97-AF65-F5344CB8AC3E}">
        <p14:creationId xmlns:p14="http://schemas.microsoft.com/office/powerpoint/2010/main" val="3728124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Beth </a:t>
            </a:r>
          </a:p>
        </p:txBody>
      </p:sp>
      <p:sp>
        <p:nvSpPr>
          <p:cNvPr id="4" name="Slide Number Placeholder 3"/>
          <p:cNvSpPr>
            <a:spLocks noGrp="1"/>
          </p:cNvSpPr>
          <p:nvPr>
            <p:ph type="sldNum" sz="quarter" idx="5"/>
          </p:nvPr>
        </p:nvSpPr>
        <p:spPr/>
        <p:txBody>
          <a:bodyPr/>
          <a:lstStyle/>
          <a:p>
            <a:fld id="{D383F97D-4FA8-4438-AA1E-3DA1C4520B9A}" type="slidenum">
              <a:rPr lang="en-US"/>
              <a:t>37</a:t>
            </a:fld>
            <a:endParaRPr lang="en-US"/>
          </a:p>
        </p:txBody>
      </p:sp>
    </p:spTree>
    <p:extLst>
      <p:ext uri="{BB962C8B-B14F-4D97-AF65-F5344CB8AC3E}">
        <p14:creationId xmlns:p14="http://schemas.microsoft.com/office/powerpoint/2010/main" val="2540944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ryan</a:t>
            </a:r>
          </a:p>
        </p:txBody>
      </p:sp>
      <p:sp>
        <p:nvSpPr>
          <p:cNvPr id="4" name="Slide Number Placeholder 3"/>
          <p:cNvSpPr>
            <a:spLocks noGrp="1"/>
          </p:cNvSpPr>
          <p:nvPr>
            <p:ph type="sldNum" sz="quarter" idx="5"/>
          </p:nvPr>
        </p:nvSpPr>
        <p:spPr/>
        <p:txBody>
          <a:bodyPr/>
          <a:lstStyle/>
          <a:p>
            <a:fld id="{D383F97D-4FA8-4438-AA1E-3DA1C4520B9A}" type="slidenum">
              <a:rPr lang="en-US"/>
              <a:t>41</a:t>
            </a:fld>
            <a:endParaRPr lang="en-US"/>
          </a:p>
        </p:txBody>
      </p:sp>
    </p:spTree>
    <p:extLst>
      <p:ext uri="{BB962C8B-B14F-4D97-AF65-F5344CB8AC3E}">
        <p14:creationId xmlns:p14="http://schemas.microsoft.com/office/powerpoint/2010/main" val="3302970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ella</a:t>
            </a:r>
          </a:p>
        </p:txBody>
      </p:sp>
      <p:sp>
        <p:nvSpPr>
          <p:cNvPr id="4" name="Slide Number Placeholder 3"/>
          <p:cNvSpPr>
            <a:spLocks noGrp="1"/>
          </p:cNvSpPr>
          <p:nvPr>
            <p:ph type="sldNum" sz="quarter" idx="5"/>
          </p:nvPr>
        </p:nvSpPr>
        <p:spPr/>
        <p:txBody>
          <a:bodyPr/>
          <a:lstStyle/>
          <a:p>
            <a:fld id="{D383F97D-4FA8-4438-AA1E-3DA1C4520B9A}" type="slidenum">
              <a:rPr lang="en-US"/>
              <a:t>45</a:t>
            </a:fld>
            <a:endParaRPr lang="en-US"/>
          </a:p>
        </p:txBody>
      </p:sp>
    </p:spTree>
    <p:extLst>
      <p:ext uri="{BB962C8B-B14F-4D97-AF65-F5344CB8AC3E}">
        <p14:creationId xmlns:p14="http://schemas.microsoft.com/office/powerpoint/2010/main" val="679495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noah</a:t>
            </a:r>
          </a:p>
        </p:txBody>
      </p:sp>
      <p:sp>
        <p:nvSpPr>
          <p:cNvPr id="4" name="Slide Number Placeholder 3"/>
          <p:cNvSpPr>
            <a:spLocks noGrp="1"/>
          </p:cNvSpPr>
          <p:nvPr>
            <p:ph type="sldNum" sz="quarter" idx="5"/>
          </p:nvPr>
        </p:nvSpPr>
        <p:spPr/>
        <p:txBody>
          <a:bodyPr/>
          <a:lstStyle/>
          <a:p>
            <a:fld id="{D383F97D-4FA8-4438-AA1E-3DA1C4520B9A}" type="slidenum">
              <a:rPr lang="en-US"/>
              <a:t>46</a:t>
            </a:fld>
            <a:endParaRPr lang="en-US"/>
          </a:p>
        </p:txBody>
      </p:sp>
    </p:spTree>
    <p:extLst>
      <p:ext uri="{BB962C8B-B14F-4D97-AF65-F5344CB8AC3E}">
        <p14:creationId xmlns:p14="http://schemas.microsoft.com/office/powerpoint/2010/main" val="546782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D383F97D-4FA8-4438-AA1E-3DA1C4520B9A}" type="slidenum">
              <a:rPr lang="en-US"/>
              <a:t>48</a:t>
            </a:fld>
            <a:endParaRPr lang="en-US"/>
          </a:p>
        </p:txBody>
      </p:sp>
    </p:spTree>
    <p:extLst>
      <p:ext uri="{BB962C8B-B14F-4D97-AF65-F5344CB8AC3E}">
        <p14:creationId xmlns:p14="http://schemas.microsoft.com/office/powerpoint/2010/main" val="881293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noah</a:t>
            </a:r>
          </a:p>
        </p:txBody>
      </p:sp>
      <p:sp>
        <p:nvSpPr>
          <p:cNvPr id="4" name="Slide Number Placeholder 3"/>
          <p:cNvSpPr>
            <a:spLocks noGrp="1"/>
          </p:cNvSpPr>
          <p:nvPr>
            <p:ph type="sldNum" sz="quarter" idx="5"/>
          </p:nvPr>
        </p:nvSpPr>
        <p:spPr/>
        <p:txBody>
          <a:bodyPr/>
          <a:lstStyle/>
          <a:p>
            <a:fld id="{D383F97D-4FA8-4438-AA1E-3DA1C4520B9A}" type="slidenum">
              <a:rPr lang="en-US"/>
              <a:t>49</a:t>
            </a:fld>
            <a:endParaRPr lang="en-US"/>
          </a:p>
        </p:txBody>
      </p:sp>
    </p:spTree>
    <p:extLst>
      <p:ext uri="{BB962C8B-B14F-4D97-AF65-F5344CB8AC3E}">
        <p14:creationId xmlns:p14="http://schemas.microsoft.com/office/powerpoint/2010/main" val="1603799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f541a3e090_0_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f541a3e090_0_3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5600"/>
              <a:buFont typeface="Arial"/>
              <a:buNone/>
            </a:pPr>
            <a:r>
              <a:rPr lang="en" sz="1400">
                <a:solidFill>
                  <a:srgbClr val="351C75"/>
                </a:solidFill>
              </a:rPr>
              <a:t>noah</a:t>
            </a:r>
          </a:p>
        </p:txBody>
      </p:sp>
      <p:sp>
        <p:nvSpPr>
          <p:cNvPr id="210" name="Google Shape;210;gf541a3e090_0_3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96097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f541a3e090_0_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f541a3e090_0_3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5600"/>
              <a:buFont typeface="Arial"/>
              <a:buNone/>
            </a:pPr>
            <a:r>
              <a:rPr lang="en" sz="1400">
                <a:solidFill>
                  <a:srgbClr val="351C75"/>
                </a:solidFill>
              </a:rPr>
              <a:t>noah</a:t>
            </a:r>
          </a:p>
        </p:txBody>
      </p:sp>
      <p:sp>
        <p:nvSpPr>
          <p:cNvPr id="210" name="Google Shape;210;gf541a3e090_0_3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42099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err="1">
                <a:latin typeface="Calibri"/>
                <a:cs typeface="Calibri"/>
              </a:rPr>
              <a:t>noah</a:t>
            </a:r>
          </a:p>
        </p:txBody>
      </p:sp>
    </p:spTree>
    <p:extLst>
      <p:ext uri="{BB962C8B-B14F-4D97-AF65-F5344CB8AC3E}">
        <p14:creationId xmlns:p14="http://schemas.microsoft.com/office/powerpoint/2010/main" val="1032961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541a3e090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541a3e090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endParaRPr lang="en-US"/>
          </a:p>
        </p:txBody>
      </p:sp>
      <p:sp>
        <p:nvSpPr>
          <p:cNvPr id="162" name="Google Shape;162;gf541a3e090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53</a:t>
            </a:fld>
            <a:endParaRPr/>
          </a:p>
        </p:txBody>
      </p:sp>
    </p:spTree>
    <p:extLst>
      <p:ext uri="{BB962C8B-B14F-4D97-AF65-F5344CB8AC3E}">
        <p14:creationId xmlns:p14="http://schemas.microsoft.com/office/powerpoint/2010/main" val="3529985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kana</a:t>
            </a:r>
          </a:p>
        </p:txBody>
      </p:sp>
    </p:spTree>
    <p:extLst>
      <p:ext uri="{BB962C8B-B14F-4D97-AF65-F5344CB8AC3E}">
        <p14:creationId xmlns:p14="http://schemas.microsoft.com/office/powerpoint/2010/main" val="2551653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541a3e090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541a3e090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endParaRPr lang="en-US"/>
          </a:p>
        </p:txBody>
      </p:sp>
      <p:sp>
        <p:nvSpPr>
          <p:cNvPr id="162" name="Google Shape;162;gf541a3e090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a:t>
            </a:fld>
            <a:endParaRPr/>
          </a:p>
        </p:txBody>
      </p:sp>
    </p:spTree>
    <p:extLst>
      <p:ext uri="{BB962C8B-B14F-4D97-AF65-F5344CB8AC3E}">
        <p14:creationId xmlns:p14="http://schemas.microsoft.com/office/powerpoint/2010/main" val="1595124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f541a3e090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f541a3e090_0_3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r>
              <a:rPr lang="en-US"/>
              <a:t>Edith - Every community owes its existence and vitality to generations from around the world who contributed to making the history that led to this moment. Indigenous People have lived here continuously since time immemorial, and Seattle is now a highly cosmopolitan territory with overlapping sovereignties and fidelities. Acknowledging the land we are on is only the first step. Therefore the Graduate and Professional Student Senate at the University of Washington in Seattle acknowledges the Coast Salish peoples of this land, the land which touches the shared waters of all tribes and bands within the Suquamish, Tulalip, and Muckleshoot nations and all traditional lands on which we learn and work. </a:t>
            </a:r>
          </a:p>
          <a:p>
            <a:pPr marL="0" indent="0">
              <a:buNone/>
            </a:pPr>
            <a:endParaRPr lang="en-US"/>
          </a:p>
          <a:p>
            <a:pPr marL="0" indent="0">
              <a:buNone/>
            </a:pPr>
            <a:endParaRPr lang="en-US"/>
          </a:p>
        </p:txBody>
      </p:sp>
      <p:sp>
        <p:nvSpPr>
          <p:cNvPr id="174" name="Google Shape;174;gf541a3e090_0_3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f162217819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f162217819_0_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indent="0">
              <a:lnSpc>
                <a:spcPct val="115000"/>
              </a:lnSpc>
              <a:buSzPts val="5600"/>
              <a:buNone/>
            </a:pPr>
            <a:r>
              <a:rPr lang="en-US" sz="1400" i="1">
                <a:solidFill>
                  <a:srgbClr val="351C75"/>
                </a:solidFill>
              </a:rPr>
              <a:t>Edith - Washington Student Association </a:t>
            </a:r>
          </a:p>
        </p:txBody>
      </p:sp>
      <p:sp>
        <p:nvSpPr>
          <p:cNvPr id="551" name="Google Shape;551;gf162217819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56603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7</a:t>
            </a:fld>
            <a:endParaRPr/>
          </a:p>
        </p:txBody>
      </p:sp>
    </p:spTree>
    <p:extLst>
      <p:ext uri="{BB962C8B-B14F-4D97-AF65-F5344CB8AC3E}">
        <p14:creationId xmlns:p14="http://schemas.microsoft.com/office/powerpoint/2010/main" val="1500624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kana</a:t>
            </a:r>
          </a:p>
        </p:txBody>
      </p:sp>
    </p:spTree>
    <p:extLst>
      <p:ext uri="{BB962C8B-B14F-4D97-AF65-F5344CB8AC3E}">
        <p14:creationId xmlns:p14="http://schemas.microsoft.com/office/powerpoint/2010/main" val="3484410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Ryan</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D383F97D-4FA8-4438-AA1E-3DA1C4520B9A}" type="slidenum">
              <a:rPr lang="en-US"/>
              <a:t>9</a:t>
            </a:fld>
            <a:endParaRPr lang="en-US"/>
          </a:p>
        </p:txBody>
      </p:sp>
    </p:spTree>
    <p:extLst>
      <p:ext uri="{BB962C8B-B14F-4D97-AF65-F5344CB8AC3E}">
        <p14:creationId xmlns:p14="http://schemas.microsoft.com/office/powerpoint/2010/main" val="42602435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emf"/><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7" name="Picture 6"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2" name="Picture 1"/>
          <p:cNvPicPr>
            <a:picLocks noChangeAspect="1"/>
          </p:cNvPicPr>
          <p:nvPr userDrawn="1"/>
        </p:nvPicPr>
        <p:blipFill>
          <a:blip r:embed="rId3"/>
          <a:stretch>
            <a:fillRect/>
          </a:stretch>
        </p:blipFill>
        <p:spPr>
          <a:xfrm>
            <a:off x="568081" y="4598607"/>
            <a:ext cx="2416273" cy="213486"/>
          </a:xfrm>
          <a:prstGeom prst="rect">
            <a:avLst/>
          </a:prstGeom>
        </p:spPr>
      </p:pic>
      <p:pic>
        <p:nvPicPr>
          <p:cNvPr id="8" name="Picture 7"/>
          <p:cNvPicPr>
            <a:picLocks noChangeAspect="1"/>
          </p:cNvPicPr>
          <p:nvPr userDrawn="1"/>
        </p:nvPicPr>
        <p:blipFill>
          <a:blip r:embed="rId4"/>
          <a:stretch>
            <a:fillRect/>
          </a:stretch>
        </p:blipFill>
        <p:spPr>
          <a:xfrm>
            <a:off x="568081" y="3426449"/>
            <a:ext cx="1600200" cy="139700"/>
          </a:xfrm>
          <a:prstGeom prst="rect">
            <a:avLst/>
          </a:prstGeom>
        </p:spPr>
      </p:pic>
      <p:sp>
        <p:nvSpPr>
          <p:cNvPr id="3" name="Title 2"/>
          <p:cNvSpPr>
            <a:spLocks noGrp="1"/>
          </p:cNvSpPr>
          <p:nvPr>
            <p:ph type="title" hasCustomPrompt="1"/>
          </p:nvPr>
        </p:nvSpPr>
        <p:spPr>
          <a:xfrm>
            <a:off x="460375" y="644993"/>
            <a:ext cx="6972300" cy="2641756"/>
          </a:xfrm>
          <a:prstGeom prst="rect">
            <a:avLst/>
          </a:prstGeom>
        </p:spPr>
        <p:txBody>
          <a:bodyPr anchor="b"/>
          <a:lstStyle>
            <a:lvl1pPr algn="l">
              <a:defRPr sz="5000" b="1" i="0" baseline="0">
                <a:solidFill>
                  <a:schemeClr val="tx2"/>
                </a:solidFill>
                <a:latin typeface="Encode Sans Normal Black" charset="0"/>
                <a:ea typeface="Encode Sans Normal Black" charset="0"/>
                <a:cs typeface="Encode Sans Normal Black" charset="0"/>
              </a:defRPr>
            </a:lvl1pPr>
          </a:lstStyle>
          <a:p>
            <a:r>
              <a:rPr lang="en-US"/>
              <a:t>TITLE HERE</a:t>
            </a:r>
            <a:br>
              <a:rPr lang="en-US"/>
            </a:br>
            <a:r>
              <a:rPr lang="en-US"/>
              <a:t>ENCODE NORMAL</a:t>
            </a:r>
            <a:br>
              <a:rPr lang="en-US"/>
            </a:br>
            <a:r>
              <a:rPr lang="en-US"/>
              <a:t>BLACK, 50 PT.</a:t>
            </a:r>
          </a:p>
        </p:txBody>
      </p:sp>
    </p:spTree>
    <p:extLst>
      <p:ext uri="{BB962C8B-B14F-4D97-AF65-F5344CB8AC3E}">
        <p14:creationId xmlns:p14="http://schemas.microsoft.com/office/powerpoint/2010/main" val="1755309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874" y="1363508"/>
            <a:ext cx="1090095" cy="96362"/>
          </a:xfrm>
          <a:prstGeom prst="rect">
            <a:avLst/>
          </a:prstGeom>
        </p:spPr>
      </p:pic>
      <p:sp>
        <p:nvSpPr>
          <p:cNvPr id="8" name="Chart Placeholder 11"/>
          <p:cNvSpPr>
            <a:spLocks noGrp="1"/>
          </p:cNvSpPr>
          <p:nvPr>
            <p:ph type="chart" sz="quarter" idx="12" hasCustomPrompt="1"/>
          </p:nvPr>
        </p:nvSpPr>
        <p:spPr>
          <a:xfrm>
            <a:off x="447923" y="1724977"/>
            <a:ext cx="8184662" cy="2961163"/>
          </a:xfrm>
          <a:prstGeom prst="rect">
            <a:avLst/>
          </a:prstGeom>
        </p:spPr>
        <p:txBody>
          <a:bodyPr>
            <a:normAutofit/>
          </a:bodyPr>
          <a:lstStyle>
            <a:lvl1pPr marL="0" indent="0">
              <a:buNone/>
              <a:defRPr sz="2400" b="0" i="1" baseline="0">
                <a:solidFill>
                  <a:schemeClr val="tx1"/>
                </a:solidFill>
                <a:latin typeface="Open Sans Light"/>
                <a:cs typeface="Open Sans Light"/>
              </a:defRPr>
            </a:lvl1pPr>
          </a:lstStyle>
          <a:p>
            <a:r>
              <a:rPr lang="en-US"/>
              <a:t>Graphics can go here – </a:t>
            </a:r>
            <a:br>
              <a:rPr lang="en-US"/>
            </a:br>
            <a:r>
              <a:rPr lang="en-US"/>
              <a:t>replace this box with your image or chart</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5041" y="4675530"/>
            <a:ext cx="2539991" cy="172311"/>
          </a:xfrm>
          <a:prstGeom prst="rect">
            <a:avLst/>
          </a:prstGeom>
        </p:spPr>
      </p:pic>
      <p:sp>
        <p:nvSpPr>
          <p:cNvPr id="2" name="Title 1"/>
          <p:cNvSpPr>
            <a:spLocks noGrp="1"/>
          </p:cNvSpPr>
          <p:nvPr>
            <p:ph type="title" hasCustomPrompt="1"/>
          </p:nvPr>
        </p:nvSpPr>
        <p:spPr>
          <a:xfrm>
            <a:off x="460375" y="381608"/>
            <a:ext cx="8172210"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744044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568081" y="3426449"/>
            <a:ext cx="1600200" cy="1397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081" y="4599009"/>
            <a:ext cx="2425226" cy="213273"/>
          </a:xfrm>
          <a:prstGeom prst="rect">
            <a:avLst/>
          </a:prstGeom>
        </p:spPr>
      </p:pic>
      <p:pic>
        <p:nvPicPr>
          <p:cNvPr id="13" name="Picture 12" descr="W Logo_Purple_2685_HEX.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sp>
        <p:nvSpPr>
          <p:cNvPr id="3" name="Title 2"/>
          <p:cNvSpPr>
            <a:spLocks noGrp="1"/>
          </p:cNvSpPr>
          <p:nvPr>
            <p:ph type="title" hasCustomPrompt="1"/>
          </p:nvPr>
        </p:nvSpPr>
        <p:spPr>
          <a:xfrm>
            <a:off x="460375" y="644993"/>
            <a:ext cx="7023540" cy="2641756"/>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spTree>
    <p:extLst>
      <p:ext uri="{BB962C8B-B14F-4D97-AF65-F5344CB8AC3E}">
        <p14:creationId xmlns:p14="http://schemas.microsoft.com/office/powerpoint/2010/main" val="1074028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568081" y="3426449"/>
            <a:ext cx="1600200" cy="139700"/>
          </a:xfrm>
          <a:prstGeom prst="rect">
            <a:avLst/>
          </a:prstGeom>
        </p:spPr>
      </p:pic>
      <p:pic>
        <p:nvPicPr>
          <p:cNvPr id="6" name="Picture 5" descr="W Logo_Purple_2685_HE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8085" y="4675530"/>
            <a:ext cx="2539991" cy="172311"/>
          </a:xfrm>
          <a:prstGeom prst="rect">
            <a:avLst/>
          </a:prstGeom>
        </p:spPr>
      </p:pic>
      <p:sp>
        <p:nvSpPr>
          <p:cNvPr id="2" name="Title 1"/>
          <p:cNvSpPr>
            <a:spLocks noGrp="1"/>
          </p:cNvSpPr>
          <p:nvPr>
            <p:ph type="title" hasCustomPrompt="1"/>
          </p:nvPr>
        </p:nvSpPr>
        <p:spPr>
          <a:xfrm>
            <a:off x="460376" y="644993"/>
            <a:ext cx="7023540" cy="2641756"/>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spTree>
    <p:extLst>
      <p:ext uri="{BB962C8B-B14F-4D97-AF65-F5344CB8AC3E}">
        <p14:creationId xmlns:p14="http://schemas.microsoft.com/office/powerpoint/2010/main" val="339719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555381" y="1364403"/>
            <a:ext cx="1103781" cy="96361"/>
          </a:xfrm>
          <a:prstGeom prst="rect">
            <a:avLst/>
          </a:prstGeom>
        </p:spPr>
      </p:pic>
      <p:pic>
        <p:nvPicPr>
          <p:cNvPr id="12" name="Picture 11"/>
          <p:cNvPicPr>
            <a:picLocks noChangeAspect="1"/>
          </p:cNvPicPr>
          <p:nvPr userDrawn="1"/>
        </p:nvPicPr>
        <p:blipFill>
          <a:blip r:embed="rId3"/>
          <a:stretch>
            <a:fillRect/>
          </a:stretch>
        </p:blipFill>
        <p:spPr>
          <a:xfrm>
            <a:off x="549031" y="1363508"/>
            <a:ext cx="1103781" cy="96362"/>
          </a:xfrm>
          <a:prstGeom prst="rect">
            <a:avLst/>
          </a:prstGeom>
        </p:spPr>
      </p:pic>
      <p:sp>
        <p:nvSpPr>
          <p:cNvPr id="24" name="Text Placeholder 9"/>
          <p:cNvSpPr>
            <a:spLocks noGrp="1"/>
          </p:cNvSpPr>
          <p:nvPr>
            <p:ph type="body" sz="quarter" idx="11" hasCustomPrompt="1"/>
          </p:nvPr>
        </p:nvSpPr>
        <p:spPr>
          <a:xfrm>
            <a:off x="447923" y="2320239"/>
            <a:ext cx="8197114" cy="225176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25" name="Text Placeholder 5"/>
          <p:cNvSpPr>
            <a:spLocks noGrp="1"/>
          </p:cNvSpPr>
          <p:nvPr>
            <p:ph type="body" sz="quarter" idx="12" hasCustomPrompt="1"/>
          </p:nvPr>
        </p:nvSpPr>
        <p:spPr>
          <a:xfrm>
            <a:off x="460375" y="1730667"/>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24 PT.)</a:t>
            </a:r>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05041" y="4675530"/>
            <a:ext cx="2539991" cy="172311"/>
          </a:xfrm>
          <a:prstGeom prst="rect">
            <a:avLst/>
          </a:prstGeom>
        </p:spPr>
      </p:pic>
      <p:sp>
        <p:nvSpPr>
          <p:cNvPr id="2" name="Title 1"/>
          <p:cNvSpPr>
            <a:spLocks noGrp="1"/>
          </p:cNvSpPr>
          <p:nvPr>
            <p:ph type="title" hasCustomPrompt="1"/>
          </p:nvPr>
        </p:nvSpPr>
        <p:spPr>
          <a:xfrm>
            <a:off x="447922" y="369285"/>
            <a:ext cx="8197109"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3072872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stretch>
            <a:fillRect/>
          </a:stretch>
        </p:blipFill>
        <p:spPr>
          <a:xfrm>
            <a:off x="549031" y="1363508"/>
            <a:ext cx="1103781" cy="96362"/>
          </a:xfrm>
          <a:prstGeom prst="rect">
            <a:avLst/>
          </a:prstGeom>
        </p:spPr>
      </p:pic>
      <p:pic>
        <p:nvPicPr>
          <p:cNvPr id="6" name="Picture 5" descr="W Logo_Purple_2685_HE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sp>
        <p:nvSpPr>
          <p:cNvPr id="8" name="Text Placeholder 9"/>
          <p:cNvSpPr>
            <a:spLocks noGrp="1"/>
          </p:cNvSpPr>
          <p:nvPr>
            <p:ph type="body" sz="quarter" idx="11" hasCustomPrompt="1"/>
          </p:nvPr>
        </p:nvSpPr>
        <p:spPr>
          <a:xfrm>
            <a:off x="447923" y="1730667"/>
            <a:ext cx="8197114" cy="236590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2" name="Title 1"/>
          <p:cNvSpPr>
            <a:spLocks noGrp="1"/>
          </p:cNvSpPr>
          <p:nvPr>
            <p:ph type="title" hasCustomPrompt="1"/>
          </p:nvPr>
        </p:nvSpPr>
        <p:spPr>
          <a:xfrm>
            <a:off x="460375" y="370622"/>
            <a:ext cx="8184662"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1450220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549031" y="1363508"/>
            <a:ext cx="1103781" cy="96362"/>
          </a:xfrm>
          <a:prstGeom prst="rect">
            <a:avLst/>
          </a:prstGeom>
        </p:spPr>
      </p:pic>
      <p:sp>
        <p:nvSpPr>
          <p:cNvPr id="10" name="Chart Placeholder 11"/>
          <p:cNvSpPr>
            <a:spLocks noGrp="1"/>
          </p:cNvSpPr>
          <p:nvPr>
            <p:ph type="chart" sz="quarter" idx="12" hasCustomPrompt="1"/>
          </p:nvPr>
        </p:nvSpPr>
        <p:spPr>
          <a:xfrm>
            <a:off x="447923" y="1724977"/>
            <a:ext cx="8184662" cy="2961163"/>
          </a:xfrm>
          <a:prstGeom prst="rect">
            <a:avLst/>
          </a:prstGeom>
        </p:spPr>
        <p:txBody>
          <a:bodyPr>
            <a:normAutofit/>
          </a:bodyPr>
          <a:lstStyle>
            <a:lvl1pPr marL="0" indent="0">
              <a:buNone/>
              <a:defRPr sz="2400" b="0" i="1" baseline="0">
                <a:solidFill>
                  <a:schemeClr val="tx1"/>
                </a:solidFill>
                <a:latin typeface="Open Sans Light"/>
                <a:cs typeface="Open Sans Light"/>
              </a:defRPr>
            </a:lvl1pPr>
          </a:lstStyle>
          <a:p>
            <a:r>
              <a:rPr lang="en-US"/>
              <a:t>Graphics can go here – </a:t>
            </a:r>
            <a:br>
              <a:rPr lang="en-US"/>
            </a:br>
            <a:r>
              <a:rPr lang="en-US"/>
              <a:t>replace this box with your image or chart</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5041" y="4675530"/>
            <a:ext cx="2539991" cy="172311"/>
          </a:xfrm>
          <a:prstGeom prst="rect">
            <a:avLst/>
          </a:prstGeom>
        </p:spPr>
      </p:pic>
      <p:sp>
        <p:nvSpPr>
          <p:cNvPr id="2" name="Title 1"/>
          <p:cNvSpPr>
            <a:spLocks noGrp="1"/>
          </p:cNvSpPr>
          <p:nvPr>
            <p:ph type="title" hasCustomPrompt="1"/>
          </p:nvPr>
        </p:nvSpPr>
        <p:spPr>
          <a:xfrm>
            <a:off x="460375" y="369733"/>
            <a:ext cx="8172210"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2489552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solidFill>
          <a:srgbClr val="4B2E84"/>
        </a:solidFill>
        <a:effectLst/>
      </p:bgPr>
    </p:bg>
    <p:spTree>
      <p:nvGrpSpPr>
        <p:cNvPr id="1" name="Shape 105"/>
        <p:cNvGrpSpPr/>
        <p:nvPr/>
      </p:nvGrpSpPr>
      <p:grpSpPr>
        <a:xfrm>
          <a:off x="0" y="0"/>
          <a:ext cx="0" cy="0"/>
          <a:chOff x="0" y="0"/>
          <a:chExt cx="0" cy="0"/>
        </a:xfrm>
      </p:grpSpPr>
      <p:sp>
        <p:nvSpPr>
          <p:cNvPr id="106" name="Google Shape;106;p25"/>
          <p:cNvSpPr/>
          <p:nvPr/>
        </p:nvSpPr>
        <p:spPr>
          <a:xfrm>
            <a:off x="4572000" y="175"/>
            <a:ext cx="4572000" cy="5143500"/>
          </a:xfrm>
          <a:prstGeom prst="rect">
            <a:avLst/>
          </a:prstGeom>
          <a:solidFill>
            <a:schemeClr val="lt1"/>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107" name="Google Shape;107;p25"/>
          <p:cNvSpPr txBox="1">
            <a:spLocks noGrp="1"/>
          </p:cNvSpPr>
          <p:nvPr>
            <p:ph type="title"/>
          </p:nvPr>
        </p:nvSpPr>
        <p:spPr>
          <a:xfrm>
            <a:off x="265500" y="1078750"/>
            <a:ext cx="4045200" cy="17892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4800"/>
              <a:buFont typeface="Verdana"/>
              <a:buNone/>
              <a:defRPr sz="4800" b="1">
                <a:solidFill>
                  <a:schemeClr val="lt1"/>
                </a:solidFill>
                <a:latin typeface="Verdana"/>
                <a:ea typeface="Verdana"/>
                <a:cs typeface="Verdana"/>
                <a:sym typeface="Verdana"/>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08" name="Google Shape;108;p25"/>
          <p:cNvSpPr txBox="1">
            <a:spLocks noGrp="1"/>
          </p:cNvSpPr>
          <p:nvPr>
            <p:ph type="subTitle" idx="1"/>
          </p:nvPr>
        </p:nvSpPr>
        <p:spPr>
          <a:xfrm>
            <a:off x="265500" y="2921401"/>
            <a:ext cx="4045200" cy="1345500"/>
          </a:xfrm>
          <a:prstGeom prst="rect">
            <a:avLst/>
          </a:prstGeom>
        </p:spPr>
        <p:txBody>
          <a:bodyPr spcFirstLastPara="1" wrap="square" lIns="95050" tIns="95050" rIns="95050" bIns="95050" anchor="t" anchorCtr="0">
            <a:noAutofit/>
          </a:bodyPr>
          <a:lstStyle>
            <a:lvl1pPr lvl="0" algn="ctr" rtl="0">
              <a:lnSpc>
                <a:spcPct val="100000"/>
              </a:lnSpc>
              <a:spcBef>
                <a:spcPts val="0"/>
              </a:spcBef>
              <a:spcAft>
                <a:spcPts val="0"/>
              </a:spcAft>
              <a:buClr>
                <a:schemeClr val="lt1"/>
              </a:buClr>
              <a:buSzPts val="2000"/>
              <a:buFont typeface="Trebuchet MS"/>
              <a:buNone/>
              <a:defRPr sz="2000">
                <a:solidFill>
                  <a:schemeClr val="lt1"/>
                </a:solidFill>
                <a:latin typeface="Trebuchet MS"/>
                <a:ea typeface="Trebuchet MS"/>
                <a:cs typeface="Trebuchet MS"/>
                <a:sym typeface="Trebuchet MS"/>
              </a:defRPr>
            </a:lvl1pPr>
            <a:lvl2pPr lvl="1" algn="ctr" rtl="0">
              <a:lnSpc>
                <a:spcPct val="100000"/>
              </a:lnSpc>
              <a:spcBef>
                <a:spcPts val="0"/>
              </a:spcBef>
              <a:spcAft>
                <a:spcPts val="0"/>
              </a:spcAft>
              <a:buClr>
                <a:schemeClr val="lt1"/>
              </a:buClr>
              <a:buSzPts val="2000"/>
              <a:buNone/>
              <a:defRPr sz="2000">
                <a:solidFill>
                  <a:schemeClr val="lt1"/>
                </a:solidFill>
              </a:defRPr>
            </a:lvl2pPr>
            <a:lvl3pPr lvl="2" algn="ctr" rtl="0">
              <a:lnSpc>
                <a:spcPct val="100000"/>
              </a:lnSpc>
              <a:spcBef>
                <a:spcPts val="0"/>
              </a:spcBef>
              <a:spcAft>
                <a:spcPts val="0"/>
              </a:spcAft>
              <a:buClr>
                <a:schemeClr val="lt1"/>
              </a:buClr>
              <a:buSzPts val="2000"/>
              <a:buNone/>
              <a:defRPr sz="2000">
                <a:solidFill>
                  <a:schemeClr val="lt1"/>
                </a:solidFill>
              </a:defRPr>
            </a:lvl3pPr>
            <a:lvl4pPr lvl="3" algn="ctr" rtl="0">
              <a:lnSpc>
                <a:spcPct val="100000"/>
              </a:lnSpc>
              <a:spcBef>
                <a:spcPts val="0"/>
              </a:spcBef>
              <a:spcAft>
                <a:spcPts val="0"/>
              </a:spcAft>
              <a:buClr>
                <a:schemeClr val="lt1"/>
              </a:buClr>
              <a:buSzPts val="2000"/>
              <a:buNone/>
              <a:defRPr sz="2000">
                <a:solidFill>
                  <a:schemeClr val="lt1"/>
                </a:solidFill>
              </a:defRPr>
            </a:lvl4pPr>
            <a:lvl5pPr lvl="4" algn="ctr" rtl="0">
              <a:lnSpc>
                <a:spcPct val="100000"/>
              </a:lnSpc>
              <a:spcBef>
                <a:spcPts val="0"/>
              </a:spcBef>
              <a:spcAft>
                <a:spcPts val="0"/>
              </a:spcAft>
              <a:buClr>
                <a:schemeClr val="lt1"/>
              </a:buClr>
              <a:buSzPts val="2000"/>
              <a:buNone/>
              <a:defRPr sz="2000">
                <a:solidFill>
                  <a:schemeClr val="lt1"/>
                </a:solidFill>
              </a:defRPr>
            </a:lvl5pPr>
            <a:lvl6pPr lvl="5" algn="ctr" rtl="0">
              <a:lnSpc>
                <a:spcPct val="100000"/>
              </a:lnSpc>
              <a:spcBef>
                <a:spcPts val="0"/>
              </a:spcBef>
              <a:spcAft>
                <a:spcPts val="0"/>
              </a:spcAft>
              <a:buClr>
                <a:schemeClr val="lt1"/>
              </a:buClr>
              <a:buSzPts val="2000"/>
              <a:buNone/>
              <a:defRPr sz="2000">
                <a:solidFill>
                  <a:schemeClr val="lt1"/>
                </a:solidFill>
              </a:defRPr>
            </a:lvl6pPr>
            <a:lvl7pPr lvl="6" algn="ctr" rtl="0">
              <a:lnSpc>
                <a:spcPct val="100000"/>
              </a:lnSpc>
              <a:spcBef>
                <a:spcPts val="0"/>
              </a:spcBef>
              <a:spcAft>
                <a:spcPts val="0"/>
              </a:spcAft>
              <a:buClr>
                <a:schemeClr val="lt1"/>
              </a:buClr>
              <a:buSzPts val="2000"/>
              <a:buNone/>
              <a:defRPr sz="2000">
                <a:solidFill>
                  <a:schemeClr val="lt1"/>
                </a:solidFill>
              </a:defRPr>
            </a:lvl7pPr>
            <a:lvl8pPr lvl="7" algn="ctr" rtl="0">
              <a:lnSpc>
                <a:spcPct val="100000"/>
              </a:lnSpc>
              <a:spcBef>
                <a:spcPts val="0"/>
              </a:spcBef>
              <a:spcAft>
                <a:spcPts val="0"/>
              </a:spcAft>
              <a:buClr>
                <a:schemeClr val="lt1"/>
              </a:buClr>
              <a:buSzPts val="2000"/>
              <a:buNone/>
              <a:defRPr sz="2000">
                <a:solidFill>
                  <a:schemeClr val="lt1"/>
                </a:solidFill>
              </a:defRPr>
            </a:lvl8pPr>
            <a:lvl9pPr lvl="8" algn="ctr" rtl="0">
              <a:lnSpc>
                <a:spcPct val="100000"/>
              </a:lnSpc>
              <a:spcBef>
                <a:spcPts val="0"/>
              </a:spcBef>
              <a:spcAft>
                <a:spcPts val="0"/>
              </a:spcAft>
              <a:buClr>
                <a:schemeClr val="lt1"/>
              </a:buClr>
              <a:buSzPts val="2000"/>
              <a:buNone/>
              <a:defRPr sz="2000">
                <a:solidFill>
                  <a:schemeClr val="lt1"/>
                </a:solidFill>
              </a:defRPr>
            </a:lvl9pPr>
          </a:lstStyle>
          <a:p>
            <a:endParaRPr/>
          </a:p>
        </p:txBody>
      </p:sp>
      <p:sp>
        <p:nvSpPr>
          <p:cNvPr id="109" name="Google Shape;109;p25"/>
          <p:cNvSpPr txBox="1">
            <a:spLocks noGrp="1"/>
          </p:cNvSpPr>
          <p:nvPr>
            <p:ph type="body" idx="2"/>
          </p:nvPr>
        </p:nvSpPr>
        <p:spPr>
          <a:xfrm>
            <a:off x="4939500" y="724200"/>
            <a:ext cx="3837000" cy="3695100"/>
          </a:xfrm>
          <a:prstGeom prst="rect">
            <a:avLst/>
          </a:prstGeom>
        </p:spPr>
        <p:txBody>
          <a:bodyPr spcFirstLastPara="1" wrap="square" lIns="95050" tIns="95050" rIns="95050" bIns="95050" anchor="ctr" anchorCtr="0">
            <a:noAutofit/>
          </a:bodyPr>
          <a:lstStyle>
            <a:lvl1pPr marL="457200" lvl="0" indent="-349250" rtl="0">
              <a:spcBef>
                <a:spcPts val="0"/>
              </a:spcBef>
              <a:spcAft>
                <a:spcPts val="0"/>
              </a:spcAft>
              <a:buSzPts val="1900"/>
              <a:buFont typeface="Trebuchet MS"/>
              <a:buChar char="●"/>
              <a:defRPr>
                <a:latin typeface="Trebuchet MS"/>
                <a:ea typeface="Trebuchet MS"/>
                <a:cs typeface="Trebuchet MS"/>
                <a:sym typeface="Trebuchet MS"/>
              </a:defRPr>
            </a:lvl1pPr>
            <a:lvl2pPr marL="914400" lvl="1" indent="-323850" rtl="0">
              <a:spcBef>
                <a:spcPts val="1700"/>
              </a:spcBef>
              <a:spcAft>
                <a:spcPts val="0"/>
              </a:spcAft>
              <a:buSzPts val="1500"/>
              <a:buFont typeface="Trebuchet MS"/>
              <a:buChar char="○"/>
              <a:defRPr>
                <a:latin typeface="Trebuchet MS"/>
                <a:ea typeface="Trebuchet MS"/>
                <a:cs typeface="Trebuchet MS"/>
                <a:sym typeface="Trebuchet MS"/>
              </a:defRPr>
            </a:lvl2pPr>
            <a:lvl3pPr marL="1371600" lvl="2" indent="-323850" rtl="0">
              <a:spcBef>
                <a:spcPts val="1700"/>
              </a:spcBef>
              <a:spcAft>
                <a:spcPts val="0"/>
              </a:spcAft>
              <a:buSzPts val="1500"/>
              <a:buFont typeface="Trebuchet MS"/>
              <a:buChar char="■"/>
              <a:defRPr>
                <a:latin typeface="Trebuchet MS"/>
                <a:ea typeface="Trebuchet MS"/>
                <a:cs typeface="Trebuchet MS"/>
                <a:sym typeface="Trebuchet MS"/>
              </a:defRPr>
            </a:lvl3pPr>
            <a:lvl4pPr marL="1828800" lvl="3" indent="-323850" rtl="0">
              <a:spcBef>
                <a:spcPts val="1700"/>
              </a:spcBef>
              <a:spcAft>
                <a:spcPts val="0"/>
              </a:spcAft>
              <a:buSzPts val="1500"/>
              <a:buFont typeface="Trebuchet MS"/>
              <a:buChar char="●"/>
              <a:defRPr>
                <a:latin typeface="Trebuchet MS"/>
                <a:ea typeface="Trebuchet MS"/>
                <a:cs typeface="Trebuchet MS"/>
                <a:sym typeface="Trebuchet MS"/>
              </a:defRPr>
            </a:lvl4pPr>
            <a:lvl5pPr marL="2286000" lvl="4" indent="-323850" rtl="0">
              <a:spcBef>
                <a:spcPts val="1700"/>
              </a:spcBef>
              <a:spcAft>
                <a:spcPts val="0"/>
              </a:spcAft>
              <a:buSzPts val="1500"/>
              <a:buFont typeface="Trebuchet MS"/>
              <a:buChar char="○"/>
              <a:defRPr>
                <a:latin typeface="Trebuchet MS"/>
                <a:ea typeface="Trebuchet MS"/>
                <a:cs typeface="Trebuchet MS"/>
                <a:sym typeface="Trebuchet MS"/>
              </a:defRPr>
            </a:lvl5pPr>
            <a:lvl6pPr marL="2743200" lvl="5" indent="-323850" rtl="0">
              <a:spcBef>
                <a:spcPts val="1700"/>
              </a:spcBef>
              <a:spcAft>
                <a:spcPts val="0"/>
              </a:spcAft>
              <a:buSzPts val="1500"/>
              <a:buFont typeface="Trebuchet MS"/>
              <a:buChar char="■"/>
              <a:defRPr>
                <a:latin typeface="Trebuchet MS"/>
                <a:ea typeface="Trebuchet MS"/>
                <a:cs typeface="Trebuchet MS"/>
                <a:sym typeface="Trebuchet MS"/>
              </a:defRPr>
            </a:lvl6pPr>
            <a:lvl7pPr marL="3200400" lvl="6" indent="-323850" rtl="0">
              <a:spcBef>
                <a:spcPts val="1700"/>
              </a:spcBef>
              <a:spcAft>
                <a:spcPts val="0"/>
              </a:spcAft>
              <a:buSzPts val="1500"/>
              <a:buFont typeface="Trebuchet MS"/>
              <a:buChar char="●"/>
              <a:defRPr>
                <a:latin typeface="Trebuchet MS"/>
                <a:ea typeface="Trebuchet MS"/>
                <a:cs typeface="Trebuchet MS"/>
                <a:sym typeface="Trebuchet MS"/>
              </a:defRPr>
            </a:lvl7pPr>
            <a:lvl8pPr marL="3657600" lvl="7" indent="-323850" rtl="0">
              <a:spcBef>
                <a:spcPts val="1700"/>
              </a:spcBef>
              <a:spcAft>
                <a:spcPts val="0"/>
              </a:spcAft>
              <a:buSzPts val="1500"/>
              <a:buFont typeface="Trebuchet MS"/>
              <a:buChar char="○"/>
              <a:defRPr>
                <a:latin typeface="Trebuchet MS"/>
                <a:ea typeface="Trebuchet MS"/>
                <a:cs typeface="Trebuchet MS"/>
                <a:sym typeface="Trebuchet MS"/>
              </a:defRPr>
            </a:lvl8pPr>
            <a:lvl9pPr marL="4114800" lvl="8" indent="-323850" rtl="0">
              <a:spcBef>
                <a:spcPts val="1700"/>
              </a:spcBef>
              <a:spcAft>
                <a:spcPts val="1700"/>
              </a:spcAft>
              <a:buSzPts val="1500"/>
              <a:buFont typeface="Trebuchet MS"/>
              <a:buChar char="■"/>
              <a:defRPr>
                <a:latin typeface="Trebuchet MS"/>
                <a:ea typeface="Trebuchet MS"/>
                <a:cs typeface="Trebuchet MS"/>
                <a:sym typeface="Trebuchet MS"/>
              </a:defRPr>
            </a:lvl9pPr>
          </a:lstStyle>
          <a:p>
            <a:endParaRPr/>
          </a:p>
        </p:txBody>
      </p:sp>
      <p:sp>
        <p:nvSpPr>
          <p:cNvPr id="110" name="Google Shape;110;p2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4B2E84"/>
        </a:solidFill>
        <a:effectLst/>
      </p:bgPr>
    </p:bg>
    <p:spTree>
      <p:nvGrpSpPr>
        <p:cNvPr id="1" name="Shape 96"/>
        <p:cNvGrpSpPr/>
        <p:nvPr/>
      </p:nvGrpSpPr>
      <p:grpSpPr>
        <a:xfrm>
          <a:off x="0" y="0"/>
          <a:ext cx="0" cy="0"/>
          <a:chOff x="0" y="0"/>
          <a:chExt cx="0" cy="0"/>
        </a:xfrm>
      </p:grpSpPr>
      <p:sp>
        <p:nvSpPr>
          <p:cNvPr id="97" name="Google Shape;97;p23"/>
          <p:cNvSpPr txBox="1">
            <a:spLocks noGrp="1"/>
          </p:cNvSpPr>
          <p:nvPr>
            <p:ph type="title"/>
          </p:nvPr>
        </p:nvSpPr>
        <p:spPr>
          <a:xfrm>
            <a:off x="490250" y="528900"/>
            <a:ext cx="5678100" cy="4085700"/>
          </a:xfrm>
          <a:prstGeom prst="rect">
            <a:avLst/>
          </a:prstGeom>
        </p:spPr>
        <p:txBody>
          <a:bodyPr spcFirstLastPara="1" wrap="square" lIns="95050" tIns="95050" rIns="95050" bIns="95050" anchor="ctr" anchorCtr="0">
            <a:noAutofit/>
          </a:bodyPr>
          <a:lstStyle>
            <a:lvl1pPr lvl="0" rtl="0">
              <a:spcBef>
                <a:spcPts val="0"/>
              </a:spcBef>
              <a:spcAft>
                <a:spcPts val="0"/>
              </a:spcAft>
              <a:buClr>
                <a:schemeClr val="lt1"/>
              </a:buClr>
              <a:buSzPts val="5600"/>
              <a:buFont typeface="Verdana"/>
              <a:buNone/>
              <a:defRPr sz="5600" b="1">
                <a:solidFill>
                  <a:schemeClr val="lt1"/>
                </a:solidFill>
                <a:latin typeface="Verdana"/>
                <a:ea typeface="Verdana"/>
                <a:cs typeface="Verdana"/>
                <a:sym typeface="Verdana"/>
              </a:defRPr>
            </a:lvl1pPr>
            <a:lvl2pPr lvl="1" rtl="0">
              <a:spcBef>
                <a:spcPts val="0"/>
              </a:spcBef>
              <a:spcAft>
                <a:spcPts val="0"/>
              </a:spcAft>
              <a:buClr>
                <a:schemeClr val="lt1"/>
              </a:buClr>
              <a:buSzPts val="5600"/>
              <a:buNone/>
              <a:defRPr sz="5600">
                <a:solidFill>
                  <a:schemeClr val="lt1"/>
                </a:solidFill>
              </a:defRPr>
            </a:lvl2pPr>
            <a:lvl3pPr lvl="2" rtl="0">
              <a:spcBef>
                <a:spcPts val="0"/>
              </a:spcBef>
              <a:spcAft>
                <a:spcPts val="0"/>
              </a:spcAft>
              <a:buClr>
                <a:schemeClr val="lt1"/>
              </a:buClr>
              <a:buSzPts val="5600"/>
              <a:buNone/>
              <a:defRPr sz="5600">
                <a:solidFill>
                  <a:schemeClr val="lt1"/>
                </a:solidFill>
              </a:defRPr>
            </a:lvl3pPr>
            <a:lvl4pPr lvl="3" rtl="0">
              <a:spcBef>
                <a:spcPts val="0"/>
              </a:spcBef>
              <a:spcAft>
                <a:spcPts val="0"/>
              </a:spcAft>
              <a:buClr>
                <a:schemeClr val="lt1"/>
              </a:buClr>
              <a:buSzPts val="5600"/>
              <a:buNone/>
              <a:defRPr sz="5600">
                <a:solidFill>
                  <a:schemeClr val="lt1"/>
                </a:solidFill>
              </a:defRPr>
            </a:lvl4pPr>
            <a:lvl5pPr lvl="4" rtl="0">
              <a:spcBef>
                <a:spcPts val="0"/>
              </a:spcBef>
              <a:spcAft>
                <a:spcPts val="0"/>
              </a:spcAft>
              <a:buClr>
                <a:schemeClr val="lt1"/>
              </a:buClr>
              <a:buSzPts val="5600"/>
              <a:buNone/>
              <a:defRPr sz="5600">
                <a:solidFill>
                  <a:schemeClr val="lt1"/>
                </a:solidFill>
              </a:defRPr>
            </a:lvl5pPr>
            <a:lvl6pPr lvl="5" rtl="0">
              <a:spcBef>
                <a:spcPts val="0"/>
              </a:spcBef>
              <a:spcAft>
                <a:spcPts val="0"/>
              </a:spcAft>
              <a:buClr>
                <a:schemeClr val="lt1"/>
              </a:buClr>
              <a:buSzPts val="5600"/>
              <a:buNone/>
              <a:defRPr sz="5600">
                <a:solidFill>
                  <a:schemeClr val="lt1"/>
                </a:solidFill>
              </a:defRPr>
            </a:lvl6pPr>
            <a:lvl7pPr lvl="6" rtl="0">
              <a:spcBef>
                <a:spcPts val="0"/>
              </a:spcBef>
              <a:spcAft>
                <a:spcPts val="0"/>
              </a:spcAft>
              <a:buClr>
                <a:schemeClr val="lt1"/>
              </a:buClr>
              <a:buSzPts val="5600"/>
              <a:buNone/>
              <a:defRPr sz="5600">
                <a:solidFill>
                  <a:schemeClr val="lt1"/>
                </a:solidFill>
              </a:defRPr>
            </a:lvl7pPr>
            <a:lvl8pPr lvl="7" rtl="0">
              <a:spcBef>
                <a:spcPts val="0"/>
              </a:spcBef>
              <a:spcAft>
                <a:spcPts val="0"/>
              </a:spcAft>
              <a:buClr>
                <a:schemeClr val="lt1"/>
              </a:buClr>
              <a:buSzPts val="5600"/>
              <a:buNone/>
              <a:defRPr sz="5600">
                <a:solidFill>
                  <a:schemeClr val="lt1"/>
                </a:solidFill>
              </a:defRPr>
            </a:lvl8pPr>
            <a:lvl9pPr lvl="8" rtl="0">
              <a:spcBef>
                <a:spcPts val="0"/>
              </a:spcBef>
              <a:spcAft>
                <a:spcPts val="0"/>
              </a:spcAft>
              <a:buClr>
                <a:schemeClr val="lt1"/>
              </a:buClr>
              <a:buSzPts val="5600"/>
              <a:buNone/>
              <a:defRPr sz="5600">
                <a:solidFill>
                  <a:schemeClr val="lt1"/>
                </a:solidFill>
              </a:defRPr>
            </a:lvl9pPr>
          </a:lstStyle>
          <a:p>
            <a:endParaRPr/>
          </a:p>
        </p:txBody>
      </p:sp>
      <p:sp>
        <p:nvSpPr>
          <p:cNvPr id="98" name="Google Shape;98;p23"/>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rgbClr val="4B2E84"/>
        </a:solidFill>
        <a:effectLst/>
      </p:bgPr>
    </p:bg>
    <p:spTree>
      <p:nvGrpSpPr>
        <p:cNvPr id="1" name="Shape 69"/>
        <p:cNvGrpSpPr/>
        <p:nvPr/>
      </p:nvGrpSpPr>
      <p:grpSpPr>
        <a:xfrm>
          <a:off x="0" y="0"/>
          <a:ext cx="0" cy="0"/>
          <a:chOff x="0" y="0"/>
          <a:chExt cx="0" cy="0"/>
        </a:xfrm>
      </p:grpSpPr>
      <p:sp>
        <p:nvSpPr>
          <p:cNvPr id="70" name="Google Shape;70;p17"/>
          <p:cNvSpPr/>
          <p:nvPr/>
        </p:nvSpPr>
        <p:spPr>
          <a:xfrm>
            <a:off x="0" y="1567350"/>
            <a:ext cx="9144000" cy="2008800"/>
          </a:xfrm>
          <a:prstGeom prst="rect">
            <a:avLst/>
          </a:prstGeom>
          <a:solidFill>
            <a:srgbClr val="BFAD81"/>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71" name="Google Shape;71;p1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lvl1pPr lvl="0" algn="ctr" rtl="0">
              <a:spcBef>
                <a:spcPts val="0"/>
              </a:spcBef>
              <a:spcAft>
                <a:spcPts val="0"/>
              </a:spcAft>
              <a:buClr>
                <a:schemeClr val="lt1"/>
              </a:buClr>
              <a:buSzPts val="3800"/>
              <a:buNone/>
              <a:defRPr sz="3800">
                <a:solidFill>
                  <a:schemeClr val="lt1"/>
                </a:solidFill>
              </a:defRPr>
            </a:lvl1pPr>
            <a:lvl2pPr lvl="1" algn="ctr" rtl="0">
              <a:spcBef>
                <a:spcPts val="0"/>
              </a:spcBef>
              <a:spcAft>
                <a:spcPts val="0"/>
              </a:spcAft>
              <a:buClr>
                <a:schemeClr val="lt1"/>
              </a:buClr>
              <a:buSzPts val="3800"/>
              <a:buNone/>
              <a:defRPr sz="3800">
                <a:solidFill>
                  <a:schemeClr val="lt1"/>
                </a:solidFill>
              </a:defRPr>
            </a:lvl2pPr>
            <a:lvl3pPr lvl="2" algn="ctr" rtl="0">
              <a:spcBef>
                <a:spcPts val="0"/>
              </a:spcBef>
              <a:spcAft>
                <a:spcPts val="0"/>
              </a:spcAft>
              <a:buClr>
                <a:schemeClr val="lt1"/>
              </a:buClr>
              <a:buSzPts val="3800"/>
              <a:buNone/>
              <a:defRPr sz="3800">
                <a:solidFill>
                  <a:schemeClr val="lt1"/>
                </a:solidFill>
              </a:defRPr>
            </a:lvl3pPr>
            <a:lvl4pPr lvl="3" algn="ctr" rtl="0">
              <a:spcBef>
                <a:spcPts val="0"/>
              </a:spcBef>
              <a:spcAft>
                <a:spcPts val="0"/>
              </a:spcAft>
              <a:buClr>
                <a:schemeClr val="lt1"/>
              </a:buClr>
              <a:buSzPts val="3800"/>
              <a:buNone/>
              <a:defRPr sz="3800">
                <a:solidFill>
                  <a:schemeClr val="lt1"/>
                </a:solidFill>
              </a:defRPr>
            </a:lvl4pPr>
            <a:lvl5pPr lvl="4" algn="ctr" rtl="0">
              <a:spcBef>
                <a:spcPts val="0"/>
              </a:spcBef>
              <a:spcAft>
                <a:spcPts val="0"/>
              </a:spcAft>
              <a:buClr>
                <a:schemeClr val="lt1"/>
              </a:buClr>
              <a:buSzPts val="3800"/>
              <a:buNone/>
              <a:defRPr sz="3800">
                <a:solidFill>
                  <a:schemeClr val="lt1"/>
                </a:solidFill>
              </a:defRPr>
            </a:lvl5pPr>
            <a:lvl6pPr lvl="5" algn="ctr" rtl="0">
              <a:spcBef>
                <a:spcPts val="0"/>
              </a:spcBef>
              <a:spcAft>
                <a:spcPts val="0"/>
              </a:spcAft>
              <a:buClr>
                <a:schemeClr val="lt1"/>
              </a:buClr>
              <a:buSzPts val="3800"/>
              <a:buNone/>
              <a:defRPr sz="3800">
                <a:solidFill>
                  <a:schemeClr val="lt1"/>
                </a:solidFill>
              </a:defRPr>
            </a:lvl6pPr>
            <a:lvl7pPr lvl="6" algn="ctr" rtl="0">
              <a:spcBef>
                <a:spcPts val="0"/>
              </a:spcBef>
              <a:spcAft>
                <a:spcPts val="0"/>
              </a:spcAft>
              <a:buClr>
                <a:schemeClr val="lt1"/>
              </a:buClr>
              <a:buSzPts val="3800"/>
              <a:buNone/>
              <a:defRPr sz="3800">
                <a:solidFill>
                  <a:schemeClr val="lt1"/>
                </a:solidFill>
              </a:defRPr>
            </a:lvl7pPr>
            <a:lvl8pPr lvl="7" algn="ctr" rtl="0">
              <a:spcBef>
                <a:spcPts val="0"/>
              </a:spcBef>
              <a:spcAft>
                <a:spcPts val="0"/>
              </a:spcAft>
              <a:buClr>
                <a:schemeClr val="lt1"/>
              </a:buClr>
              <a:buSzPts val="3800"/>
              <a:buNone/>
              <a:defRPr sz="3800">
                <a:solidFill>
                  <a:schemeClr val="lt1"/>
                </a:solidFill>
              </a:defRPr>
            </a:lvl8pPr>
            <a:lvl9pPr lvl="8" algn="ctr" rtl="0">
              <a:spcBef>
                <a:spcPts val="0"/>
              </a:spcBef>
              <a:spcAft>
                <a:spcPts val="0"/>
              </a:spcAft>
              <a:buClr>
                <a:schemeClr val="lt1"/>
              </a:buClr>
              <a:buSzPts val="3800"/>
              <a:buNone/>
              <a:defRPr sz="3800">
                <a:solidFill>
                  <a:schemeClr val="lt1"/>
                </a:solidFill>
              </a:defRPr>
            </a:lvl9pPr>
          </a:lstStyle>
          <a:p>
            <a:endParaRPr/>
          </a:p>
        </p:txBody>
      </p:sp>
      <p:sp>
        <p:nvSpPr>
          <p:cNvPr id="72" name="Google Shape;72;p1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p:nvPr/>
        </p:nvSpPr>
        <p:spPr>
          <a:xfrm rot="10800000">
            <a:off x="4226100" y="2933550"/>
            <a:ext cx="691800" cy="388500"/>
          </a:xfrm>
          <a:prstGeom prst="triangle">
            <a:avLst>
              <a:gd name="adj" fmla="val 50000"/>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56" name="Google Shape;56;p14"/>
          <p:cNvSpPr/>
          <p:nvPr/>
        </p:nvSpPr>
        <p:spPr>
          <a:xfrm>
            <a:off x="-25" y="0"/>
            <a:ext cx="9144000" cy="3124200"/>
          </a:xfrm>
          <a:prstGeom prst="rect">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57" name="Google Shape;57;p14"/>
          <p:cNvSpPr txBox="1">
            <a:spLocks noGrp="1"/>
          </p:cNvSpPr>
          <p:nvPr>
            <p:ph type="ctrTitle"/>
          </p:nvPr>
        </p:nvSpPr>
        <p:spPr>
          <a:xfrm>
            <a:off x="411175" y="644300"/>
            <a:ext cx="8282400" cy="21090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6200"/>
              <a:buFont typeface="Verdana"/>
              <a:buNone/>
              <a:defRPr sz="6200" b="1">
                <a:solidFill>
                  <a:schemeClr val="lt1"/>
                </a:solidFill>
                <a:latin typeface="Verdana"/>
                <a:ea typeface="Verdana"/>
                <a:cs typeface="Verdana"/>
                <a:sym typeface="Verdana"/>
              </a:defRPr>
            </a:lvl1pPr>
            <a:lvl2pPr lvl="1" algn="ctr" rtl="0">
              <a:spcBef>
                <a:spcPts val="0"/>
              </a:spcBef>
              <a:spcAft>
                <a:spcPts val="0"/>
              </a:spcAft>
              <a:buClr>
                <a:schemeClr val="lt1"/>
              </a:buClr>
              <a:buSzPts val="6200"/>
              <a:buNone/>
              <a:defRPr sz="6200">
                <a:solidFill>
                  <a:schemeClr val="lt1"/>
                </a:solidFill>
              </a:defRPr>
            </a:lvl2pPr>
            <a:lvl3pPr lvl="2" algn="ctr" rtl="0">
              <a:spcBef>
                <a:spcPts val="0"/>
              </a:spcBef>
              <a:spcAft>
                <a:spcPts val="0"/>
              </a:spcAft>
              <a:buClr>
                <a:schemeClr val="lt1"/>
              </a:buClr>
              <a:buSzPts val="6200"/>
              <a:buNone/>
              <a:defRPr sz="6200">
                <a:solidFill>
                  <a:schemeClr val="lt1"/>
                </a:solidFill>
              </a:defRPr>
            </a:lvl3pPr>
            <a:lvl4pPr lvl="3" algn="ctr" rtl="0">
              <a:spcBef>
                <a:spcPts val="0"/>
              </a:spcBef>
              <a:spcAft>
                <a:spcPts val="0"/>
              </a:spcAft>
              <a:buClr>
                <a:schemeClr val="lt1"/>
              </a:buClr>
              <a:buSzPts val="6200"/>
              <a:buNone/>
              <a:defRPr sz="6200">
                <a:solidFill>
                  <a:schemeClr val="lt1"/>
                </a:solidFill>
              </a:defRPr>
            </a:lvl4pPr>
            <a:lvl5pPr lvl="4" algn="ctr" rtl="0">
              <a:spcBef>
                <a:spcPts val="0"/>
              </a:spcBef>
              <a:spcAft>
                <a:spcPts val="0"/>
              </a:spcAft>
              <a:buClr>
                <a:schemeClr val="lt1"/>
              </a:buClr>
              <a:buSzPts val="6200"/>
              <a:buNone/>
              <a:defRPr sz="6200">
                <a:solidFill>
                  <a:schemeClr val="lt1"/>
                </a:solidFill>
              </a:defRPr>
            </a:lvl5pPr>
            <a:lvl6pPr lvl="5" algn="ctr" rtl="0">
              <a:spcBef>
                <a:spcPts val="0"/>
              </a:spcBef>
              <a:spcAft>
                <a:spcPts val="0"/>
              </a:spcAft>
              <a:buClr>
                <a:schemeClr val="lt1"/>
              </a:buClr>
              <a:buSzPts val="6200"/>
              <a:buNone/>
              <a:defRPr sz="6200">
                <a:solidFill>
                  <a:schemeClr val="lt1"/>
                </a:solidFill>
              </a:defRPr>
            </a:lvl6pPr>
            <a:lvl7pPr lvl="6" algn="ctr" rtl="0">
              <a:spcBef>
                <a:spcPts val="0"/>
              </a:spcBef>
              <a:spcAft>
                <a:spcPts val="0"/>
              </a:spcAft>
              <a:buClr>
                <a:schemeClr val="lt1"/>
              </a:buClr>
              <a:buSzPts val="6200"/>
              <a:buNone/>
              <a:defRPr sz="6200">
                <a:solidFill>
                  <a:schemeClr val="lt1"/>
                </a:solidFill>
              </a:defRPr>
            </a:lvl7pPr>
            <a:lvl8pPr lvl="7" algn="ctr" rtl="0">
              <a:spcBef>
                <a:spcPts val="0"/>
              </a:spcBef>
              <a:spcAft>
                <a:spcPts val="0"/>
              </a:spcAft>
              <a:buClr>
                <a:schemeClr val="lt1"/>
              </a:buClr>
              <a:buSzPts val="6200"/>
              <a:buNone/>
              <a:defRPr sz="6200">
                <a:solidFill>
                  <a:schemeClr val="lt1"/>
                </a:solidFill>
              </a:defRPr>
            </a:lvl8pPr>
            <a:lvl9pPr lvl="8" algn="ctr" rtl="0">
              <a:spcBef>
                <a:spcPts val="0"/>
              </a:spcBef>
              <a:spcAft>
                <a:spcPts val="0"/>
              </a:spcAft>
              <a:buClr>
                <a:schemeClr val="lt1"/>
              </a:buClr>
              <a:buSzPts val="6200"/>
              <a:buNone/>
              <a:defRPr sz="6200">
                <a:solidFill>
                  <a:schemeClr val="lt1"/>
                </a:solidFill>
              </a:defRPr>
            </a:lvl9pPr>
          </a:lstStyle>
          <a:p>
            <a:endParaRPr/>
          </a:p>
        </p:txBody>
      </p:sp>
      <p:sp>
        <p:nvSpPr>
          <p:cNvPr id="58" name="Google Shape;58;p14"/>
          <p:cNvSpPr txBox="1">
            <a:spLocks noGrp="1"/>
          </p:cNvSpPr>
          <p:nvPr>
            <p:ph type="subTitle" idx="1"/>
          </p:nvPr>
        </p:nvSpPr>
        <p:spPr>
          <a:xfrm>
            <a:off x="411175" y="3398250"/>
            <a:ext cx="8282400" cy="1260600"/>
          </a:xfrm>
          <a:prstGeom prst="rect">
            <a:avLst/>
          </a:prstGeom>
        </p:spPr>
        <p:txBody>
          <a:bodyPr spcFirstLastPara="1" wrap="square" lIns="95050" tIns="95050" rIns="95050" bIns="95050" anchor="ctr" anchorCtr="0">
            <a:noAutofit/>
          </a:bodyPr>
          <a:lstStyle>
            <a:lvl1pPr lvl="0" algn="ctr" rtl="0">
              <a:lnSpc>
                <a:spcPct val="100000"/>
              </a:lnSpc>
              <a:spcBef>
                <a:spcPts val="0"/>
              </a:spcBef>
              <a:spcAft>
                <a:spcPts val="0"/>
              </a:spcAft>
              <a:buClr>
                <a:srgbClr val="BFAD81"/>
              </a:buClr>
              <a:buSzPts val="3800"/>
              <a:buFont typeface="Trebuchet MS"/>
              <a:buNone/>
              <a:defRPr sz="3800">
                <a:solidFill>
                  <a:srgbClr val="BFAD81"/>
                </a:solidFill>
                <a:latin typeface="Trebuchet MS"/>
                <a:ea typeface="Trebuchet MS"/>
                <a:cs typeface="Trebuchet MS"/>
                <a:sym typeface="Trebuchet MS"/>
              </a:defRPr>
            </a:lvl1pPr>
            <a:lvl2pPr lvl="1" algn="ctr" rtl="0">
              <a:lnSpc>
                <a:spcPct val="100000"/>
              </a:lnSpc>
              <a:spcBef>
                <a:spcPts val="0"/>
              </a:spcBef>
              <a:spcAft>
                <a:spcPts val="0"/>
              </a:spcAft>
              <a:buSzPts val="3800"/>
              <a:buFont typeface="Oswald"/>
              <a:buNone/>
              <a:defRPr sz="3800">
                <a:latin typeface="Oswald"/>
                <a:ea typeface="Oswald"/>
                <a:cs typeface="Oswald"/>
                <a:sym typeface="Oswald"/>
              </a:defRPr>
            </a:lvl2pPr>
            <a:lvl3pPr lvl="2" algn="ctr" rtl="0">
              <a:lnSpc>
                <a:spcPct val="100000"/>
              </a:lnSpc>
              <a:spcBef>
                <a:spcPts val="0"/>
              </a:spcBef>
              <a:spcAft>
                <a:spcPts val="0"/>
              </a:spcAft>
              <a:buSzPts val="3800"/>
              <a:buFont typeface="Oswald"/>
              <a:buNone/>
              <a:defRPr sz="3800">
                <a:latin typeface="Oswald"/>
                <a:ea typeface="Oswald"/>
                <a:cs typeface="Oswald"/>
                <a:sym typeface="Oswald"/>
              </a:defRPr>
            </a:lvl3pPr>
            <a:lvl4pPr lvl="3" algn="ctr" rtl="0">
              <a:lnSpc>
                <a:spcPct val="100000"/>
              </a:lnSpc>
              <a:spcBef>
                <a:spcPts val="0"/>
              </a:spcBef>
              <a:spcAft>
                <a:spcPts val="0"/>
              </a:spcAft>
              <a:buSzPts val="3800"/>
              <a:buFont typeface="Oswald"/>
              <a:buNone/>
              <a:defRPr sz="3800">
                <a:latin typeface="Oswald"/>
                <a:ea typeface="Oswald"/>
                <a:cs typeface="Oswald"/>
                <a:sym typeface="Oswald"/>
              </a:defRPr>
            </a:lvl4pPr>
            <a:lvl5pPr lvl="4" algn="ctr" rtl="0">
              <a:lnSpc>
                <a:spcPct val="100000"/>
              </a:lnSpc>
              <a:spcBef>
                <a:spcPts val="0"/>
              </a:spcBef>
              <a:spcAft>
                <a:spcPts val="0"/>
              </a:spcAft>
              <a:buSzPts val="3800"/>
              <a:buFont typeface="Oswald"/>
              <a:buNone/>
              <a:defRPr sz="3800">
                <a:latin typeface="Oswald"/>
                <a:ea typeface="Oswald"/>
                <a:cs typeface="Oswald"/>
                <a:sym typeface="Oswald"/>
              </a:defRPr>
            </a:lvl5pPr>
            <a:lvl6pPr lvl="5" algn="ctr" rtl="0">
              <a:lnSpc>
                <a:spcPct val="100000"/>
              </a:lnSpc>
              <a:spcBef>
                <a:spcPts val="0"/>
              </a:spcBef>
              <a:spcAft>
                <a:spcPts val="0"/>
              </a:spcAft>
              <a:buSzPts val="3800"/>
              <a:buFont typeface="Oswald"/>
              <a:buNone/>
              <a:defRPr sz="3800">
                <a:latin typeface="Oswald"/>
                <a:ea typeface="Oswald"/>
                <a:cs typeface="Oswald"/>
                <a:sym typeface="Oswald"/>
              </a:defRPr>
            </a:lvl6pPr>
            <a:lvl7pPr lvl="6" algn="ctr" rtl="0">
              <a:lnSpc>
                <a:spcPct val="100000"/>
              </a:lnSpc>
              <a:spcBef>
                <a:spcPts val="0"/>
              </a:spcBef>
              <a:spcAft>
                <a:spcPts val="0"/>
              </a:spcAft>
              <a:buSzPts val="3800"/>
              <a:buFont typeface="Oswald"/>
              <a:buNone/>
              <a:defRPr sz="3800">
                <a:latin typeface="Oswald"/>
                <a:ea typeface="Oswald"/>
                <a:cs typeface="Oswald"/>
                <a:sym typeface="Oswald"/>
              </a:defRPr>
            </a:lvl7pPr>
            <a:lvl8pPr lvl="7" algn="ctr" rtl="0">
              <a:lnSpc>
                <a:spcPct val="100000"/>
              </a:lnSpc>
              <a:spcBef>
                <a:spcPts val="0"/>
              </a:spcBef>
              <a:spcAft>
                <a:spcPts val="0"/>
              </a:spcAft>
              <a:buSzPts val="3800"/>
              <a:buFont typeface="Oswald"/>
              <a:buNone/>
              <a:defRPr sz="3800">
                <a:latin typeface="Oswald"/>
                <a:ea typeface="Oswald"/>
                <a:cs typeface="Oswald"/>
                <a:sym typeface="Oswald"/>
              </a:defRPr>
            </a:lvl8pPr>
            <a:lvl9pPr lvl="8" algn="ctr" rtl="0">
              <a:lnSpc>
                <a:spcPct val="100000"/>
              </a:lnSpc>
              <a:spcBef>
                <a:spcPts val="0"/>
              </a:spcBef>
              <a:spcAft>
                <a:spcPts val="0"/>
              </a:spcAft>
              <a:buSzPts val="3800"/>
              <a:buFont typeface="Oswald"/>
              <a:buNone/>
              <a:defRPr sz="3800">
                <a:latin typeface="Oswald"/>
                <a:ea typeface="Oswald"/>
                <a:cs typeface="Oswald"/>
                <a:sym typeface="Oswald"/>
              </a:defRPr>
            </a:lvl9pPr>
          </a:lstStyle>
          <a:p>
            <a:endParaRPr/>
          </a:p>
        </p:txBody>
      </p:sp>
      <p:sp>
        <p:nvSpPr>
          <p:cNvPr id="59" name="Google Shape;59;p14"/>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7" name="Picture 6"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081" y="4675530"/>
            <a:ext cx="2540000" cy="172311"/>
          </a:xfrm>
          <a:prstGeom prst="rect">
            <a:avLst/>
          </a:prstGeom>
        </p:spPr>
      </p:pic>
      <p:pic>
        <p:nvPicPr>
          <p:cNvPr id="9" name="Picture 8"/>
          <p:cNvPicPr>
            <a:picLocks noChangeAspect="1"/>
          </p:cNvPicPr>
          <p:nvPr userDrawn="1"/>
        </p:nvPicPr>
        <p:blipFill>
          <a:blip r:embed="rId4"/>
          <a:stretch>
            <a:fillRect/>
          </a:stretch>
        </p:blipFill>
        <p:spPr>
          <a:xfrm>
            <a:off x="568081" y="3426449"/>
            <a:ext cx="1600200" cy="139700"/>
          </a:xfrm>
          <a:prstGeom prst="rect">
            <a:avLst/>
          </a:prstGeom>
        </p:spPr>
      </p:pic>
      <p:sp>
        <p:nvSpPr>
          <p:cNvPr id="2" name="Title 1"/>
          <p:cNvSpPr>
            <a:spLocks noGrp="1"/>
          </p:cNvSpPr>
          <p:nvPr>
            <p:ph type="title" hasCustomPrompt="1"/>
          </p:nvPr>
        </p:nvSpPr>
        <p:spPr>
          <a:xfrm>
            <a:off x="460375" y="644993"/>
            <a:ext cx="7023540" cy="2641756"/>
          </a:xfrm>
          <a:prstGeom prst="rect">
            <a:avLst/>
          </a:prstGeom>
        </p:spPr>
        <p:txBody>
          <a:bodyPr anchor="b"/>
          <a:lstStyle>
            <a:lvl1pPr algn="l">
              <a:defRPr sz="5000" b="1" i="0" baseline="0">
                <a:solidFill>
                  <a:schemeClr val="tx2"/>
                </a:solidFill>
                <a:latin typeface="Encode Sans Normal Black" charset="0"/>
                <a:ea typeface="Encode Sans Normal Black" charset="0"/>
                <a:cs typeface="Encode Sans Normal Black" charset="0"/>
              </a:defRPr>
            </a:lvl1pPr>
          </a:lstStyle>
          <a:p>
            <a:r>
              <a:rPr lang="en-US"/>
              <a:t>TITLE HERE </a:t>
            </a:r>
            <a:br>
              <a:rPr lang="en-US"/>
            </a:br>
            <a:r>
              <a:rPr lang="en-US"/>
              <a:t>ENCODE NORMAL BLACK, 50 PT.</a:t>
            </a:r>
          </a:p>
        </p:txBody>
      </p:sp>
    </p:spTree>
    <p:extLst>
      <p:ext uri="{BB962C8B-B14F-4D97-AF65-F5344CB8AC3E}">
        <p14:creationId xmlns:p14="http://schemas.microsoft.com/office/powerpoint/2010/main" val="2373491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8898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4B2E84"/>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90250" y="528900"/>
            <a:ext cx="5678100" cy="4085640"/>
          </a:xfrm>
          <a:prstGeom prst="rect">
            <a:avLst/>
          </a:prstGeom>
          <a:noFill/>
          <a:ln>
            <a:noFill/>
          </a:ln>
        </p:spPr>
        <p:txBody>
          <a:bodyPr spcFirstLastPara="1" wrap="square" lIns="95050" tIns="95050" rIns="95050" bIns="95050" anchor="ctr" anchorCtr="0">
            <a:noAutofit/>
          </a:bodyPr>
          <a:lstStyle>
            <a:lvl1pPr marR="0" lvl="0" algn="l" rtl="0">
              <a:lnSpc>
                <a:spcPct val="100000"/>
              </a:lnSpc>
              <a:spcBef>
                <a:spcPts val="0"/>
              </a:spcBef>
              <a:spcAft>
                <a:spcPts val="0"/>
              </a:spcAft>
              <a:buClr>
                <a:schemeClr val="lt1"/>
              </a:buClr>
              <a:buSzPts val="5600"/>
              <a:buFont typeface="verdana"/>
              <a:buNone/>
              <a:defRPr sz="504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2pPr>
            <a:lvl3pPr marR="0" lvl="2"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3pPr>
            <a:lvl4pPr marR="0" lvl="3"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4pPr>
            <a:lvl5pPr marR="0" lvl="4"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5pPr>
            <a:lvl6pPr marR="0" lvl="5"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6pPr>
            <a:lvl7pPr marR="0" lvl="6"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7pPr>
            <a:lvl8pPr marR="0" lvl="7"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8pPr>
            <a:lvl9pPr marR="0" lvl="8"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9pPr>
          </a:lstStyle>
          <a:p>
            <a:endParaRPr/>
          </a:p>
        </p:txBody>
      </p:sp>
      <p:sp>
        <p:nvSpPr>
          <p:cNvPr id="21" name="Google Shape;21;p3"/>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9" name="Text Placeholder 9"/>
          <p:cNvSpPr>
            <a:spLocks noGrp="1"/>
          </p:cNvSpPr>
          <p:nvPr>
            <p:ph type="body" sz="quarter" idx="11" hasCustomPrompt="1"/>
          </p:nvPr>
        </p:nvSpPr>
        <p:spPr>
          <a:xfrm>
            <a:off x="447923" y="2320239"/>
            <a:ext cx="8197114" cy="225176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10" name="Text Placeholder 5"/>
          <p:cNvSpPr>
            <a:spLocks noGrp="1"/>
          </p:cNvSpPr>
          <p:nvPr>
            <p:ph type="body" sz="quarter" idx="12" hasCustomPrompt="1"/>
          </p:nvPr>
        </p:nvSpPr>
        <p:spPr>
          <a:xfrm>
            <a:off x="460375" y="1730667"/>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24 PT.)</a:t>
            </a:r>
          </a:p>
        </p:txBody>
      </p:sp>
      <p:pic>
        <p:nvPicPr>
          <p:cNvPr id="11" name="Picture 10"/>
          <p:cNvPicPr>
            <a:picLocks noChangeAspect="1"/>
          </p:cNvPicPr>
          <p:nvPr userDrawn="1"/>
        </p:nvPicPr>
        <p:blipFill>
          <a:blip r:embed="rId2"/>
          <a:stretch>
            <a:fillRect/>
          </a:stretch>
        </p:blipFill>
        <p:spPr>
          <a:xfrm>
            <a:off x="549031" y="1363508"/>
            <a:ext cx="1103781" cy="96362"/>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5037" y="4675530"/>
            <a:ext cx="2540000" cy="172311"/>
          </a:xfrm>
          <a:prstGeom prst="rect">
            <a:avLst/>
          </a:prstGeom>
        </p:spPr>
      </p:pic>
      <p:sp>
        <p:nvSpPr>
          <p:cNvPr id="2" name="Title 1"/>
          <p:cNvSpPr>
            <a:spLocks noGrp="1"/>
          </p:cNvSpPr>
          <p:nvPr>
            <p:ph type="title" hasCustomPrompt="1"/>
          </p:nvPr>
        </p:nvSpPr>
        <p:spPr>
          <a:xfrm>
            <a:off x="447923" y="371510"/>
            <a:ext cx="8197114" cy="993775"/>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2769240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Content">
    <p:bg>
      <p:bgPr>
        <a:solidFill>
          <a:schemeClr val="bg1"/>
        </a:solidFill>
        <a:effectLst/>
      </p:bgPr>
    </p:bg>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447923" y="1730667"/>
            <a:ext cx="8197114" cy="236590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12" name="Picture 11"/>
          <p:cNvPicPr>
            <a:picLocks noChangeAspect="1"/>
          </p:cNvPicPr>
          <p:nvPr userDrawn="1"/>
        </p:nvPicPr>
        <p:blipFill>
          <a:blip r:embed="rId2"/>
          <a:stretch>
            <a:fillRect/>
          </a:stretch>
        </p:blipFill>
        <p:spPr>
          <a:xfrm>
            <a:off x="549031" y="1363508"/>
            <a:ext cx="1103781" cy="96362"/>
          </a:xfrm>
          <a:prstGeom prst="rect">
            <a:avLst/>
          </a:prstGeom>
        </p:spPr>
      </p:pic>
      <p:pic>
        <p:nvPicPr>
          <p:cNvPr id="13" name="Picture 12" descr="UW_W 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sp>
        <p:nvSpPr>
          <p:cNvPr id="2" name="Title 1"/>
          <p:cNvSpPr>
            <a:spLocks noGrp="1"/>
          </p:cNvSpPr>
          <p:nvPr>
            <p:ph type="title" hasCustomPrompt="1"/>
          </p:nvPr>
        </p:nvSpPr>
        <p:spPr>
          <a:xfrm>
            <a:off x="447923" y="369733"/>
            <a:ext cx="8197114" cy="993775"/>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3236337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 Graphic">
    <p:bg>
      <p:bgPr>
        <a:solidFill>
          <a:schemeClr val="bg1"/>
        </a:solidFill>
        <a:effectLst/>
      </p:bgPr>
    </p:bg>
    <p:spTree>
      <p:nvGrpSpPr>
        <p:cNvPr id="1" name=""/>
        <p:cNvGrpSpPr/>
        <p:nvPr/>
      </p:nvGrpSpPr>
      <p:grpSpPr>
        <a:xfrm>
          <a:off x="0" y="0"/>
          <a:ext cx="0" cy="0"/>
          <a:chOff x="0" y="0"/>
          <a:chExt cx="0" cy="0"/>
        </a:xfrm>
      </p:grpSpPr>
      <p:sp>
        <p:nvSpPr>
          <p:cNvPr id="6" name="Chart Placeholder 11"/>
          <p:cNvSpPr>
            <a:spLocks noGrp="1"/>
          </p:cNvSpPr>
          <p:nvPr>
            <p:ph type="chart" sz="quarter" idx="12" hasCustomPrompt="1"/>
          </p:nvPr>
        </p:nvSpPr>
        <p:spPr>
          <a:xfrm>
            <a:off x="447923" y="1724977"/>
            <a:ext cx="8184662" cy="2828169"/>
          </a:xfrm>
          <a:prstGeom prst="rect">
            <a:avLst/>
          </a:prstGeom>
        </p:spPr>
        <p:txBody>
          <a:bodyPr>
            <a:normAutofit/>
          </a:bodyPr>
          <a:lstStyle>
            <a:lvl1pPr marL="0" indent="0">
              <a:buNone/>
              <a:defRPr sz="2400" b="0" i="1" baseline="0">
                <a:solidFill>
                  <a:srgbClr val="FFFFFF"/>
                </a:solidFill>
                <a:latin typeface="Open Sans Light"/>
                <a:cs typeface="Open Sans Light"/>
              </a:defRPr>
            </a:lvl1pPr>
          </a:lstStyle>
          <a:p>
            <a:r>
              <a:rPr lang="en-US"/>
              <a:t>Graphics can go here – </a:t>
            </a:r>
            <a:br>
              <a:rPr lang="en-US"/>
            </a:br>
            <a:r>
              <a:rPr lang="en-US"/>
              <a:t>replace this box with your image or chart</a:t>
            </a:r>
          </a:p>
        </p:txBody>
      </p:sp>
      <p:pic>
        <p:nvPicPr>
          <p:cNvPr id="13" name="Picture 12"/>
          <p:cNvPicPr>
            <a:picLocks noChangeAspect="1"/>
          </p:cNvPicPr>
          <p:nvPr userDrawn="1"/>
        </p:nvPicPr>
        <p:blipFill>
          <a:blip r:embed="rId2"/>
          <a:stretch>
            <a:fillRect/>
          </a:stretch>
        </p:blipFill>
        <p:spPr>
          <a:xfrm>
            <a:off x="549031" y="1363508"/>
            <a:ext cx="1103781" cy="9636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5037" y="4675530"/>
            <a:ext cx="2540000" cy="172311"/>
          </a:xfrm>
          <a:prstGeom prst="rect">
            <a:avLst/>
          </a:prstGeom>
        </p:spPr>
      </p:pic>
      <p:sp>
        <p:nvSpPr>
          <p:cNvPr id="2" name="Title 1"/>
          <p:cNvSpPr>
            <a:spLocks noGrp="1"/>
          </p:cNvSpPr>
          <p:nvPr>
            <p:ph type="title" hasCustomPrompt="1"/>
          </p:nvPr>
        </p:nvSpPr>
        <p:spPr>
          <a:xfrm>
            <a:off x="460375" y="370622"/>
            <a:ext cx="8184662" cy="993775"/>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382856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9461" y="3426449"/>
            <a:ext cx="1597439" cy="1397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081" y="4599107"/>
            <a:ext cx="2416273" cy="212486"/>
          </a:xfrm>
          <a:prstGeom prst="rect">
            <a:avLst/>
          </a:prstGeom>
        </p:spPr>
      </p:pic>
      <p:pic>
        <p:nvPicPr>
          <p:cNvPr id="10" name="Picture 9" descr="W Logo_Purple_2685_HEX.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sp>
        <p:nvSpPr>
          <p:cNvPr id="2" name="Title 1"/>
          <p:cNvSpPr>
            <a:spLocks noGrp="1"/>
          </p:cNvSpPr>
          <p:nvPr>
            <p:ph type="title" hasCustomPrompt="1"/>
          </p:nvPr>
        </p:nvSpPr>
        <p:spPr>
          <a:xfrm>
            <a:off x="460375" y="644993"/>
            <a:ext cx="7023540" cy="2641756"/>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spTree>
    <p:extLst>
      <p:ext uri="{BB962C8B-B14F-4D97-AF65-F5344CB8AC3E}">
        <p14:creationId xmlns:p14="http://schemas.microsoft.com/office/powerpoint/2010/main" val="3965653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9461" y="3426449"/>
            <a:ext cx="1597439" cy="139700"/>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8085" y="4675530"/>
            <a:ext cx="2539991" cy="172311"/>
          </a:xfrm>
          <a:prstGeom prst="rect">
            <a:avLst/>
          </a:prstGeom>
        </p:spPr>
      </p:pic>
      <p:sp>
        <p:nvSpPr>
          <p:cNvPr id="2" name="Title 1"/>
          <p:cNvSpPr>
            <a:spLocks noGrp="1"/>
          </p:cNvSpPr>
          <p:nvPr>
            <p:ph type="title" hasCustomPrompt="1"/>
          </p:nvPr>
        </p:nvSpPr>
        <p:spPr>
          <a:xfrm>
            <a:off x="460375" y="644993"/>
            <a:ext cx="6972300" cy="2641756"/>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spTree>
    <p:extLst>
      <p:ext uri="{BB962C8B-B14F-4D97-AF65-F5344CB8AC3E}">
        <p14:creationId xmlns:p14="http://schemas.microsoft.com/office/powerpoint/2010/main" val="2901491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447923" y="2320239"/>
            <a:ext cx="8197114" cy="225176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11" name="Text Placeholder 5"/>
          <p:cNvSpPr>
            <a:spLocks noGrp="1"/>
          </p:cNvSpPr>
          <p:nvPr>
            <p:ph type="body" sz="quarter" idx="12" hasCustomPrompt="1"/>
          </p:nvPr>
        </p:nvSpPr>
        <p:spPr>
          <a:xfrm>
            <a:off x="460375" y="1730667"/>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24 PT.)</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874" y="1363508"/>
            <a:ext cx="1090095" cy="96362"/>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5041" y="4675530"/>
            <a:ext cx="2539991" cy="172311"/>
          </a:xfrm>
          <a:prstGeom prst="rect">
            <a:avLst/>
          </a:prstGeom>
        </p:spPr>
      </p:pic>
      <p:sp>
        <p:nvSpPr>
          <p:cNvPr id="2" name="Title 1"/>
          <p:cNvSpPr>
            <a:spLocks noGrp="1"/>
          </p:cNvSpPr>
          <p:nvPr>
            <p:ph type="title" hasCustomPrompt="1"/>
          </p:nvPr>
        </p:nvSpPr>
        <p:spPr>
          <a:xfrm>
            <a:off x="460374" y="369733"/>
            <a:ext cx="8184657"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2429301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447923" y="1730667"/>
            <a:ext cx="8197114" cy="236590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13" name="Picture 12"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5874" y="1363508"/>
            <a:ext cx="1090095" cy="96362"/>
          </a:xfrm>
          <a:prstGeom prst="rect">
            <a:avLst/>
          </a:prstGeom>
        </p:spPr>
      </p:pic>
      <p:sp>
        <p:nvSpPr>
          <p:cNvPr id="2" name="Title 1"/>
          <p:cNvSpPr>
            <a:spLocks noGrp="1"/>
          </p:cNvSpPr>
          <p:nvPr>
            <p:ph type="title" hasCustomPrompt="1"/>
          </p:nvPr>
        </p:nvSpPr>
        <p:spPr>
          <a:xfrm>
            <a:off x="460375" y="369733"/>
            <a:ext cx="8184662"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38903920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6.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666" r:id="rId1"/>
    <p:sldLayoutId id="2147483658" r:id="rId2"/>
    <p:sldLayoutId id="2147483659" r:id="rId3"/>
    <p:sldLayoutId id="2147483660" r:id="rId4"/>
    <p:sldLayoutId id="2147483661"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CA9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665410"/>
      </p:ext>
    </p:extLst>
  </p:cSld>
  <p:clrMap bg1="lt1" tx1="dk1" bg2="lt2" tx2="dk2" accent1="accent1" accent2="accent2" accent3="accent3" accent4="accent4" accent5="accent5" accent6="accent6" hlink="hlink" folHlink="folHlink"/>
  <p:sldLayoutIdLst>
    <p:sldLayoutId id="2147483701" r:id="rId1"/>
    <p:sldLayoutId id="2147483673" r:id="rId2"/>
    <p:sldLayoutId id="2147483674" r:id="rId3"/>
    <p:sldLayoutId id="2147483675" r:id="rId4"/>
    <p:sldLayoutId id="2147483677"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3679" r:id="rId1"/>
    <p:sldLayoutId id="2147483653" r:id="rId2"/>
    <p:sldLayoutId id="2147483663" r:id="rId3"/>
    <p:sldLayoutId id="2147483664" r:id="rId4"/>
    <p:sldLayoutId id="2147483665"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372500"/>
            <a:ext cx="8520600" cy="733500"/>
          </a:xfrm>
          <a:prstGeom prst="rect">
            <a:avLst/>
          </a:prstGeom>
          <a:noFill/>
          <a:ln>
            <a:noFill/>
          </a:ln>
        </p:spPr>
        <p:txBody>
          <a:bodyPr spcFirstLastPara="1" wrap="square" lIns="95050" tIns="95050" rIns="95050" bIns="95050" anchor="b" anchorCtr="0">
            <a:noAutofit/>
          </a:bodyPr>
          <a:lstStyle>
            <a:lvl1pPr lvl="0"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1pPr>
            <a:lvl2pPr lvl="1"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2pPr>
            <a:lvl3pPr lvl="2"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3pPr>
            <a:lvl4pPr lvl="3"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4pPr>
            <a:lvl5pPr lvl="4"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5pPr>
            <a:lvl6pPr lvl="5"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6pPr>
            <a:lvl7pPr lvl="6"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7pPr>
            <a:lvl8pPr lvl="7"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8pPr>
            <a:lvl9pPr lvl="8"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9pPr>
          </a:lstStyle>
          <a:p>
            <a:endParaRPr/>
          </a:p>
        </p:txBody>
      </p:sp>
      <p:sp>
        <p:nvSpPr>
          <p:cNvPr id="52" name="Google Shape;52;p13"/>
          <p:cNvSpPr txBox="1">
            <a:spLocks noGrp="1"/>
          </p:cNvSpPr>
          <p:nvPr>
            <p:ph type="body" idx="1"/>
          </p:nvPr>
        </p:nvSpPr>
        <p:spPr>
          <a:xfrm>
            <a:off x="311700" y="1468825"/>
            <a:ext cx="8520600" cy="3099900"/>
          </a:xfrm>
          <a:prstGeom prst="rect">
            <a:avLst/>
          </a:prstGeom>
          <a:noFill/>
          <a:ln>
            <a:noFill/>
          </a:ln>
        </p:spPr>
        <p:txBody>
          <a:bodyPr spcFirstLastPara="1" wrap="square" lIns="95050" tIns="95050" rIns="95050" bIns="95050" anchor="t" anchorCtr="0">
            <a:noAutofit/>
          </a:bodyPr>
          <a:lstStyle>
            <a:lvl1pPr marL="457200" lvl="0" indent="-34925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1pPr>
            <a:lvl2pPr marL="914400" lvl="1"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2pPr>
            <a:lvl3pPr marL="1371600" lvl="2"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3pPr>
            <a:lvl4pPr marL="1828800" lvl="3"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4pPr>
            <a:lvl5pPr marL="2286000" lvl="4"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5pPr>
            <a:lvl6pPr marL="2743200" lvl="5"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6pPr>
            <a:lvl7pPr marL="3200400" lvl="6"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7pPr>
            <a:lvl8pPr marL="3657600" lvl="7"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8pPr>
            <a:lvl9pPr marL="4114800" lvl="8" indent="-323850" rtl="0">
              <a:lnSpc>
                <a:spcPct val="115000"/>
              </a:lnSpc>
              <a:spcBef>
                <a:spcPts val="1700"/>
              </a:spcBef>
              <a:spcAft>
                <a:spcPts val="170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5050" tIns="95050" rIns="95050" bIns="95050" anchor="ctr" anchorCtr="0">
            <a:noAutofit/>
          </a:bodyPr>
          <a:lstStyle>
            <a:lvl1pPr lvl="0" algn="r" rtl="0">
              <a:buNone/>
              <a:defRPr sz="1000">
                <a:solidFill>
                  <a:schemeClr val="dk2"/>
                </a:solidFill>
                <a:latin typeface="Source Code Pro"/>
                <a:ea typeface="Source Code Pro"/>
                <a:cs typeface="Source Code Pro"/>
                <a:sym typeface="Source Code Pro"/>
              </a:defRPr>
            </a:lvl1pPr>
            <a:lvl2pPr lvl="1" algn="r" rtl="0">
              <a:buNone/>
              <a:defRPr sz="1000">
                <a:solidFill>
                  <a:schemeClr val="dk2"/>
                </a:solidFill>
                <a:latin typeface="Source Code Pro"/>
                <a:ea typeface="Source Code Pro"/>
                <a:cs typeface="Source Code Pro"/>
                <a:sym typeface="Source Code Pro"/>
              </a:defRPr>
            </a:lvl2pPr>
            <a:lvl3pPr lvl="2" algn="r" rtl="0">
              <a:buNone/>
              <a:defRPr sz="1000">
                <a:solidFill>
                  <a:schemeClr val="dk2"/>
                </a:solidFill>
                <a:latin typeface="Source Code Pro"/>
                <a:ea typeface="Source Code Pro"/>
                <a:cs typeface="Source Code Pro"/>
                <a:sym typeface="Source Code Pro"/>
              </a:defRPr>
            </a:lvl3pPr>
            <a:lvl4pPr lvl="3" algn="r" rtl="0">
              <a:buNone/>
              <a:defRPr sz="1000">
                <a:solidFill>
                  <a:schemeClr val="dk2"/>
                </a:solidFill>
                <a:latin typeface="Source Code Pro"/>
                <a:ea typeface="Source Code Pro"/>
                <a:cs typeface="Source Code Pro"/>
                <a:sym typeface="Source Code Pro"/>
              </a:defRPr>
            </a:lvl4pPr>
            <a:lvl5pPr lvl="4" algn="r" rtl="0">
              <a:buNone/>
              <a:defRPr sz="1000">
                <a:solidFill>
                  <a:schemeClr val="dk2"/>
                </a:solidFill>
                <a:latin typeface="Source Code Pro"/>
                <a:ea typeface="Source Code Pro"/>
                <a:cs typeface="Source Code Pro"/>
                <a:sym typeface="Source Code Pro"/>
              </a:defRPr>
            </a:lvl5pPr>
            <a:lvl6pPr lvl="5" algn="r" rtl="0">
              <a:buNone/>
              <a:defRPr sz="1000">
                <a:solidFill>
                  <a:schemeClr val="dk2"/>
                </a:solidFill>
                <a:latin typeface="Source Code Pro"/>
                <a:ea typeface="Source Code Pro"/>
                <a:cs typeface="Source Code Pro"/>
                <a:sym typeface="Source Code Pro"/>
              </a:defRPr>
            </a:lvl6pPr>
            <a:lvl7pPr lvl="6" algn="r" rtl="0">
              <a:buNone/>
              <a:defRPr sz="1000">
                <a:solidFill>
                  <a:schemeClr val="dk2"/>
                </a:solidFill>
                <a:latin typeface="Source Code Pro"/>
                <a:ea typeface="Source Code Pro"/>
                <a:cs typeface="Source Code Pro"/>
                <a:sym typeface="Source Code Pro"/>
              </a:defRPr>
            </a:lvl7pPr>
            <a:lvl8pPr lvl="7" algn="r" rtl="0">
              <a:buNone/>
              <a:defRPr sz="1000">
                <a:solidFill>
                  <a:schemeClr val="dk2"/>
                </a:solidFill>
                <a:latin typeface="Source Code Pro"/>
                <a:ea typeface="Source Code Pro"/>
                <a:cs typeface="Source Code Pro"/>
                <a:sym typeface="Source Code Pro"/>
              </a:defRPr>
            </a:lvl8pPr>
            <a:lvl9pPr lvl="8" algn="r" rtl="0">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3" r:id="rId1"/>
    <p:sldLayoutId id="2147483711" r:id="rId2"/>
    <p:sldLayoutId id="2147483705" r:id="rId3"/>
    <p:sldLayoutId id="2147483700" r:id="rId4"/>
    <p:sldLayoutId id="2147483714"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372500"/>
            <a:ext cx="8520600" cy="733590"/>
          </a:xfrm>
          <a:prstGeom prst="rect">
            <a:avLst/>
          </a:prstGeom>
          <a:noFill/>
          <a:ln>
            <a:noFill/>
          </a:ln>
        </p:spPr>
        <p:txBody>
          <a:bodyPr spcFirstLastPara="1" wrap="square" lIns="95050" tIns="95050" rIns="95050" bIns="95050" anchor="b" anchorCtr="0">
            <a:noAutofit/>
          </a:bodyPr>
          <a:lstStyle>
            <a:lvl1pPr marR="0" lvl="0"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1pPr>
            <a:lvl2pPr marR="0" lvl="1"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9pPr>
          </a:lstStyle>
          <a:p>
            <a:endParaRPr/>
          </a:p>
        </p:txBody>
      </p:sp>
      <p:sp>
        <p:nvSpPr>
          <p:cNvPr id="11" name="Google Shape;11;p1"/>
          <p:cNvSpPr txBox="1">
            <a:spLocks noGrp="1"/>
          </p:cNvSpPr>
          <p:nvPr>
            <p:ph type="body" idx="1"/>
          </p:nvPr>
        </p:nvSpPr>
        <p:spPr>
          <a:xfrm>
            <a:off x="311700" y="1468825"/>
            <a:ext cx="8520600" cy="3099870"/>
          </a:xfrm>
          <a:prstGeom prst="rect">
            <a:avLst/>
          </a:prstGeom>
          <a:noFill/>
          <a:ln>
            <a:noFill/>
          </a:ln>
        </p:spPr>
        <p:txBody>
          <a:bodyPr spcFirstLastPara="1" wrap="square" lIns="95050" tIns="95050" rIns="95050" bIns="95050" anchor="t" anchorCtr="0">
            <a:noAutofit/>
          </a:bodyPr>
          <a:lstStyle>
            <a:lvl1pPr marL="457200" marR="0" lvl="0" indent="-349250" algn="l" rtl="0">
              <a:lnSpc>
                <a:spcPct val="115000"/>
              </a:lnSpc>
              <a:spcBef>
                <a:spcPts val="0"/>
              </a:spcBef>
              <a:spcAft>
                <a:spcPts val="0"/>
              </a:spcAft>
              <a:buClr>
                <a:schemeClr val="dk2"/>
              </a:buClr>
              <a:buSzPts val="1900"/>
              <a:buFont typeface="Source Code Pro"/>
              <a:buChar char="●"/>
              <a:defRPr sz="1900" b="0" i="0" u="none" strike="noStrike" cap="none">
                <a:solidFill>
                  <a:schemeClr val="dk2"/>
                </a:solidFill>
                <a:latin typeface="Source Code Pro"/>
                <a:ea typeface="Source Code Pro"/>
                <a:cs typeface="Source Code Pro"/>
                <a:sym typeface="Source Code Pro"/>
              </a:defRPr>
            </a:lvl1pPr>
            <a:lvl2pPr marL="914400" marR="0" lvl="1"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2pPr>
            <a:lvl3pPr marL="1371600" marR="0" lvl="2"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3pPr>
            <a:lvl4pPr marL="1828800" marR="0" lvl="3"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4pPr>
            <a:lvl5pPr marL="2286000" marR="0" lvl="4"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5pPr>
            <a:lvl6pPr marL="2743200" marR="0" lvl="5"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6pPr>
            <a:lvl7pPr marL="3200400" marR="0" lvl="6"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7pPr>
            <a:lvl8pPr marL="3657600" marR="0" lvl="7"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8pPr>
            <a:lvl9pPr marL="4114800" marR="0" lvl="8" indent="-323850" algn="l" rtl="0">
              <a:lnSpc>
                <a:spcPct val="115000"/>
              </a:lnSpc>
              <a:spcBef>
                <a:spcPts val="1700"/>
              </a:spcBef>
              <a:spcAft>
                <a:spcPts val="170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9pPr>
          </a:lstStyle>
          <a:p>
            <a:endParaRPr/>
          </a:p>
        </p:txBody>
      </p:sp>
      <p:sp>
        <p:nvSpPr>
          <p:cNvPr id="12" name="Google Shape;12;p1"/>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8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11/13/2024</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31"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40"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forms.office.com/r/ceUZeJJJ2w" TargetMode="External"/><Relationship Id="rId3" Type="http://schemas.openxmlformats.org/officeDocument/2006/relationships/hyperlink" Target="https://www.washington.edu/safecampus/" TargetMode="External"/><Relationship Id="rId7" Type="http://schemas.openxmlformats.org/officeDocument/2006/relationships/hyperlink" Target="https://stlp.uw.edu/" TargetMode="Externa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hyperlink" Target="https://www.washington.edu/anyhungryhusky/the-uw-food-pantry/" TargetMode="External"/><Relationship Id="rId5" Type="http://schemas.openxmlformats.org/officeDocument/2006/relationships/image" Target="../media/image11.jpeg"/><Relationship Id="rId4" Type="http://schemas.openxmlformats.org/officeDocument/2006/relationships/hyperlink" Target="https://www.washington.edu/financialaid/types-of-aid/child-care-assistance/" TargetMode="External"/><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hyperlink" Target="mailto:gpssvpadmin@uw.edu" TargetMode="External"/><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gpssvpadmin@uw.edu" TargetMode="Externa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mailto:gpssvpadmin@uw.edu" TargetMode="Externa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forms.office.com/r/QiHF7GcTqf" TargetMode="External"/><Relationship Id="rId2" Type="http://schemas.openxmlformats.org/officeDocument/2006/relationships/hyperlink" Target="mailto:gpsswebhelp@uw.edu" TargetMode="Externa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mailto:gpsswebhelp@uw.edu" TargetMode="Externa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hyperlink" Target="https://www.washington.edu/lectures/" TargetMode="External"/><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forms.office.com/r/YLwED38MCZ" TargetMode="Externa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hyperlink" Target="https://forms.office.com/Pages/ResponsePage.aspx?id=W9229i_wGkSZoBYqxQYL0gmYRYzJbSNFkus_YyDoQa5URVpYUjlMMjM4SExUNFdYNzlNWTdPNU5XQy4u"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45.pn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uwnetid-my.sharepoint.com/:w:/g/personal/gpssvpadmin_uw_edu/Ef6FojF3h3BAnztrMNYtQo4BzOM-2f_rRVU-Mm6FCX66cA?e=wPzPBZ"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hyperlink" Target="https://forms.office.com/r/ceUZeJJJ2w"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forms.office.com/r/1WiYXw82ar" TargetMode="Externa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forms.office.com/r/uuhvC5KRR6" TargetMode="Externa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uwnetid-my.sharepoint.com/:w:/r/personal/gpssvpadmin_uw_edu/_layouts/15/Doc.aspx?sourcedoc=%7BCBFF7CDB-5986-4D63-BA27-75DEB36CEFB0%7D&amp;file=2024-2025%20Legislative%20Agenda.docx&amp;action=default&amp;mobileredirect=true&amp;wdOrigin=TEAMS-MAGLEV.p2p_ns.rwc&amp;wdExp=TEAMS-TREATMENT&amp;wdhostclicktime=1731447382789&amp;web=1" TargetMode="Externa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7.xml"/><Relationship Id="rId5" Type="http://schemas.openxmlformats.org/officeDocument/2006/relationships/image" Target="../media/image55.sv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hyperlink" Target="https://forms.office.com/r/ceUZeJJJ2w"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customXml" Target="../ink/ink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5.sv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8.png"/><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17.xml"/><Relationship Id="rId5" Type="http://schemas.openxmlformats.org/officeDocument/2006/relationships/image" Target="../media/image61.png"/><Relationship Id="rId4" Type="http://schemas.openxmlformats.org/officeDocument/2006/relationships/image" Target="../media/image55.sv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62.png"/><Relationship Id="rId4" Type="http://schemas.openxmlformats.org/officeDocument/2006/relationships/image" Target="../media/image55.sv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2.png"/><Relationship Id="rId1" Type="http://schemas.openxmlformats.org/officeDocument/2006/relationships/slideLayout" Target="../slideLayouts/slideLayout17.xml"/><Relationship Id="rId5" Type="http://schemas.openxmlformats.org/officeDocument/2006/relationships/image" Target="../media/image67.sv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hyperlink" Target="mailto:gpssvpadmin@uw.edu" TargetMode="External"/><Relationship Id="rId7"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52.pn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hyperlink" Target="mailto:gpssvpadmin@uw.edu" TargetMode="External"/><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hyperlink" Target="https://forms.office.com/r/6qyvnYu5Lq"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hyperlink" Target="https://www.washington.edu/diversity/intellectual-house/"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hyperlink" Target="https://www.realrentduwamish.org/" TargetMode="External"/><Relationship Id="rId5" Type="http://schemas.openxmlformats.org/officeDocument/2006/relationships/hyperlink" Target="https://www.duwamishtribe.org/stand-with-the-duwamish" TargetMode="External"/><Relationship Id="rId4" Type="http://schemas.openxmlformats.org/officeDocument/2006/relationships/hyperlink" Target="http://aisc.asuw.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6" name="Google Shape;146;p32"/>
          <p:cNvSpPr txBox="1"/>
          <p:nvPr/>
        </p:nvSpPr>
        <p:spPr>
          <a:xfrm>
            <a:off x="766050" y="0"/>
            <a:ext cx="7611900" cy="8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BFAD81"/>
                </a:solidFill>
                <a:latin typeface="Encode Sans"/>
                <a:ea typeface="Encode Sans"/>
                <a:cs typeface="Encode Sans"/>
                <a:sym typeface="Encode Sans"/>
              </a:rPr>
              <a:t>UNIVERSITY OF WASHINGTON</a:t>
            </a:r>
            <a:endParaRPr sz="1500">
              <a:solidFill>
                <a:srgbClr val="BFAD81"/>
              </a:solidFill>
              <a:latin typeface="Encode Sans"/>
              <a:ea typeface="Encode Sans"/>
              <a:cs typeface="Encode Sans"/>
              <a:sym typeface="Encode Sans"/>
            </a:endParaRPr>
          </a:p>
          <a:p>
            <a:pPr marL="0" lvl="0" indent="0" algn="ctr" rtl="0">
              <a:spcBef>
                <a:spcPts val="0"/>
              </a:spcBef>
              <a:spcAft>
                <a:spcPts val="0"/>
              </a:spcAft>
              <a:buNone/>
            </a:pPr>
            <a:endParaRPr sz="1100">
              <a:solidFill>
                <a:srgbClr val="BFAD81"/>
              </a:solidFill>
              <a:latin typeface="Encode Sans"/>
              <a:ea typeface="Encode Sans"/>
              <a:cs typeface="Encode Sans"/>
              <a:sym typeface="Encode Sans"/>
            </a:endParaRPr>
          </a:p>
          <a:p>
            <a:pPr marL="0" lvl="0" indent="0" algn="ctr" rtl="0">
              <a:spcBef>
                <a:spcPts val="0"/>
              </a:spcBef>
              <a:spcAft>
                <a:spcPts val="0"/>
              </a:spcAft>
              <a:buNone/>
            </a:pPr>
            <a:r>
              <a:rPr lang="en" sz="1900" b="1">
                <a:solidFill>
                  <a:schemeClr val="lt1"/>
                </a:solidFill>
                <a:latin typeface="Encode Sans"/>
                <a:ea typeface="Encode Sans"/>
                <a:cs typeface="Encode Sans"/>
                <a:sym typeface="Encode Sans"/>
              </a:rPr>
              <a:t>GRADUATE &amp; PROFESSIONAL </a:t>
            </a:r>
            <a:endParaRPr sz="1900" b="1">
              <a:solidFill>
                <a:schemeClr val="lt1"/>
              </a:solidFill>
              <a:latin typeface="Encode Sans"/>
              <a:ea typeface="Encode Sans"/>
              <a:cs typeface="Encode Sans"/>
              <a:sym typeface="Encode Sans"/>
            </a:endParaRPr>
          </a:p>
          <a:p>
            <a:pPr marL="0" lvl="0" indent="0" algn="ctr" rtl="0">
              <a:spcBef>
                <a:spcPts val="0"/>
              </a:spcBef>
              <a:spcAft>
                <a:spcPts val="0"/>
              </a:spcAft>
              <a:buNone/>
            </a:pPr>
            <a:r>
              <a:rPr lang="en" sz="1900" b="1">
                <a:solidFill>
                  <a:schemeClr val="lt1"/>
                </a:solidFill>
                <a:latin typeface="Encode Sans"/>
                <a:ea typeface="Encode Sans"/>
                <a:cs typeface="Encode Sans"/>
                <a:sym typeface="Encode Sans"/>
              </a:rPr>
              <a:t>STUDENT SENATE</a:t>
            </a:r>
            <a:endParaRPr sz="100">
              <a:latin typeface="Source Code Pro"/>
              <a:ea typeface="Source Code Pro"/>
              <a:cs typeface="Source Code Pro"/>
              <a:sym typeface="Source Code Pro"/>
            </a:endParaRPr>
          </a:p>
          <a:p>
            <a:pPr marL="0" lvl="0" indent="0" algn="ctr" rtl="0">
              <a:spcBef>
                <a:spcPts val="0"/>
              </a:spcBef>
              <a:spcAft>
                <a:spcPts val="0"/>
              </a:spcAft>
              <a:buNone/>
            </a:pPr>
            <a:endParaRPr sz="2800" b="1">
              <a:solidFill>
                <a:schemeClr val="lt1"/>
              </a:solidFill>
              <a:latin typeface="Encode Sans"/>
              <a:ea typeface="Encode Sans"/>
              <a:cs typeface="Encode Sans"/>
              <a:sym typeface="Encode Sans"/>
            </a:endParaRPr>
          </a:p>
          <a:p>
            <a:pPr marL="0" lvl="0" indent="0" algn="ctr" rtl="0">
              <a:spcBef>
                <a:spcPts val="0"/>
              </a:spcBef>
              <a:spcAft>
                <a:spcPts val="0"/>
              </a:spcAft>
              <a:buNone/>
            </a:pPr>
            <a:endParaRPr sz="100">
              <a:latin typeface="Encode Sans"/>
              <a:ea typeface="Encode Sans"/>
              <a:cs typeface="Encode Sans"/>
              <a:sym typeface="Encode Sans"/>
            </a:endParaRPr>
          </a:p>
        </p:txBody>
      </p:sp>
      <p:sp>
        <p:nvSpPr>
          <p:cNvPr id="147" name="Google Shape;147;p32"/>
          <p:cNvSpPr txBox="1"/>
          <p:nvPr/>
        </p:nvSpPr>
        <p:spPr>
          <a:xfrm>
            <a:off x="71191" y="1048094"/>
            <a:ext cx="4341174" cy="1897575"/>
          </a:xfrm>
          <a:prstGeom prst="rect">
            <a:avLst/>
          </a:prstGeom>
          <a:noFill/>
          <a:ln>
            <a:noFill/>
          </a:ln>
        </p:spPr>
        <p:txBody>
          <a:bodyPr spcFirstLastPara="1" wrap="square" lIns="91425" tIns="91425" rIns="91425" bIns="91425" anchor="t" anchorCtr="0">
            <a:noAutofit/>
          </a:bodyPr>
          <a:lstStyle/>
          <a:p>
            <a:r>
              <a:rPr lang="en" sz="1600" b="1" err="1">
                <a:solidFill>
                  <a:srgbClr val="FFFFFF"/>
                </a:solidFill>
                <a:latin typeface="Encode Sans"/>
                <a:ea typeface="Encode Sans"/>
                <a:cs typeface="Encode Sans"/>
                <a:sym typeface="Encode Sans"/>
              </a:rPr>
              <a:t>SafeCampus</a:t>
            </a:r>
            <a:r>
              <a:rPr lang="en" sz="1600" b="1">
                <a:solidFill>
                  <a:srgbClr val="FFFFFF"/>
                </a:solidFill>
                <a:latin typeface="Encode Sans"/>
                <a:ea typeface="Encode Sans"/>
                <a:cs typeface="Encode Sans"/>
                <a:sym typeface="Encode Sans"/>
              </a:rPr>
              <a:t> (206-685-7233)</a:t>
            </a:r>
            <a:endParaRPr lang="en" sz="1600" b="1">
              <a:solidFill>
                <a:srgbClr val="FFFFFF"/>
              </a:solidFill>
              <a:latin typeface="Encode Sans"/>
              <a:ea typeface="Encode Sans"/>
              <a:cs typeface="Encode Sans"/>
            </a:endParaRPr>
          </a:p>
          <a:p>
            <a:pPr marL="0" lvl="0" indent="0" algn="l" rtl="0">
              <a:spcBef>
                <a:spcPts val="0"/>
              </a:spcBef>
              <a:spcAft>
                <a:spcPts val="0"/>
              </a:spcAft>
              <a:buNone/>
            </a:pPr>
            <a:r>
              <a:rPr lang="en" sz="1200">
                <a:solidFill>
                  <a:srgbClr val="FFFFFF"/>
                </a:solidFill>
                <a:latin typeface="Encode Sans"/>
                <a:ea typeface="Encode Sans"/>
                <a:cs typeface="Encode Sans"/>
                <a:sym typeface="Encode Sans"/>
              </a:rPr>
              <a:t>Call </a:t>
            </a:r>
            <a:r>
              <a:rPr lang="en" sz="1200" err="1">
                <a:solidFill>
                  <a:srgbClr val="FFFFFF"/>
                </a:solidFill>
                <a:latin typeface="Encode Sans"/>
                <a:ea typeface="Encode Sans"/>
                <a:cs typeface="Encode Sans"/>
                <a:sym typeface="Encode Sans"/>
              </a:rPr>
              <a:t>SafeCampus</a:t>
            </a:r>
            <a:r>
              <a:rPr lang="en" sz="1200">
                <a:solidFill>
                  <a:srgbClr val="FFFFFF"/>
                </a:solidFill>
                <a:latin typeface="Encode Sans"/>
                <a:ea typeface="Encode Sans"/>
                <a:cs typeface="Encode Sans"/>
                <a:sym typeface="Encode Sans"/>
              </a:rPr>
              <a:t> anytime to anonymously discuss safety and well-being concerns for yourself or others.</a:t>
            </a:r>
            <a:endParaRPr sz="1200">
              <a:solidFill>
                <a:srgbClr val="FFFFFF"/>
              </a:solidFill>
              <a:latin typeface="Encode Sans"/>
              <a:ea typeface="Encode Sans"/>
              <a:cs typeface="Encode Sans"/>
            </a:endParaRPr>
          </a:p>
          <a:p>
            <a:pPr marL="0" lvl="0" indent="0" algn="l" rtl="0">
              <a:spcBef>
                <a:spcPts val="0"/>
              </a:spcBef>
              <a:spcAft>
                <a:spcPts val="0"/>
              </a:spcAft>
              <a:buNone/>
            </a:pPr>
            <a:r>
              <a:rPr lang="en" sz="900" b="1">
                <a:solidFill>
                  <a:srgbClr val="FFFFFF"/>
                </a:solidFill>
                <a:latin typeface="Encode Sans"/>
                <a:ea typeface="Encode Sans"/>
                <a:cs typeface="Encode Sans"/>
                <a:sym typeface="Encode Sans"/>
                <a:hlinkClick r:id="rId3"/>
              </a:rPr>
              <a:t>https://www.washington.edu/safecampus/</a:t>
            </a:r>
            <a:endParaRPr lang="en" sz="900" b="1">
              <a:solidFill>
                <a:srgbClr val="FFFFFF"/>
              </a:solidFill>
              <a:latin typeface="Encode Sans"/>
              <a:ea typeface="Encode Sans"/>
              <a:cs typeface="Encode Sans"/>
            </a:endParaRPr>
          </a:p>
          <a:p>
            <a:pPr marL="0" lvl="0" indent="0" algn="l" rtl="0">
              <a:spcBef>
                <a:spcPts val="0"/>
              </a:spcBef>
              <a:spcAft>
                <a:spcPts val="0"/>
              </a:spcAft>
              <a:buNone/>
            </a:pPr>
            <a:endParaRPr sz="1100" b="1">
              <a:solidFill>
                <a:srgbClr val="FFFFFF"/>
              </a:solidFill>
              <a:latin typeface="Encode Sans"/>
              <a:ea typeface="Encode Sans"/>
              <a:cs typeface="Encode Sans"/>
            </a:endParaRPr>
          </a:p>
          <a:p>
            <a:pPr marL="0" lvl="0" indent="0" algn="l" rtl="0">
              <a:spcBef>
                <a:spcPts val="0"/>
              </a:spcBef>
              <a:spcAft>
                <a:spcPts val="0"/>
              </a:spcAft>
              <a:buNone/>
            </a:pPr>
            <a:r>
              <a:rPr lang="en-US" sz="1600" b="1">
                <a:solidFill>
                  <a:srgbClr val="FFFFFF"/>
                </a:solidFill>
                <a:latin typeface="Encode Sans"/>
                <a:ea typeface="Encode Sans"/>
                <a:cs typeface="Encode Sans"/>
                <a:sym typeface="Encode Sans"/>
              </a:rPr>
              <a:t>Childcare Assistance Program</a:t>
            </a:r>
            <a:endParaRPr lang="en-US" sz="1600" b="1">
              <a:solidFill>
                <a:srgbClr val="FFFFFF"/>
              </a:solidFill>
              <a:latin typeface="Encode Sans"/>
              <a:ea typeface="Encode Sans"/>
              <a:cs typeface="Encode Sans"/>
            </a:endParaRPr>
          </a:p>
          <a:p>
            <a:pPr marL="0" lvl="0" indent="0" algn="l" rtl="0">
              <a:spcBef>
                <a:spcPts val="0"/>
              </a:spcBef>
              <a:spcAft>
                <a:spcPts val="0"/>
              </a:spcAft>
              <a:buNone/>
            </a:pPr>
            <a:r>
              <a:rPr lang="en-US" sz="900" b="1">
                <a:solidFill>
                  <a:srgbClr val="FFFFFF"/>
                </a:solidFill>
                <a:latin typeface="Encode Sans"/>
                <a:ea typeface="Encode Sans"/>
                <a:cs typeface="Encode Sans"/>
                <a:sym typeface="Encode Sans"/>
                <a:hlinkClick r:id="rId4"/>
              </a:rPr>
              <a:t>https://www.washington.edu/financialaid/types-of-aid/child-care-assistance/</a:t>
            </a:r>
            <a:endParaRPr lang="en-US" sz="900" b="1">
              <a:solidFill>
                <a:srgbClr val="FFFFFF"/>
              </a:solidFill>
              <a:latin typeface="Encode Sans"/>
              <a:ea typeface="Encode Sans"/>
              <a:cs typeface="Encode Sans"/>
            </a:endParaRPr>
          </a:p>
          <a:p>
            <a:pPr marL="0" lvl="0" indent="0" algn="l" rtl="0">
              <a:spcBef>
                <a:spcPts val="0"/>
              </a:spcBef>
              <a:spcAft>
                <a:spcPts val="0"/>
              </a:spcAft>
              <a:buNone/>
            </a:pPr>
            <a:endParaRPr lang="en-US" sz="1000" b="1">
              <a:solidFill>
                <a:srgbClr val="FFFFFF"/>
              </a:solidFill>
              <a:latin typeface="Encode Sans"/>
              <a:ea typeface="Encode Sans"/>
              <a:cs typeface="Encode Sans"/>
            </a:endParaRPr>
          </a:p>
          <a:p>
            <a:pPr marL="0" lvl="0" indent="0" algn="l" rtl="0">
              <a:spcBef>
                <a:spcPts val="0"/>
              </a:spcBef>
              <a:spcAft>
                <a:spcPts val="0"/>
              </a:spcAft>
              <a:buNone/>
            </a:pPr>
            <a:endParaRPr lang="en-US" sz="900" b="1">
              <a:solidFill>
                <a:srgbClr val="FFFFFF"/>
              </a:solidFill>
              <a:latin typeface="Encode Sans"/>
            </a:endParaRPr>
          </a:p>
        </p:txBody>
      </p:sp>
      <p:pic>
        <p:nvPicPr>
          <p:cNvPr id="149" name="Google Shape;149;p32"/>
          <p:cNvPicPr preferRelativeResize="0"/>
          <p:nvPr/>
        </p:nvPicPr>
        <p:blipFill rotWithShape="1">
          <a:blip r:embed="rId5">
            <a:alphaModFix/>
          </a:blip>
          <a:srcRect l="19334" r="20507" b="33253"/>
          <a:stretch/>
        </p:blipFill>
        <p:spPr>
          <a:xfrm>
            <a:off x="3776933" y="3772878"/>
            <a:ext cx="1593904" cy="746976"/>
          </a:xfrm>
          <a:prstGeom prst="rect">
            <a:avLst/>
          </a:prstGeom>
          <a:noFill/>
          <a:ln>
            <a:noFill/>
          </a:ln>
        </p:spPr>
      </p:pic>
      <p:sp>
        <p:nvSpPr>
          <p:cNvPr id="7" name="Google Shape;145;p32">
            <a:extLst>
              <a:ext uri="{FF2B5EF4-FFF2-40B4-BE49-F238E27FC236}">
                <a16:creationId xmlns:a16="http://schemas.microsoft.com/office/drawing/2014/main" id="{D4D859C0-D21C-8DF1-3895-601F0E1CDAE7}"/>
              </a:ext>
            </a:extLst>
          </p:cNvPr>
          <p:cNvSpPr txBox="1"/>
          <p:nvPr/>
        </p:nvSpPr>
        <p:spPr>
          <a:xfrm>
            <a:off x="76242" y="3089665"/>
            <a:ext cx="3943203" cy="680580"/>
          </a:xfrm>
          <a:prstGeom prst="rect">
            <a:avLst/>
          </a:prstGeom>
          <a:noFill/>
          <a:ln>
            <a:noFill/>
          </a:ln>
        </p:spPr>
        <p:txBody>
          <a:bodyPr spcFirstLastPara="1" wrap="square" lIns="91425" tIns="91425" rIns="91425" bIns="91425" anchor="t" anchorCtr="0">
            <a:noAutofit/>
          </a:bodyPr>
          <a:lstStyle/>
          <a:p>
            <a:pPr algn="ctr"/>
            <a:r>
              <a:rPr lang="en-US" b="1">
                <a:solidFill>
                  <a:srgbClr val="7030A0"/>
                </a:solidFill>
                <a:latin typeface="Open Sans"/>
                <a:ea typeface="Open Sans"/>
                <a:cs typeface="Open Sans"/>
                <a:sym typeface="Open Sans"/>
              </a:rPr>
              <a:t>Attendance Form</a:t>
            </a:r>
            <a:r>
              <a:rPr lang="en-US" b="1">
                <a:solidFill>
                  <a:srgbClr val="7030A0"/>
                </a:solidFill>
                <a:ea typeface="Open Sans"/>
                <a:sym typeface="Open Sans"/>
              </a:rPr>
              <a:t> </a:t>
            </a:r>
            <a:endParaRPr lang="en-US" b="1">
              <a:solidFill>
                <a:srgbClr val="4B2E84"/>
              </a:solidFill>
              <a:ea typeface="Open Sans"/>
            </a:endParaRPr>
          </a:p>
          <a:p>
            <a:pPr algn="ctr"/>
            <a:r>
              <a:rPr lang="en-US" b="1">
                <a:solidFill>
                  <a:srgbClr val="7030A0"/>
                </a:solidFill>
                <a:latin typeface="Open Sans"/>
                <a:ea typeface="Open Sans"/>
                <a:cs typeface="Open Sans"/>
                <a:sym typeface="Open Sans"/>
              </a:rPr>
              <a:t>(Word of the Day: Friendship)</a:t>
            </a:r>
            <a:endParaRPr lang="en-US" sz="1600" b="1">
              <a:solidFill>
                <a:srgbClr val="7030A0"/>
              </a:solidFill>
            </a:endParaRPr>
          </a:p>
        </p:txBody>
      </p:sp>
      <p:sp>
        <p:nvSpPr>
          <p:cNvPr id="3" name="Google Shape;147;p32">
            <a:extLst>
              <a:ext uri="{FF2B5EF4-FFF2-40B4-BE49-F238E27FC236}">
                <a16:creationId xmlns:a16="http://schemas.microsoft.com/office/drawing/2014/main" id="{4D51E514-4B01-9482-1E94-B2B7BF697352}"/>
              </a:ext>
            </a:extLst>
          </p:cNvPr>
          <p:cNvSpPr txBox="1"/>
          <p:nvPr/>
        </p:nvSpPr>
        <p:spPr>
          <a:xfrm>
            <a:off x="5282727" y="1048097"/>
            <a:ext cx="3858120" cy="189757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rgbClr val="FFFFFF"/>
                </a:solidFill>
                <a:latin typeface="Encode Sans"/>
                <a:ea typeface="Encode Sans"/>
                <a:cs typeface="Encode Sans"/>
                <a:sym typeface="Encode Sans"/>
              </a:rPr>
              <a:t>UW Food Pantry</a:t>
            </a:r>
            <a:endParaRPr lang="en-US" sz="1600" b="1">
              <a:solidFill>
                <a:srgbClr val="FFFFFF"/>
              </a:solidFill>
              <a:latin typeface="Encode Sans"/>
              <a:ea typeface="Encode Sans"/>
              <a:cs typeface="Encode Sans"/>
            </a:endParaRPr>
          </a:p>
          <a:p>
            <a:pPr marL="0" lvl="0" indent="0" algn="l" rtl="0">
              <a:spcBef>
                <a:spcPts val="0"/>
              </a:spcBef>
              <a:spcAft>
                <a:spcPts val="0"/>
              </a:spcAft>
              <a:buNone/>
            </a:pPr>
            <a:r>
              <a:rPr lang="en-US" sz="900" b="1">
                <a:solidFill>
                  <a:srgbClr val="FFFFFF"/>
                </a:solidFill>
                <a:latin typeface="Encode Sans"/>
                <a:ea typeface="Encode Sans"/>
                <a:cs typeface="Encode Sans"/>
                <a:sym typeface="Encode Sans"/>
                <a:hlinkClick r:id="rId6"/>
              </a:rPr>
              <a:t>https://www.washington.edu/anyhungryhusky/the-uw-food-pantry/</a:t>
            </a:r>
            <a:endParaRPr lang="en-US" sz="900" b="1">
              <a:solidFill>
                <a:srgbClr val="FFFFFF"/>
              </a:solidFill>
              <a:latin typeface="Encode Sans"/>
              <a:ea typeface="Encode Sans"/>
              <a:cs typeface="Encode Sans"/>
            </a:endParaRPr>
          </a:p>
          <a:p>
            <a:endParaRPr lang="en-US" sz="900" b="1">
              <a:solidFill>
                <a:srgbClr val="FFFFFF"/>
              </a:solidFill>
              <a:latin typeface="Encode Sans"/>
              <a:ea typeface="Encode Sans"/>
              <a:cs typeface="Encode Sans"/>
            </a:endParaRPr>
          </a:p>
          <a:p>
            <a:r>
              <a:rPr lang="en-US" sz="1600" b="1">
                <a:solidFill>
                  <a:srgbClr val="FFFFFF"/>
                </a:solidFill>
                <a:latin typeface="Encode Sans"/>
              </a:rPr>
              <a:t>Student Technology Loan Program </a:t>
            </a:r>
          </a:p>
          <a:p>
            <a:r>
              <a:rPr lang="en-US" sz="1200">
                <a:solidFill>
                  <a:srgbClr val="FFFFFF"/>
                </a:solidFill>
                <a:latin typeface="Encode Sans"/>
              </a:rPr>
              <a:t>The Student Technology Loan Program (STLP) is a free, student-led program that supports the academic technology needs of UW Seattle students</a:t>
            </a:r>
          </a:p>
          <a:p>
            <a:r>
              <a:rPr lang="en" sz="900" b="1">
                <a:solidFill>
                  <a:srgbClr val="FFFFFF"/>
                </a:solidFill>
                <a:latin typeface="Encode Sans"/>
                <a:hlinkClick r:id="rId7"/>
              </a:rPr>
              <a:t>https://stlp.uw.edu/</a:t>
            </a:r>
            <a:r>
              <a:rPr lang="en" sz="900" b="1">
                <a:solidFill>
                  <a:srgbClr val="FFFFFF"/>
                </a:solidFill>
                <a:latin typeface="Encode Sans"/>
              </a:rPr>
              <a:t> </a:t>
            </a:r>
            <a:endParaRPr lang="en-US" sz="900" b="1">
              <a:solidFill>
                <a:srgbClr val="FFFFFF"/>
              </a:solidFill>
              <a:latin typeface="Encode Sans"/>
            </a:endParaRPr>
          </a:p>
          <a:p>
            <a:endParaRPr lang="en-US" sz="1000" b="1">
              <a:solidFill>
                <a:srgbClr val="FFFFFF"/>
              </a:solidFill>
              <a:latin typeface="Encode Sans"/>
              <a:ea typeface="Encode Sans"/>
              <a:cs typeface="Encode Sans"/>
            </a:endParaRPr>
          </a:p>
          <a:p>
            <a:endParaRPr lang="en-US" sz="1000" b="1">
              <a:solidFill>
                <a:srgbClr val="FFFFFF"/>
              </a:solidFill>
              <a:latin typeface="Encode Sans"/>
              <a:ea typeface="Encode Sans"/>
              <a:cs typeface="Encode Sans"/>
            </a:endParaRPr>
          </a:p>
        </p:txBody>
      </p:sp>
      <p:sp>
        <p:nvSpPr>
          <p:cNvPr id="8" name="TextBox 7">
            <a:extLst>
              <a:ext uri="{FF2B5EF4-FFF2-40B4-BE49-F238E27FC236}">
                <a16:creationId xmlns:a16="http://schemas.microsoft.com/office/drawing/2014/main" id="{A1DF83EC-B482-9309-B198-369AAA719644}"/>
              </a:ext>
            </a:extLst>
          </p:cNvPr>
          <p:cNvSpPr txBox="1"/>
          <p:nvPr/>
        </p:nvSpPr>
        <p:spPr>
          <a:xfrm>
            <a:off x="5370739" y="3771900"/>
            <a:ext cx="3770539"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7030A0"/>
                </a:solidFill>
                <a:latin typeface="Open Sans"/>
                <a:ea typeface="Open Sans"/>
                <a:cs typeface="Open Sans"/>
              </a:rPr>
              <a:t>Attendance Form Link: </a:t>
            </a:r>
          </a:p>
          <a:p>
            <a:pPr algn="ctr"/>
            <a:r>
              <a:rPr lang="en-US" sz="1600">
                <a:solidFill>
                  <a:srgbClr val="7030A0"/>
                </a:solidFill>
                <a:ea typeface="+mn-lt"/>
                <a:cs typeface="+mn-lt"/>
                <a:hlinkClick r:id="rId8"/>
              </a:rPr>
              <a:t>https://forms.office.com/r/ceUZeJJJ2w</a:t>
            </a:r>
            <a:r>
              <a:rPr lang="en-US" sz="1600">
                <a:solidFill>
                  <a:srgbClr val="7030A0"/>
                </a:solidFill>
                <a:ea typeface="+mn-lt"/>
                <a:cs typeface="+mn-lt"/>
              </a:rPr>
              <a:t> </a:t>
            </a:r>
            <a:endParaRPr lang="en-US" sz="1600"/>
          </a:p>
        </p:txBody>
      </p:sp>
      <p:pic>
        <p:nvPicPr>
          <p:cNvPr id="2" name="Picture 1" descr="A qr code on a white background&#10;&#10;Description automatically generated">
            <a:extLst>
              <a:ext uri="{FF2B5EF4-FFF2-40B4-BE49-F238E27FC236}">
                <a16:creationId xmlns:a16="http://schemas.microsoft.com/office/drawing/2014/main" id="{337BB8B1-4BF4-96BE-2C1D-4B4B266F665E}"/>
              </a:ext>
            </a:extLst>
          </p:cNvPr>
          <p:cNvPicPr>
            <a:picLocks noChangeAspect="1"/>
          </p:cNvPicPr>
          <p:nvPr/>
        </p:nvPicPr>
        <p:blipFill>
          <a:blip r:embed="rId9"/>
          <a:stretch>
            <a:fillRect/>
          </a:stretch>
        </p:blipFill>
        <p:spPr>
          <a:xfrm>
            <a:off x="1400175" y="3769859"/>
            <a:ext cx="1295400" cy="1304925"/>
          </a:xfrm>
          <a:prstGeom prst="rect">
            <a:avLst/>
          </a:prstGeom>
        </p:spPr>
      </p:pic>
    </p:spTree>
    <p:extLst>
      <p:ext uri="{BB962C8B-B14F-4D97-AF65-F5344CB8AC3E}">
        <p14:creationId xmlns:p14="http://schemas.microsoft.com/office/powerpoint/2010/main" val="2982876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7F68-CC11-9A7A-1055-B7DB92C1582E}"/>
              </a:ext>
            </a:extLst>
          </p:cNvPr>
          <p:cNvSpPr>
            <a:spLocks noGrp="1"/>
          </p:cNvSpPr>
          <p:nvPr>
            <p:ph type="title"/>
          </p:nvPr>
        </p:nvSpPr>
        <p:spPr>
          <a:xfrm>
            <a:off x="393" y="160403"/>
            <a:ext cx="9134314" cy="1207790"/>
          </a:xfrm>
        </p:spPr>
        <p:txBody>
          <a:bodyPr/>
          <a:lstStyle/>
          <a:p>
            <a:r>
              <a:rPr lang="en-US" sz="2000"/>
              <a:t>Graduate Student Representative Needed for the </a:t>
            </a:r>
            <a:r>
              <a:rPr lang="en-US" sz="2000" u="sng"/>
              <a:t>HUB Board of Representatives!</a:t>
            </a:r>
            <a:br>
              <a:rPr lang="en-US" sz="2000" u="sng"/>
            </a:br>
            <a:r>
              <a:rPr lang="en-US" sz="1800">
                <a:solidFill>
                  <a:schemeClr val="bg1"/>
                </a:solidFill>
                <a:highlight>
                  <a:srgbClr val="008000"/>
                </a:highlight>
              </a:rPr>
              <a:t>A unique leadership opportunity</a:t>
            </a:r>
            <a:r>
              <a:rPr lang="en-US" sz="1800" b="0">
                <a:solidFill>
                  <a:schemeClr val="bg1"/>
                </a:solidFill>
              </a:rPr>
              <a:t> to make a difference: you’ll serve in an advisory role to the Executive Director of the HUB, helping to shape the vision, voice, and direction of the student union.</a:t>
            </a:r>
            <a:endParaRPr lang="en-US" sz="2000" u="sng">
              <a:solidFill>
                <a:schemeClr val="bg1"/>
              </a:solidFill>
            </a:endParaRPr>
          </a:p>
        </p:txBody>
      </p:sp>
      <p:sp>
        <p:nvSpPr>
          <p:cNvPr id="3" name="Slide Number Placeholder 2">
            <a:extLst>
              <a:ext uri="{FF2B5EF4-FFF2-40B4-BE49-F238E27FC236}">
                <a16:creationId xmlns:a16="http://schemas.microsoft.com/office/drawing/2014/main" id="{E4426FC0-EDF4-A921-E5E6-4F990BEC9C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10</a:t>
            </a:fld>
            <a:endParaRPr lang="en"/>
          </a:p>
        </p:txBody>
      </p:sp>
      <p:pic>
        <p:nvPicPr>
          <p:cNvPr id="4" name="Picture 3" descr="A cartoon character with legs and shoes&#10;&#10;Description automatically generated">
            <a:extLst>
              <a:ext uri="{FF2B5EF4-FFF2-40B4-BE49-F238E27FC236}">
                <a16:creationId xmlns:a16="http://schemas.microsoft.com/office/drawing/2014/main" id="{D9FAAB0B-C342-3578-17A7-28D7AEBE3ADB}"/>
              </a:ext>
            </a:extLst>
          </p:cNvPr>
          <p:cNvPicPr>
            <a:picLocks noChangeAspect="1"/>
          </p:cNvPicPr>
          <p:nvPr/>
        </p:nvPicPr>
        <p:blipFill>
          <a:blip r:embed="rId2"/>
          <a:stretch>
            <a:fillRect/>
          </a:stretch>
        </p:blipFill>
        <p:spPr>
          <a:xfrm>
            <a:off x="5336703" y="2042211"/>
            <a:ext cx="3529142" cy="2387430"/>
          </a:xfrm>
          <a:prstGeom prst="rect">
            <a:avLst/>
          </a:prstGeom>
        </p:spPr>
      </p:pic>
      <p:sp>
        <p:nvSpPr>
          <p:cNvPr id="5" name="TextBox 4">
            <a:extLst>
              <a:ext uri="{FF2B5EF4-FFF2-40B4-BE49-F238E27FC236}">
                <a16:creationId xmlns:a16="http://schemas.microsoft.com/office/drawing/2014/main" id="{07FBB7CC-D07D-A6EE-38F5-8C66E729314B}"/>
              </a:ext>
            </a:extLst>
          </p:cNvPr>
          <p:cNvSpPr txBox="1"/>
          <p:nvPr/>
        </p:nvSpPr>
        <p:spPr>
          <a:xfrm>
            <a:off x="38614" y="1668162"/>
            <a:ext cx="529795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bg1"/>
              </a:solidFill>
              <a:latin typeface="Encode Sans Normal Black"/>
              <a:ea typeface="+mn-lt"/>
              <a:cs typeface="+mn-lt"/>
            </a:endParaRPr>
          </a:p>
          <a:p>
            <a:r>
              <a:rPr lang="en-US" b="1">
                <a:solidFill>
                  <a:schemeClr val="bg1"/>
                </a:solidFill>
                <a:latin typeface="Encode Sans Normal Black"/>
              </a:rPr>
              <a:t>Meeting Schedule for 2024-2025:</a:t>
            </a:r>
            <a:br>
              <a:rPr lang="en-US">
                <a:latin typeface="Encode Sans Normal Black"/>
              </a:rPr>
            </a:br>
            <a:r>
              <a:rPr lang="en-US">
                <a:solidFill>
                  <a:schemeClr val="bg1"/>
                </a:solidFill>
                <a:latin typeface="Encode Sans Normal Black"/>
              </a:rPr>
              <a:t>Location: HUB 303 (with a Zoom option)</a:t>
            </a:r>
            <a:endParaRPr lang="en-US">
              <a:solidFill>
                <a:schemeClr val="bg1"/>
              </a:solidFill>
              <a:latin typeface="Encode Sans Normal Black"/>
              <a:cs typeface="Arial"/>
            </a:endParaRPr>
          </a:p>
          <a:p>
            <a:pPr>
              <a:buFont typeface=""/>
              <a:buChar char="•"/>
            </a:pPr>
            <a:r>
              <a:rPr lang="en-US">
                <a:solidFill>
                  <a:schemeClr val="bg1"/>
                </a:solidFill>
                <a:latin typeface="Encode Sans Normal Black"/>
              </a:rPr>
              <a:t>November 18, 11am–12pm</a:t>
            </a:r>
            <a:endParaRPr lang="en-US">
              <a:solidFill>
                <a:schemeClr val="bg1"/>
              </a:solidFill>
              <a:latin typeface="Encode Sans Normal Black"/>
              <a:cs typeface="Arial"/>
            </a:endParaRPr>
          </a:p>
          <a:p>
            <a:pPr>
              <a:buFont typeface=""/>
              <a:buChar char="•"/>
            </a:pPr>
            <a:r>
              <a:rPr lang="en-US">
                <a:solidFill>
                  <a:schemeClr val="bg1"/>
                </a:solidFill>
                <a:latin typeface="Encode Sans Normal Black"/>
              </a:rPr>
              <a:t>February 27, 11am–12pm</a:t>
            </a:r>
            <a:endParaRPr lang="en-US">
              <a:solidFill>
                <a:schemeClr val="bg1"/>
              </a:solidFill>
              <a:latin typeface="Encode Sans Normal Black"/>
              <a:cs typeface="Arial"/>
            </a:endParaRPr>
          </a:p>
          <a:p>
            <a:pPr>
              <a:buFont typeface=""/>
              <a:buChar char="•"/>
            </a:pPr>
            <a:r>
              <a:rPr lang="en-US">
                <a:solidFill>
                  <a:schemeClr val="bg1"/>
                </a:solidFill>
                <a:latin typeface="Encode Sans Normal Black"/>
              </a:rPr>
              <a:t>May 22, 11am–12pm</a:t>
            </a:r>
            <a:endParaRPr lang="en-US">
              <a:solidFill>
                <a:schemeClr val="bg1"/>
              </a:solidFill>
              <a:latin typeface="Encode Sans Normal Black"/>
              <a:cs typeface="Arial"/>
            </a:endParaRPr>
          </a:p>
          <a:p>
            <a:r>
              <a:rPr lang="en-US">
                <a:solidFill>
                  <a:schemeClr val="bg1"/>
                </a:solidFill>
                <a:latin typeface="Encode Sans Normal Black"/>
              </a:rPr>
              <a:t>Commitment: 3-6 meetings/ academic year  </a:t>
            </a:r>
          </a:p>
          <a:p>
            <a:pPr marL="228600" indent="-228600"/>
            <a:r>
              <a:rPr lang="en-US">
                <a:solidFill>
                  <a:schemeClr val="bg1"/>
                </a:solidFill>
                <a:latin typeface="Encode Sans Normal Black"/>
              </a:rPr>
              <a:t>Additional meetings may be scheduled as needed.</a:t>
            </a:r>
            <a:endParaRPr lang="en-US">
              <a:solidFill>
                <a:schemeClr val="bg1"/>
              </a:solidFill>
              <a:latin typeface="Encode Sans Normal Black"/>
              <a:cs typeface="Arial"/>
            </a:endParaRPr>
          </a:p>
          <a:p>
            <a:pPr marL="228600" indent="-228600"/>
            <a:endParaRPr lang="en-US">
              <a:solidFill>
                <a:schemeClr val="bg1"/>
              </a:solidFill>
              <a:latin typeface="Encode Sans Normal Black"/>
              <a:cs typeface="Arial"/>
            </a:endParaRPr>
          </a:p>
          <a:p>
            <a:pPr marL="228600" indent="-228600"/>
            <a:r>
              <a:rPr lang="en-US" b="1">
                <a:solidFill>
                  <a:schemeClr val="bg1"/>
                </a:solidFill>
                <a:latin typeface="Encode Sans Normal Black"/>
              </a:rPr>
              <a:t>To apply: </a:t>
            </a:r>
          </a:p>
          <a:p>
            <a:pPr marL="228600" indent="-228600"/>
            <a:r>
              <a:rPr lang="en-US">
                <a:solidFill>
                  <a:schemeClr val="bg1"/>
                </a:solidFill>
                <a:latin typeface="Encode Sans Normal Black"/>
              </a:rPr>
              <a:t>Reach out to Noah at </a:t>
            </a:r>
            <a:r>
              <a:rPr lang="en-US">
                <a:solidFill>
                  <a:schemeClr val="bg1"/>
                </a:solidFill>
                <a:latin typeface="Encode Sans Normal Black"/>
                <a:hlinkClick r:id="rId3">
                  <a:extLst>
                    <a:ext uri="{A12FA001-AC4F-418D-AE19-62706E023703}">
                      <ahyp:hlinkClr xmlns:ahyp="http://schemas.microsoft.com/office/drawing/2018/hyperlinkcolor" val="tx"/>
                    </a:ext>
                  </a:extLst>
                </a:hlinkClick>
              </a:rPr>
              <a:t>gpssvpadmin@uw.edu</a:t>
            </a:r>
            <a:r>
              <a:rPr lang="en-US">
                <a:solidFill>
                  <a:schemeClr val="bg1"/>
                </a:solidFill>
                <a:latin typeface="Encode Sans Normal Black"/>
              </a:rPr>
              <a:t> </a:t>
            </a:r>
          </a:p>
        </p:txBody>
      </p:sp>
    </p:spTree>
    <p:extLst>
      <p:ext uri="{BB962C8B-B14F-4D97-AF65-F5344CB8AC3E}">
        <p14:creationId xmlns:p14="http://schemas.microsoft.com/office/powerpoint/2010/main" val="1821016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7F68-CC11-9A7A-1055-B7DB92C1582E}"/>
              </a:ext>
            </a:extLst>
          </p:cNvPr>
          <p:cNvSpPr>
            <a:spLocks noGrp="1"/>
          </p:cNvSpPr>
          <p:nvPr>
            <p:ph type="title"/>
          </p:nvPr>
        </p:nvSpPr>
        <p:spPr>
          <a:xfrm>
            <a:off x="3980482" y="1052774"/>
            <a:ext cx="5045368" cy="4010862"/>
          </a:xfrm>
        </p:spPr>
        <p:txBody>
          <a:bodyPr/>
          <a:lstStyle/>
          <a:p>
            <a:pPr marL="285750" indent="-285750">
              <a:buFont typeface="Arial"/>
              <a:buChar char="•"/>
            </a:pPr>
            <a:r>
              <a:rPr lang="en-US" sz="1400"/>
              <a:t>What</a:t>
            </a:r>
            <a:r>
              <a:rPr lang="en-US" sz="1400" b="0"/>
              <a:t>: A fun, casual event to meet and connect with other graduate and professional students</a:t>
            </a:r>
            <a:br>
              <a:rPr lang="en-US" sz="1400" b="0"/>
            </a:br>
            <a:endParaRPr lang="en-US" sz="1400"/>
          </a:p>
          <a:p>
            <a:pPr marL="285750" indent="-285750">
              <a:buFont typeface="Arial"/>
              <a:buChar char="•"/>
            </a:pPr>
            <a:r>
              <a:rPr lang="en-US" sz="1400"/>
              <a:t>When</a:t>
            </a:r>
            <a:r>
              <a:rPr lang="en-US" sz="1400" b="0"/>
              <a:t>: Next meeting on December 4, from 4:00 to 5:00 p.m.</a:t>
            </a:r>
            <a:br>
              <a:rPr lang="en-US" sz="1400" b="0"/>
            </a:br>
            <a:endParaRPr lang="en-US" sz="1400"/>
          </a:p>
          <a:p>
            <a:pPr marL="285750" indent="-285750">
              <a:buFont typeface="Arial"/>
              <a:buChar char="•"/>
            </a:pPr>
            <a:r>
              <a:rPr lang="en-US" sz="1400"/>
              <a:t>Where</a:t>
            </a:r>
            <a:r>
              <a:rPr lang="en-US" sz="1400" b="0"/>
              <a:t>: HUB 314</a:t>
            </a:r>
            <a:br>
              <a:rPr lang="en-US" sz="1400" b="0"/>
            </a:br>
            <a:endParaRPr lang="en-US" sz="1400"/>
          </a:p>
          <a:p>
            <a:pPr marL="285750" indent="-285750">
              <a:buFont typeface="Arial"/>
              <a:buChar char="•"/>
            </a:pPr>
            <a:r>
              <a:rPr lang="en-US" sz="1400"/>
              <a:t>Why Join</a:t>
            </a:r>
            <a:r>
              <a:rPr lang="en-US" sz="1400" b="0"/>
              <a:t>:</a:t>
            </a:r>
            <a:endParaRPr lang="en-US" sz="1400"/>
          </a:p>
          <a:p>
            <a:r>
              <a:rPr lang="en-US" sz="1400" b="0"/>
              <a:t>Make new friends across different graduate programs</a:t>
            </a:r>
          </a:p>
          <a:p>
            <a:r>
              <a:rPr lang="en-US" sz="1400" b="0"/>
              <a:t>Expand your network in a friendly, welcoming environment</a:t>
            </a:r>
            <a:endParaRPr lang="en-US" sz="1400"/>
          </a:p>
          <a:p>
            <a:r>
              <a:rPr lang="en-US" sz="1400" b="0"/>
              <a:t>Enjoy engaging conversations and community-building</a:t>
            </a:r>
            <a:br>
              <a:rPr lang="en-US" sz="1400" b="0"/>
            </a:br>
            <a:endParaRPr lang="en-US" sz="1400"/>
          </a:p>
          <a:p>
            <a:pPr marL="285750" indent="-285750">
              <a:buFont typeface="Arial"/>
              <a:buChar char="•"/>
            </a:pPr>
            <a:r>
              <a:rPr lang="en-US" sz="1400"/>
              <a:t>Who</a:t>
            </a:r>
            <a:r>
              <a:rPr lang="en-US" sz="1400" b="0"/>
              <a:t>: Open to all graduate and professional students at UW</a:t>
            </a:r>
            <a:endParaRPr lang="en-US" sz="1400"/>
          </a:p>
          <a:p>
            <a:br>
              <a:rPr lang="en-US" sz="2000" u="sng"/>
            </a:br>
            <a:br>
              <a:rPr lang="en-US" sz="2000" u="sng"/>
            </a:br>
            <a:endParaRPr lang="en-US" sz="2000" u="sng"/>
          </a:p>
        </p:txBody>
      </p:sp>
      <p:sp>
        <p:nvSpPr>
          <p:cNvPr id="3" name="Slide Number Placeholder 2">
            <a:extLst>
              <a:ext uri="{FF2B5EF4-FFF2-40B4-BE49-F238E27FC236}">
                <a16:creationId xmlns:a16="http://schemas.microsoft.com/office/drawing/2014/main" id="{E4426FC0-EDF4-A921-E5E6-4F990BEC9C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11</a:t>
            </a:fld>
            <a:endParaRPr lang="en"/>
          </a:p>
        </p:txBody>
      </p:sp>
      <p:pic>
        <p:nvPicPr>
          <p:cNvPr id="4" name="Picture 3" descr="A poster of cartoon characters&#10;&#10;Description automatically generated">
            <a:extLst>
              <a:ext uri="{FF2B5EF4-FFF2-40B4-BE49-F238E27FC236}">
                <a16:creationId xmlns:a16="http://schemas.microsoft.com/office/drawing/2014/main" id="{C172B28A-7EE7-8129-E655-01D9BD7CF77C}"/>
              </a:ext>
            </a:extLst>
          </p:cNvPr>
          <p:cNvPicPr>
            <a:picLocks noChangeAspect="1"/>
          </p:cNvPicPr>
          <p:nvPr/>
        </p:nvPicPr>
        <p:blipFill>
          <a:blip r:embed="rId2"/>
          <a:stretch>
            <a:fillRect/>
          </a:stretch>
        </p:blipFill>
        <p:spPr>
          <a:xfrm>
            <a:off x="-34" y="0"/>
            <a:ext cx="3980157" cy="5143500"/>
          </a:xfrm>
          <a:prstGeom prst="rect">
            <a:avLst/>
          </a:prstGeom>
        </p:spPr>
      </p:pic>
    </p:spTree>
    <p:extLst>
      <p:ext uri="{BB962C8B-B14F-4D97-AF65-F5344CB8AC3E}">
        <p14:creationId xmlns:p14="http://schemas.microsoft.com/office/powerpoint/2010/main" val="1031023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cup with a handle and a saucer with a brown liquid in it&#10;&#10;Description automatically generated">
            <a:extLst>
              <a:ext uri="{FF2B5EF4-FFF2-40B4-BE49-F238E27FC236}">
                <a16:creationId xmlns:a16="http://schemas.microsoft.com/office/drawing/2014/main" id="{D381CA06-9A0D-69FC-1A52-0FB47681E6EA}"/>
              </a:ext>
            </a:extLst>
          </p:cNvPr>
          <p:cNvPicPr>
            <a:picLocks noChangeAspect="1"/>
          </p:cNvPicPr>
          <p:nvPr/>
        </p:nvPicPr>
        <p:blipFill>
          <a:blip r:embed="rId3"/>
          <a:srcRect t="2667" r="-375" b="10594"/>
          <a:stretch/>
        </p:blipFill>
        <p:spPr>
          <a:xfrm>
            <a:off x="-133" y="891"/>
            <a:ext cx="3844930" cy="5138815"/>
          </a:xfrm>
          <a:prstGeom prst="rect">
            <a:avLst/>
          </a:prstGeom>
        </p:spPr>
      </p:pic>
      <p:sp>
        <p:nvSpPr>
          <p:cNvPr id="12" name="Title 1">
            <a:extLst>
              <a:ext uri="{FF2B5EF4-FFF2-40B4-BE49-F238E27FC236}">
                <a16:creationId xmlns:a16="http://schemas.microsoft.com/office/drawing/2014/main" id="{4CC5987D-996F-CFF7-C509-3BD3464CF81E}"/>
              </a:ext>
            </a:extLst>
          </p:cNvPr>
          <p:cNvSpPr>
            <a:spLocks noGrp="1"/>
          </p:cNvSpPr>
          <p:nvPr>
            <p:ph type="title"/>
          </p:nvPr>
        </p:nvSpPr>
        <p:spPr>
          <a:xfrm>
            <a:off x="4419460" y="916175"/>
            <a:ext cx="3866990" cy="1812686"/>
          </a:xfrm>
        </p:spPr>
        <p:txBody>
          <a:bodyPr/>
          <a:lstStyle/>
          <a:p>
            <a:pPr algn="ctr"/>
            <a:r>
              <a:rPr lang="en-US" sz="4000"/>
              <a:t>GPSS Weekly</a:t>
            </a:r>
            <a:br>
              <a:rPr lang="en-US" sz="4000"/>
            </a:br>
            <a:r>
              <a:rPr lang="en-US" sz="4000"/>
              <a:t>Coffee Chats</a:t>
            </a:r>
            <a:endParaRPr lang="en-US"/>
          </a:p>
        </p:txBody>
      </p:sp>
      <p:sp>
        <p:nvSpPr>
          <p:cNvPr id="14" name="TextBox 13">
            <a:extLst>
              <a:ext uri="{FF2B5EF4-FFF2-40B4-BE49-F238E27FC236}">
                <a16:creationId xmlns:a16="http://schemas.microsoft.com/office/drawing/2014/main" id="{FA892697-89F3-DB3B-DB50-439B045357F5}"/>
              </a:ext>
            </a:extLst>
          </p:cNvPr>
          <p:cNvSpPr txBox="1"/>
          <p:nvPr/>
        </p:nvSpPr>
        <p:spPr>
          <a:xfrm>
            <a:off x="3846465" y="2807093"/>
            <a:ext cx="529408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chemeClr val="bg1"/>
                </a:solidFill>
                <a:latin typeface="Verdana"/>
              </a:rPr>
              <a:t>Wednesdays</a:t>
            </a:r>
            <a:endParaRPr lang="en-US">
              <a:solidFill>
                <a:schemeClr val="bg1"/>
              </a:solidFill>
            </a:endParaRPr>
          </a:p>
          <a:p>
            <a:pPr algn="ctr"/>
            <a:r>
              <a:rPr lang="en-US" sz="1800">
                <a:solidFill>
                  <a:schemeClr val="bg1"/>
                </a:solidFill>
                <a:latin typeface="Verdana"/>
              </a:rPr>
              <a:t>12:00 – 5:00 PM</a:t>
            </a:r>
            <a:endParaRPr lang="en-US" sz="1800">
              <a:solidFill>
                <a:schemeClr val="bg1"/>
              </a:solidFill>
              <a:latin typeface="Verdana"/>
              <a:ea typeface="Verdana"/>
            </a:endParaRPr>
          </a:p>
          <a:p>
            <a:pPr algn="ctr"/>
            <a:endParaRPr lang="en-US" sz="1800">
              <a:solidFill>
                <a:schemeClr val="bg1"/>
              </a:solidFill>
              <a:latin typeface="Verdana"/>
            </a:endParaRPr>
          </a:p>
          <a:p>
            <a:pPr algn="ctr"/>
            <a:r>
              <a:rPr lang="en-US">
                <a:solidFill>
                  <a:schemeClr val="bg1"/>
                </a:solidFill>
                <a:latin typeface="Verdana"/>
              </a:rPr>
              <a:t>Pop-by before senate and chat with officers/staff or grab some free coffee!</a:t>
            </a:r>
            <a:endParaRPr lang="en-US">
              <a:solidFill>
                <a:schemeClr val="bg1"/>
              </a:solidFill>
              <a:latin typeface="Verdana"/>
              <a:ea typeface="Verdana"/>
            </a:endParaRPr>
          </a:p>
          <a:p>
            <a:pPr algn="ctr"/>
            <a:endParaRPr lang="en-US">
              <a:solidFill>
                <a:schemeClr val="bg1"/>
              </a:solidFill>
              <a:latin typeface="Verdana"/>
              <a:ea typeface="Verdana"/>
            </a:endParaRPr>
          </a:p>
          <a:p>
            <a:pPr algn="ctr"/>
            <a:r>
              <a:rPr lang="en-US">
                <a:solidFill>
                  <a:schemeClr val="bg1"/>
                </a:solidFill>
                <a:latin typeface="Verdana"/>
                <a:ea typeface="Verdana"/>
                <a:cs typeface="Arial"/>
              </a:rPr>
              <a:t>Q&amp;A on Senator Handbook and Parliamentary Procedure is welcomed!</a:t>
            </a:r>
          </a:p>
          <a:p>
            <a:endParaRPr lang="en-US">
              <a:cs typeface="Arial"/>
            </a:endParaRPr>
          </a:p>
        </p:txBody>
      </p:sp>
    </p:spTree>
    <p:extLst>
      <p:ext uri="{BB962C8B-B14F-4D97-AF65-F5344CB8AC3E}">
        <p14:creationId xmlns:p14="http://schemas.microsoft.com/office/powerpoint/2010/main" val="883024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1E949-3A25-C43F-6ECA-9DF973DAE799}"/>
              </a:ext>
            </a:extLst>
          </p:cNvPr>
          <p:cNvSpPr>
            <a:spLocks noGrp="1"/>
          </p:cNvSpPr>
          <p:nvPr>
            <p:ph type="title"/>
          </p:nvPr>
        </p:nvSpPr>
        <p:spPr>
          <a:xfrm>
            <a:off x="162" y="1078750"/>
            <a:ext cx="4562270" cy="1789200"/>
          </a:xfrm>
        </p:spPr>
        <p:txBody>
          <a:bodyPr/>
          <a:lstStyle/>
          <a:p>
            <a:r>
              <a:rPr lang="en-US" sz="4000"/>
              <a:t>21+ Students only with valid ID (Senators only)</a:t>
            </a:r>
          </a:p>
        </p:txBody>
      </p:sp>
      <p:sp>
        <p:nvSpPr>
          <p:cNvPr id="4" name="Subtitle 3">
            <a:extLst>
              <a:ext uri="{FF2B5EF4-FFF2-40B4-BE49-F238E27FC236}">
                <a16:creationId xmlns:a16="http://schemas.microsoft.com/office/drawing/2014/main" id="{75900387-D89D-82D0-7694-7EACB037FE22}"/>
              </a:ext>
            </a:extLst>
          </p:cNvPr>
          <p:cNvSpPr>
            <a:spLocks noGrp="1"/>
          </p:cNvSpPr>
          <p:nvPr>
            <p:ph type="subTitle" idx="1"/>
          </p:nvPr>
        </p:nvSpPr>
        <p:spPr>
          <a:xfrm>
            <a:off x="161" y="2921401"/>
            <a:ext cx="4562271" cy="2216356"/>
          </a:xfrm>
        </p:spPr>
        <p:txBody>
          <a:bodyPr/>
          <a:lstStyle/>
          <a:p>
            <a:r>
              <a:rPr lang="en-US"/>
              <a:t>Drinks, snacks and crafts will be provided! </a:t>
            </a:r>
          </a:p>
          <a:p>
            <a:endParaRPr lang="en-US"/>
          </a:p>
          <a:p>
            <a:r>
              <a:rPr lang="en-US"/>
              <a:t>Email Noah at </a:t>
            </a:r>
            <a:r>
              <a:rPr lang="en-US">
                <a:hlinkClick r:id="rId2"/>
              </a:rPr>
              <a:t>gpssvpadmin@uw.edu</a:t>
            </a:r>
            <a:r>
              <a:rPr lang="en-US"/>
              <a:t> for more information! </a:t>
            </a:r>
          </a:p>
        </p:txBody>
      </p:sp>
      <p:sp>
        <p:nvSpPr>
          <p:cNvPr id="3" name="Slide Number Placeholder 2">
            <a:extLst>
              <a:ext uri="{FF2B5EF4-FFF2-40B4-BE49-F238E27FC236}">
                <a16:creationId xmlns:a16="http://schemas.microsoft.com/office/drawing/2014/main" id="{28750ECB-F35A-DF06-757F-303EE590B8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13</a:t>
            </a:fld>
            <a:endParaRPr lang="en"/>
          </a:p>
        </p:txBody>
      </p:sp>
      <p:pic>
        <p:nvPicPr>
          <p:cNvPr id="6" name="Picture 5" descr="A poster for a student council&#10;&#10;Description automatically generated">
            <a:extLst>
              <a:ext uri="{FF2B5EF4-FFF2-40B4-BE49-F238E27FC236}">
                <a16:creationId xmlns:a16="http://schemas.microsoft.com/office/drawing/2014/main" id="{B7DB9794-0D25-01AF-CB57-2E4FDC628510}"/>
              </a:ext>
            </a:extLst>
          </p:cNvPr>
          <p:cNvPicPr>
            <a:picLocks noChangeAspect="1"/>
          </p:cNvPicPr>
          <p:nvPr/>
        </p:nvPicPr>
        <p:blipFill>
          <a:blip r:embed="rId3"/>
          <a:stretch>
            <a:fillRect/>
          </a:stretch>
        </p:blipFill>
        <p:spPr>
          <a:xfrm>
            <a:off x="4916261" y="0"/>
            <a:ext cx="4114800" cy="5143500"/>
          </a:xfrm>
          <a:prstGeom prst="rect">
            <a:avLst/>
          </a:prstGeom>
        </p:spPr>
      </p:pic>
    </p:spTree>
    <p:extLst>
      <p:ext uri="{BB962C8B-B14F-4D97-AF65-F5344CB8AC3E}">
        <p14:creationId xmlns:p14="http://schemas.microsoft.com/office/powerpoint/2010/main" val="2386825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D33C8-A747-5608-6AC5-C50BA834C204}"/>
              </a:ext>
            </a:extLst>
          </p:cNvPr>
          <p:cNvSpPr>
            <a:spLocks noGrp="1"/>
          </p:cNvSpPr>
          <p:nvPr>
            <p:ph type="title"/>
          </p:nvPr>
        </p:nvSpPr>
        <p:spPr>
          <a:xfrm>
            <a:off x="265500" y="534464"/>
            <a:ext cx="4045200" cy="1789200"/>
          </a:xfrm>
        </p:spPr>
        <p:txBody>
          <a:bodyPr/>
          <a:lstStyle/>
          <a:p>
            <a:r>
              <a:rPr lang="en-US" sz="4400"/>
              <a:t>Arts Council Get Together</a:t>
            </a:r>
          </a:p>
        </p:txBody>
      </p:sp>
      <p:sp>
        <p:nvSpPr>
          <p:cNvPr id="4" name="Subtitle 3">
            <a:extLst>
              <a:ext uri="{FF2B5EF4-FFF2-40B4-BE49-F238E27FC236}">
                <a16:creationId xmlns:a16="http://schemas.microsoft.com/office/drawing/2014/main" id="{A70C5E39-C017-D501-18FE-03BE55588CEE}"/>
              </a:ext>
            </a:extLst>
          </p:cNvPr>
          <p:cNvSpPr>
            <a:spLocks noGrp="1"/>
          </p:cNvSpPr>
          <p:nvPr>
            <p:ph type="subTitle" idx="1"/>
          </p:nvPr>
        </p:nvSpPr>
        <p:spPr>
          <a:xfrm>
            <a:off x="161" y="2241045"/>
            <a:ext cx="4562270" cy="2815070"/>
          </a:xfrm>
        </p:spPr>
        <p:txBody>
          <a:bodyPr/>
          <a:lstStyle/>
          <a:p>
            <a:r>
              <a:rPr lang="en-US" b="1"/>
              <a:t>Ethnomusicology Visiting Artist Concert: Miguel </a:t>
            </a:r>
            <a:r>
              <a:rPr lang="en-US" b="1" err="1"/>
              <a:t>Ballumbrosio</a:t>
            </a:r>
            <a:r>
              <a:rPr lang="en-US" b="1"/>
              <a:t>, Afro-Peruvian Music and Dance</a:t>
            </a:r>
          </a:p>
          <a:p>
            <a:endParaRPr lang="en-US" b="1"/>
          </a:p>
          <a:p>
            <a:r>
              <a:rPr lang="en-US" sz="1600"/>
              <a:t>Tuesday, December 3, 2024 - 7:30pm</a:t>
            </a:r>
          </a:p>
          <a:p>
            <a:r>
              <a:rPr lang="en-US" sz="1600" err="1"/>
              <a:t>Brechemin</a:t>
            </a:r>
            <a:r>
              <a:rPr lang="en-US" sz="1600"/>
              <a:t> Auditorium</a:t>
            </a:r>
          </a:p>
          <a:p>
            <a:r>
              <a:rPr lang="en-US" sz="1600"/>
              <a:t>FREE</a:t>
            </a:r>
          </a:p>
          <a:p>
            <a:r>
              <a:rPr lang="en-US" sz="1600"/>
              <a:t>More information, contact Noah at </a:t>
            </a:r>
            <a:r>
              <a:rPr lang="en-US" sz="1600">
                <a:hlinkClick r:id="rId2"/>
              </a:rPr>
              <a:t>gpssvpadmin@uw.edu</a:t>
            </a:r>
            <a:r>
              <a:rPr lang="en-US" sz="1600"/>
              <a:t> </a:t>
            </a:r>
          </a:p>
          <a:p>
            <a:endParaRPr lang="en-US" sz="1600"/>
          </a:p>
        </p:txBody>
      </p:sp>
      <p:sp>
        <p:nvSpPr>
          <p:cNvPr id="3" name="Slide Number Placeholder 2">
            <a:extLst>
              <a:ext uri="{FF2B5EF4-FFF2-40B4-BE49-F238E27FC236}">
                <a16:creationId xmlns:a16="http://schemas.microsoft.com/office/drawing/2014/main" id="{8CA4D8FB-98D9-29BB-0C72-769ACDDDF7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14</a:t>
            </a:fld>
            <a:endParaRPr lang="en"/>
          </a:p>
        </p:txBody>
      </p:sp>
      <p:pic>
        <p:nvPicPr>
          <p:cNvPr id="6" name="Picture 5" descr="A group of people on a stage&#10;&#10;Description automatically generated">
            <a:extLst>
              <a:ext uri="{FF2B5EF4-FFF2-40B4-BE49-F238E27FC236}">
                <a16:creationId xmlns:a16="http://schemas.microsoft.com/office/drawing/2014/main" id="{7ABFD189-01A1-4309-B664-D8A2A8B0F69F}"/>
              </a:ext>
            </a:extLst>
          </p:cNvPr>
          <p:cNvPicPr>
            <a:picLocks noChangeAspect="1"/>
          </p:cNvPicPr>
          <p:nvPr/>
        </p:nvPicPr>
        <p:blipFill>
          <a:blip r:embed="rId3"/>
          <a:stretch>
            <a:fillRect/>
          </a:stretch>
        </p:blipFill>
        <p:spPr>
          <a:xfrm>
            <a:off x="4865915" y="533400"/>
            <a:ext cx="4038600" cy="3886200"/>
          </a:xfrm>
          <a:prstGeom prst="rect">
            <a:avLst/>
          </a:prstGeom>
        </p:spPr>
      </p:pic>
    </p:spTree>
    <p:extLst>
      <p:ext uri="{BB962C8B-B14F-4D97-AF65-F5344CB8AC3E}">
        <p14:creationId xmlns:p14="http://schemas.microsoft.com/office/powerpoint/2010/main" val="475227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CEDAA-30D0-2D89-6229-9E280E99A6FA}"/>
              </a:ext>
            </a:extLst>
          </p:cNvPr>
          <p:cNvSpPr>
            <a:spLocks noGrp="1"/>
          </p:cNvSpPr>
          <p:nvPr>
            <p:ph type="title"/>
          </p:nvPr>
        </p:nvSpPr>
        <p:spPr/>
        <p:txBody>
          <a:bodyPr/>
          <a:lstStyle/>
          <a:p>
            <a:r>
              <a:rPr lang="en-US"/>
              <a:t>GPSS Website Survey</a:t>
            </a:r>
          </a:p>
        </p:txBody>
      </p:sp>
      <p:sp>
        <p:nvSpPr>
          <p:cNvPr id="4" name="Subtitle 3">
            <a:extLst>
              <a:ext uri="{FF2B5EF4-FFF2-40B4-BE49-F238E27FC236}">
                <a16:creationId xmlns:a16="http://schemas.microsoft.com/office/drawing/2014/main" id="{8320DFBA-2863-B97B-21EE-C55A15F5C355}"/>
              </a:ext>
            </a:extLst>
          </p:cNvPr>
          <p:cNvSpPr>
            <a:spLocks noGrp="1"/>
          </p:cNvSpPr>
          <p:nvPr>
            <p:ph type="subTitle" idx="1"/>
          </p:nvPr>
        </p:nvSpPr>
        <p:spPr/>
        <p:txBody>
          <a:bodyPr/>
          <a:lstStyle/>
          <a:p>
            <a:r>
              <a:rPr lang="en-US"/>
              <a:t>Help us create a better web experience for GPSS</a:t>
            </a:r>
          </a:p>
          <a:p>
            <a:r>
              <a:rPr lang="en-US"/>
              <a:t>More information: Contact Vidya at </a:t>
            </a:r>
            <a:r>
              <a:rPr lang="en-US">
                <a:hlinkClick r:id="rId2"/>
              </a:rPr>
              <a:t>gpsswebhelp@uw.edu</a:t>
            </a:r>
            <a:r>
              <a:rPr lang="en-US"/>
              <a:t> </a:t>
            </a:r>
          </a:p>
        </p:txBody>
      </p:sp>
      <p:sp>
        <p:nvSpPr>
          <p:cNvPr id="5" name="Text Placeholder 4">
            <a:extLst>
              <a:ext uri="{FF2B5EF4-FFF2-40B4-BE49-F238E27FC236}">
                <a16:creationId xmlns:a16="http://schemas.microsoft.com/office/drawing/2014/main" id="{8A718346-315B-2D9C-4A75-C835F038DE89}"/>
              </a:ext>
            </a:extLst>
          </p:cNvPr>
          <p:cNvSpPr>
            <a:spLocks noGrp="1"/>
          </p:cNvSpPr>
          <p:nvPr>
            <p:ph type="body" idx="2"/>
          </p:nvPr>
        </p:nvSpPr>
        <p:spPr>
          <a:xfrm>
            <a:off x="4939500" y="3428700"/>
            <a:ext cx="3823500" cy="1233600"/>
          </a:xfrm>
        </p:spPr>
        <p:txBody>
          <a:bodyPr/>
          <a:lstStyle/>
          <a:p>
            <a:pPr marL="107950" indent="0" algn="ctr">
              <a:lnSpc>
                <a:spcPct val="114999"/>
              </a:lnSpc>
              <a:buNone/>
            </a:pPr>
            <a:r>
              <a:rPr lang="en-US">
                <a:hlinkClick r:id="rId3"/>
              </a:rPr>
              <a:t>https://forms.office.com/r/QiHF7GcTqf</a:t>
            </a:r>
            <a:endParaRPr lang="en-US"/>
          </a:p>
          <a:p>
            <a:pPr marL="107950" indent="0" algn="ctr">
              <a:lnSpc>
                <a:spcPct val="114999"/>
              </a:lnSpc>
              <a:buNone/>
            </a:pPr>
            <a:endParaRPr lang="en-US"/>
          </a:p>
        </p:txBody>
      </p:sp>
      <p:sp>
        <p:nvSpPr>
          <p:cNvPr id="3" name="Slide Number Placeholder 2">
            <a:extLst>
              <a:ext uri="{FF2B5EF4-FFF2-40B4-BE49-F238E27FC236}">
                <a16:creationId xmlns:a16="http://schemas.microsoft.com/office/drawing/2014/main" id="{CF9E1688-069C-27CC-EF74-4B82916509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15</a:t>
            </a:fld>
            <a:endParaRPr lang="en"/>
          </a:p>
        </p:txBody>
      </p:sp>
      <p:pic>
        <p:nvPicPr>
          <p:cNvPr id="7" name="Picture 6" descr="A qr code on a blue background&#10;&#10;Description automatically generated">
            <a:extLst>
              <a:ext uri="{FF2B5EF4-FFF2-40B4-BE49-F238E27FC236}">
                <a16:creationId xmlns:a16="http://schemas.microsoft.com/office/drawing/2014/main" id="{1D39E279-CBDD-A43B-14DD-687265125C5E}"/>
              </a:ext>
            </a:extLst>
          </p:cNvPr>
          <p:cNvPicPr>
            <a:picLocks noChangeAspect="1"/>
          </p:cNvPicPr>
          <p:nvPr/>
        </p:nvPicPr>
        <p:blipFill>
          <a:blip r:embed="rId4"/>
          <a:srcRect l="25197" t="36133" r="24847" b="14160"/>
          <a:stretch/>
        </p:blipFill>
        <p:spPr>
          <a:xfrm>
            <a:off x="5568750" y="477000"/>
            <a:ext cx="2569497" cy="2556701"/>
          </a:xfrm>
          <a:prstGeom prst="rect">
            <a:avLst/>
          </a:prstGeom>
        </p:spPr>
      </p:pic>
    </p:spTree>
    <p:extLst>
      <p:ext uri="{BB962C8B-B14F-4D97-AF65-F5344CB8AC3E}">
        <p14:creationId xmlns:p14="http://schemas.microsoft.com/office/powerpoint/2010/main" val="1442407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C9546-031B-759D-1798-958D2EC52DA3}"/>
              </a:ext>
            </a:extLst>
          </p:cNvPr>
          <p:cNvSpPr>
            <a:spLocks noGrp="1"/>
          </p:cNvSpPr>
          <p:nvPr>
            <p:ph type="title"/>
          </p:nvPr>
        </p:nvSpPr>
        <p:spPr/>
        <p:txBody>
          <a:bodyPr/>
          <a:lstStyle/>
          <a:p>
            <a:r>
              <a:rPr lang="en-US"/>
              <a:t>Mandala Arts Workshop</a:t>
            </a:r>
          </a:p>
        </p:txBody>
      </p:sp>
      <p:sp>
        <p:nvSpPr>
          <p:cNvPr id="4" name="Subtitle 3">
            <a:extLst>
              <a:ext uri="{FF2B5EF4-FFF2-40B4-BE49-F238E27FC236}">
                <a16:creationId xmlns:a16="http://schemas.microsoft.com/office/drawing/2014/main" id="{C4CD144D-84F3-D976-A54B-973CF5E854E7}"/>
              </a:ext>
            </a:extLst>
          </p:cNvPr>
          <p:cNvSpPr>
            <a:spLocks noGrp="1"/>
          </p:cNvSpPr>
          <p:nvPr>
            <p:ph type="subTitle" idx="1"/>
          </p:nvPr>
        </p:nvSpPr>
        <p:spPr>
          <a:xfrm>
            <a:off x="265500" y="2880580"/>
            <a:ext cx="4031593" cy="1787731"/>
          </a:xfrm>
        </p:spPr>
        <p:txBody>
          <a:bodyPr/>
          <a:lstStyle/>
          <a:p>
            <a:r>
              <a:rPr lang="en-US"/>
              <a:t>Monday, December 2, 2024 </a:t>
            </a:r>
          </a:p>
          <a:p>
            <a:r>
              <a:rPr lang="en-US"/>
              <a:t>4:00 PM – 5:00 PM</a:t>
            </a:r>
          </a:p>
          <a:p>
            <a:r>
              <a:rPr lang="en-US"/>
              <a:t>HUB 314</a:t>
            </a:r>
          </a:p>
          <a:p>
            <a:r>
              <a:rPr lang="en-US"/>
              <a:t>More information: Contact Vidya at </a:t>
            </a:r>
            <a:r>
              <a:rPr lang="en-US">
                <a:hlinkClick r:id="rId2"/>
              </a:rPr>
              <a:t>gpsswebhelp@uw.edu</a:t>
            </a:r>
            <a:r>
              <a:rPr lang="en-US"/>
              <a:t> </a:t>
            </a:r>
          </a:p>
        </p:txBody>
      </p:sp>
      <p:sp>
        <p:nvSpPr>
          <p:cNvPr id="3" name="Slide Number Placeholder 2">
            <a:extLst>
              <a:ext uri="{FF2B5EF4-FFF2-40B4-BE49-F238E27FC236}">
                <a16:creationId xmlns:a16="http://schemas.microsoft.com/office/drawing/2014/main" id="{934B3618-27F9-7375-5878-D880EA3691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16</a:t>
            </a:fld>
            <a:endParaRPr lang="en"/>
          </a:p>
        </p:txBody>
      </p:sp>
      <p:pic>
        <p:nvPicPr>
          <p:cNvPr id="7" name="Picture 6" descr="Colorful Mandala art design template layout 11836022 PNG">
            <a:extLst>
              <a:ext uri="{FF2B5EF4-FFF2-40B4-BE49-F238E27FC236}">
                <a16:creationId xmlns:a16="http://schemas.microsoft.com/office/drawing/2014/main" id="{E5E8713B-B17A-11B7-081E-05305DB529D0}"/>
              </a:ext>
            </a:extLst>
          </p:cNvPr>
          <p:cNvPicPr>
            <a:picLocks noChangeAspect="1"/>
          </p:cNvPicPr>
          <p:nvPr/>
        </p:nvPicPr>
        <p:blipFill>
          <a:blip r:embed="rId3"/>
          <a:stretch>
            <a:fillRect/>
          </a:stretch>
        </p:blipFill>
        <p:spPr>
          <a:xfrm>
            <a:off x="4846864" y="302079"/>
            <a:ext cx="4042682" cy="4029075"/>
          </a:xfrm>
          <a:prstGeom prst="rect">
            <a:avLst/>
          </a:prstGeom>
        </p:spPr>
      </p:pic>
    </p:spTree>
    <p:extLst>
      <p:ext uri="{BB962C8B-B14F-4D97-AF65-F5344CB8AC3E}">
        <p14:creationId xmlns:p14="http://schemas.microsoft.com/office/powerpoint/2010/main" val="3207721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B2E84"/>
        </a:solidFill>
        <a:effectLst/>
      </p:bgPr>
    </p:bg>
    <p:spTree>
      <p:nvGrpSpPr>
        <p:cNvPr id="1" name="Shape 107"/>
        <p:cNvGrpSpPr/>
        <p:nvPr/>
      </p:nvGrpSpPr>
      <p:grpSpPr>
        <a:xfrm>
          <a:off x="0" y="0"/>
          <a:ext cx="0" cy="0"/>
          <a:chOff x="0" y="0"/>
          <a:chExt cx="0" cy="0"/>
        </a:xfrm>
      </p:grpSpPr>
      <p:sp>
        <p:nvSpPr>
          <p:cNvPr id="7" name="TextBox 6">
            <a:extLst>
              <a:ext uri="{FF2B5EF4-FFF2-40B4-BE49-F238E27FC236}">
                <a16:creationId xmlns:a16="http://schemas.microsoft.com/office/drawing/2014/main" id="{A0343955-C6EC-8F10-8734-370CC2568032}"/>
              </a:ext>
            </a:extLst>
          </p:cNvPr>
          <p:cNvSpPr txBox="1"/>
          <p:nvPr/>
        </p:nvSpPr>
        <p:spPr>
          <a:xfrm>
            <a:off x="5872162" y="871537"/>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Google Shape;554;p69">
            <a:extLst>
              <a:ext uri="{FF2B5EF4-FFF2-40B4-BE49-F238E27FC236}">
                <a16:creationId xmlns:a16="http://schemas.microsoft.com/office/drawing/2014/main" id="{C6AE48C7-6CAD-F3A5-F5A8-249FF552BF5A}"/>
              </a:ext>
            </a:extLst>
          </p:cNvPr>
          <p:cNvSpPr txBox="1"/>
          <p:nvPr/>
        </p:nvSpPr>
        <p:spPr>
          <a:xfrm>
            <a:off x="703" y="-165"/>
            <a:ext cx="9142538" cy="1239591"/>
          </a:xfrm>
          <a:prstGeom prst="rect">
            <a:avLst/>
          </a:prstGeom>
          <a:noFill/>
          <a:ln>
            <a:noFill/>
          </a:ln>
        </p:spPr>
        <p:txBody>
          <a:bodyPr spcFirstLastPara="1" wrap="square" lIns="91425" tIns="91425" rIns="91425" bIns="91425" anchor="t" anchorCtr="0">
            <a:noAutofit/>
          </a:bodyPr>
          <a:lstStyle/>
          <a:p>
            <a:r>
              <a:rPr lang="en" sz="3500" b="1">
                <a:solidFill>
                  <a:schemeClr val="lt1"/>
                </a:solidFill>
                <a:latin typeface="Encode Sans"/>
                <a:sym typeface="Encode Sans"/>
              </a:rPr>
              <a:t>UW Public Lectures</a:t>
            </a:r>
          </a:p>
          <a:p>
            <a:r>
              <a:rPr lang="en" sz="1800">
                <a:solidFill>
                  <a:schemeClr val="lt1"/>
                </a:solidFill>
                <a:hlinkClick r:id="rId3">
                  <a:extLst>
                    <a:ext uri="{A12FA001-AC4F-418D-AE19-62706E023703}">
                      <ahyp:hlinkClr xmlns:ahyp="http://schemas.microsoft.com/office/drawing/2018/hyperlinkcolor" val="tx"/>
                    </a:ext>
                  </a:extLst>
                </a:hlinkClick>
              </a:rPr>
              <a:t>https://www.washington.edu/lectures/</a:t>
            </a:r>
            <a:r>
              <a:rPr lang="en" sz="1800">
                <a:solidFill>
                  <a:schemeClr val="lt1"/>
                </a:solidFill>
              </a:rPr>
              <a:t> </a:t>
            </a:r>
            <a:endParaRPr lang="en">
              <a:solidFill>
                <a:schemeClr val="lt1"/>
              </a:solidFill>
            </a:endParaRPr>
          </a:p>
          <a:p>
            <a:endParaRPr lang="en" sz="3500">
              <a:solidFill>
                <a:schemeClr val="lt1"/>
              </a:solidFill>
            </a:endParaRPr>
          </a:p>
        </p:txBody>
      </p:sp>
      <p:pic>
        <p:nvPicPr>
          <p:cNvPr id="2" name="Picture 1" descr="A screenshot of a couple of people&#10;&#10;Description automatically generated">
            <a:extLst>
              <a:ext uri="{FF2B5EF4-FFF2-40B4-BE49-F238E27FC236}">
                <a16:creationId xmlns:a16="http://schemas.microsoft.com/office/drawing/2014/main" id="{7EA5F575-0B70-733C-EEF4-81D9A4A5784D}"/>
              </a:ext>
            </a:extLst>
          </p:cNvPr>
          <p:cNvPicPr>
            <a:picLocks noChangeAspect="1"/>
          </p:cNvPicPr>
          <p:nvPr/>
        </p:nvPicPr>
        <p:blipFill>
          <a:blip r:embed="rId4"/>
          <a:stretch>
            <a:fillRect/>
          </a:stretch>
        </p:blipFill>
        <p:spPr>
          <a:xfrm>
            <a:off x="-58444" y="993321"/>
            <a:ext cx="4559621" cy="4150179"/>
          </a:xfrm>
          <a:prstGeom prst="rect">
            <a:avLst/>
          </a:prstGeom>
        </p:spPr>
      </p:pic>
      <p:pic>
        <p:nvPicPr>
          <p:cNvPr id="3" name="Picture 2" descr="A screenshot of a social media post&#10;&#10;Description automatically generated">
            <a:extLst>
              <a:ext uri="{FF2B5EF4-FFF2-40B4-BE49-F238E27FC236}">
                <a16:creationId xmlns:a16="http://schemas.microsoft.com/office/drawing/2014/main" id="{5A1B0C5A-33ED-7EC3-C421-D59A499E64FE}"/>
              </a:ext>
            </a:extLst>
          </p:cNvPr>
          <p:cNvPicPr>
            <a:picLocks noChangeAspect="1"/>
          </p:cNvPicPr>
          <p:nvPr/>
        </p:nvPicPr>
        <p:blipFill>
          <a:blip r:embed="rId5"/>
          <a:stretch>
            <a:fillRect/>
          </a:stretch>
        </p:blipFill>
        <p:spPr>
          <a:xfrm>
            <a:off x="4438321" y="993322"/>
            <a:ext cx="4703287" cy="4150178"/>
          </a:xfrm>
          <a:prstGeom prst="rect">
            <a:avLst/>
          </a:prstGeom>
        </p:spPr>
      </p:pic>
    </p:spTree>
    <p:extLst>
      <p:ext uri="{BB962C8B-B14F-4D97-AF65-F5344CB8AC3E}">
        <p14:creationId xmlns:p14="http://schemas.microsoft.com/office/powerpoint/2010/main" val="1243217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D2FB0-74BA-8886-A7B4-2F0E49CE0170}"/>
              </a:ext>
            </a:extLst>
          </p:cNvPr>
          <p:cNvSpPr>
            <a:spLocks noGrp="1"/>
          </p:cNvSpPr>
          <p:nvPr>
            <p:ph type="title"/>
          </p:nvPr>
        </p:nvSpPr>
        <p:spPr/>
        <p:txBody>
          <a:bodyPr/>
          <a:lstStyle/>
          <a:p>
            <a:r>
              <a:rPr lang="en-US"/>
              <a:t>2025 Awards of Excellence </a:t>
            </a:r>
          </a:p>
        </p:txBody>
      </p:sp>
      <p:sp>
        <p:nvSpPr>
          <p:cNvPr id="3" name="Subtitle 2">
            <a:extLst>
              <a:ext uri="{FF2B5EF4-FFF2-40B4-BE49-F238E27FC236}">
                <a16:creationId xmlns:a16="http://schemas.microsoft.com/office/drawing/2014/main" id="{E67F9989-725D-F12D-C4C5-7C2AE7899D15}"/>
              </a:ext>
            </a:extLst>
          </p:cNvPr>
          <p:cNvSpPr>
            <a:spLocks noGrp="1"/>
          </p:cNvSpPr>
          <p:nvPr>
            <p:ph type="subTitle" idx="1"/>
          </p:nvPr>
        </p:nvSpPr>
        <p:spPr>
          <a:xfrm>
            <a:off x="1730" y="2921401"/>
            <a:ext cx="4565412" cy="1345500"/>
          </a:xfrm>
        </p:spPr>
        <p:txBody>
          <a:bodyPr/>
          <a:lstStyle/>
          <a:p>
            <a:r>
              <a:rPr lang="en-US" sz="1600"/>
              <a:t>For more than 50 years, the UW’s Awards of Excellence have celebrated outstanding faculty, staff, students and alumni whose achievements exemplify the University’s mission. Make an impact by submitting a nomination today.</a:t>
            </a:r>
          </a:p>
        </p:txBody>
      </p:sp>
      <p:pic>
        <p:nvPicPr>
          <p:cNvPr id="5" name="Picture 4" descr="A close-up of a clock&#10;&#10;Description automatically generated">
            <a:extLst>
              <a:ext uri="{FF2B5EF4-FFF2-40B4-BE49-F238E27FC236}">
                <a16:creationId xmlns:a16="http://schemas.microsoft.com/office/drawing/2014/main" id="{1B193552-EA60-886B-E5B0-AF3B6D191C29}"/>
              </a:ext>
            </a:extLst>
          </p:cNvPr>
          <p:cNvPicPr>
            <a:picLocks noChangeAspect="1"/>
          </p:cNvPicPr>
          <p:nvPr/>
        </p:nvPicPr>
        <p:blipFill>
          <a:blip r:embed="rId2"/>
          <a:stretch>
            <a:fillRect/>
          </a:stretch>
        </p:blipFill>
        <p:spPr>
          <a:xfrm>
            <a:off x="4564672" y="113"/>
            <a:ext cx="4564674" cy="1003561"/>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EAF8C8D8-ED94-E560-18EA-F963247EE7D2}"/>
              </a:ext>
            </a:extLst>
          </p:cNvPr>
          <p:cNvPicPr>
            <a:picLocks noChangeAspect="1"/>
          </p:cNvPicPr>
          <p:nvPr/>
        </p:nvPicPr>
        <p:blipFill>
          <a:blip r:embed="rId3"/>
          <a:stretch>
            <a:fillRect/>
          </a:stretch>
        </p:blipFill>
        <p:spPr>
          <a:xfrm>
            <a:off x="6231548" y="1005254"/>
            <a:ext cx="1355481" cy="1418492"/>
          </a:xfrm>
          <a:prstGeom prst="rect">
            <a:avLst/>
          </a:prstGeom>
        </p:spPr>
      </p:pic>
      <p:pic>
        <p:nvPicPr>
          <p:cNvPr id="8" name="Picture 7" descr="A white background with black text&#10;&#10;Description automatically generated">
            <a:extLst>
              <a:ext uri="{FF2B5EF4-FFF2-40B4-BE49-F238E27FC236}">
                <a16:creationId xmlns:a16="http://schemas.microsoft.com/office/drawing/2014/main" id="{1AF004A5-687A-40EF-6794-752A86DF346D}"/>
              </a:ext>
            </a:extLst>
          </p:cNvPr>
          <p:cNvPicPr>
            <a:picLocks noChangeAspect="1"/>
          </p:cNvPicPr>
          <p:nvPr/>
        </p:nvPicPr>
        <p:blipFill>
          <a:blip r:embed="rId4"/>
          <a:stretch>
            <a:fillRect/>
          </a:stretch>
        </p:blipFill>
        <p:spPr>
          <a:xfrm>
            <a:off x="4770559" y="2392973"/>
            <a:ext cx="4284785" cy="2753458"/>
          </a:xfrm>
          <a:prstGeom prst="rect">
            <a:avLst/>
          </a:prstGeom>
        </p:spPr>
      </p:pic>
    </p:spTree>
    <p:extLst>
      <p:ext uri="{BB962C8B-B14F-4D97-AF65-F5344CB8AC3E}">
        <p14:creationId xmlns:p14="http://schemas.microsoft.com/office/powerpoint/2010/main" val="3226926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E8ED5-0896-3BB9-B4E0-6ABC1B04DCCA}"/>
              </a:ext>
            </a:extLst>
          </p:cNvPr>
          <p:cNvSpPr>
            <a:spLocks noGrp="1"/>
          </p:cNvSpPr>
          <p:nvPr>
            <p:ph type="title"/>
          </p:nvPr>
        </p:nvSpPr>
        <p:spPr>
          <a:xfrm>
            <a:off x="6708" y="1078750"/>
            <a:ext cx="4206945" cy="1843115"/>
          </a:xfrm>
        </p:spPr>
        <p:txBody>
          <a:bodyPr/>
          <a:lstStyle/>
          <a:p>
            <a:r>
              <a:rPr lang="en-US" sz="2000"/>
              <a:t>The Q Center is excited to share an upcoming social and community building event for LGBTQ+ graduate students!</a:t>
            </a:r>
          </a:p>
        </p:txBody>
      </p:sp>
      <p:sp>
        <p:nvSpPr>
          <p:cNvPr id="4" name="Subtitle 3">
            <a:extLst>
              <a:ext uri="{FF2B5EF4-FFF2-40B4-BE49-F238E27FC236}">
                <a16:creationId xmlns:a16="http://schemas.microsoft.com/office/drawing/2014/main" id="{41071A8B-8694-4DFE-5574-0F7BFECFF6AB}"/>
              </a:ext>
            </a:extLst>
          </p:cNvPr>
          <p:cNvSpPr>
            <a:spLocks noGrp="1"/>
          </p:cNvSpPr>
          <p:nvPr>
            <p:ph type="subTitle" idx="1"/>
          </p:nvPr>
        </p:nvSpPr>
        <p:spPr>
          <a:xfrm>
            <a:off x="-4075" y="2921401"/>
            <a:ext cx="4206945" cy="1345500"/>
          </a:xfrm>
        </p:spPr>
        <p:txBody>
          <a:bodyPr/>
          <a:lstStyle/>
          <a:p>
            <a:r>
              <a:rPr lang="en-US"/>
              <a:t>There will be snacks, art supplies, and low-stress vibes to meet + connect with your graduate student peers!</a:t>
            </a:r>
          </a:p>
        </p:txBody>
      </p:sp>
      <p:sp>
        <p:nvSpPr>
          <p:cNvPr id="3" name="Slide Number Placeholder 2">
            <a:extLst>
              <a:ext uri="{FF2B5EF4-FFF2-40B4-BE49-F238E27FC236}">
                <a16:creationId xmlns:a16="http://schemas.microsoft.com/office/drawing/2014/main" id="{620D9917-6DA2-F309-A26A-9CFD3A0960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19</a:t>
            </a:fld>
            <a:endParaRPr lang="en"/>
          </a:p>
        </p:txBody>
      </p:sp>
      <p:pic>
        <p:nvPicPr>
          <p:cNvPr id="6" name="Picture 5" descr="A paint palette with paintbrushes and a black text&#10;&#10;Description automatically generated">
            <a:extLst>
              <a:ext uri="{FF2B5EF4-FFF2-40B4-BE49-F238E27FC236}">
                <a16:creationId xmlns:a16="http://schemas.microsoft.com/office/drawing/2014/main" id="{A3056333-3045-FF57-C6EF-5DD52FCE6395}"/>
              </a:ext>
            </a:extLst>
          </p:cNvPr>
          <p:cNvPicPr>
            <a:picLocks noChangeAspect="1"/>
          </p:cNvPicPr>
          <p:nvPr/>
        </p:nvPicPr>
        <p:blipFill>
          <a:blip r:embed="rId2"/>
          <a:stretch>
            <a:fillRect/>
          </a:stretch>
        </p:blipFill>
        <p:spPr>
          <a:xfrm>
            <a:off x="4214403" y="0"/>
            <a:ext cx="5222496" cy="5143500"/>
          </a:xfrm>
          <a:prstGeom prst="rect">
            <a:avLst/>
          </a:prstGeom>
        </p:spPr>
      </p:pic>
    </p:spTree>
    <p:extLst>
      <p:ext uri="{BB962C8B-B14F-4D97-AF65-F5344CB8AC3E}">
        <p14:creationId xmlns:p14="http://schemas.microsoft.com/office/powerpoint/2010/main" val="2997684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3"/>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pPr marL="0" lvl="0" indent="0" algn="ctr" rtl="0">
              <a:spcBef>
                <a:spcPts val="0"/>
              </a:spcBef>
              <a:spcAft>
                <a:spcPts val="0"/>
              </a:spcAft>
              <a:buNone/>
            </a:pPr>
            <a:r>
              <a:rPr lang="en" sz="4800" b="1">
                <a:latin typeface="Encode Sans"/>
                <a:ea typeface="Encode Sans"/>
                <a:cs typeface="Encode Sans"/>
                <a:sym typeface="Encode Sans"/>
              </a:rPr>
              <a:t>Call To Order</a:t>
            </a:r>
            <a:endParaRPr sz="4800" b="1">
              <a:latin typeface="Encode Sans"/>
              <a:ea typeface="Encode Sans"/>
              <a:cs typeface="Encode Sans"/>
              <a:sym typeface="Encode Sans"/>
            </a:endParaRPr>
          </a:p>
        </p:txBody>
      </p:sp>
      <p:sp>
        <p:nvSpPr>
          <p:cNvPr id="156" name="Google Shape;156;p33"/>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sz="1800">
              <a:latin typeface="Source Code Pro"/>
              <a:ea typeface="Source Code Pro"/>
              <a:cs typeface="Source Code Pro"/>
              <a:sym typeface="Source Code Pro"/>
            </a:endParaRPr>
          </a:p>
        </p:txBody>
      </p:sp>
      <p:sp>
        <p:nvSpPr>
          <p:cNvPr id="157" name="Google Shape;157;p33"/>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dirty="0">
                <a:solidFill>
                  <a:schemeClr val="lt1"/>
                </a:solidFill>
              </a:rPr>
              <a:t>2</a:t>
            </a:fld>
            <a:endParaRPr>
              <a:solidFill>
                <a:schemeClr val="lt1"/>
              </a:solidFill>
            </a:endParaRPr>
          </a:p>
        </p:txBody>
      </p:sp>
      <p:pic>
        <p:nvPicPr>
          <p:cNvPr id="2" name="Picture 1" descr="A close-up of a logo&#10;&#10;Description automatically generated">
            <a:extLst>
              <a:ext uri="{FF2B5EF4-FFF2-40B4-BE49-F238E27FC236}">
                <a16:creationId xmlns:a16="http://schemas.microsoft.com/office/drawing/2014/main" id="{CE15E63E-369E-9042-C613-D01FAFA7ED93}"/>
              </a:ext>
            </a:extLst>
          </p:cNvPr>
          <p:cNvPicPr>
            <a:picLocks noChangeAspect="1"/>
          </p:cNvPicPr>
          <p:nvPr/>
        </p:nvPicPr>
        <p:blipFill>
          <a:blip r:embed="rId3"/>
          <a:stretch>
            <a:fillRect/>
          </a:stretch>
        </p:blipFill>
        <p:spPr>
          <a:xfrm>
            <a:off x="1074965" y="3570019"/>
            <a:ext cx="7347857" cy="1575336"/>
          </a:xfrm>
          <a:prstGeom prst="rect">
            <a:avLst/>
          </a:prstGeom>
        </p:spPr>
      </p:pic>
    </p:spTree>
    <p:extLst>
      <p:ext uri="{BB962C8B-B14F-4D97-AF65-F5344CB8AC3E}">
        <p14:creationId xmlns:p14="http://schemas.microsoft.com/office/powerpoint/2010/main" val="4093256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0D750-E0D8-91A7-59E1-B07FEA7181A3}"/>
              </a:ext>
            </a:extLst>
          </p:cNvPr>
          <p:cNvSpPr>
            <a:spLocks noGrp="1"/>
          </p:cNvSpPr>
          <p:nvPr>
            <p:ph type="title"/>
          </p:nvPr>
        </p:nvSpPr>
        <p:spPr>
          <a:xfrm>
            <a:off x="161" y="1078750"/>
            <a:ext cx="4569074" cy="1836824"/>
          </a:xfrm>
        </p:spPr>
        <p:txBody>
          <a:bodyPr/>
          <a:lstStyle/>
          <a:p>
            <a:r>
              <a:rPr lang="en-US"/>
              <a:t>GPSS Senator Survey</a:t>
            </a:r>
          </a:p>
        </p:txBody>
      </p:sp>
      <p:sp>
        <p:nvSpPr>
          <p:cNvPr id="4" name="Subtitle 3">
            <a:extLst>
              <a:ext uri="{FF2B5EF4-FFF2-40B4-BE49-F238E27FC236}">
                <a16:creationId xmlns:a16="http://schemas.microsoft.com/office/drawing/2014/main" id="{5945A076-B741-9A52-9EFF-280AA9FC9653}"/>
              </a:ext>
            </a:extLst>
          </p:cNvPr>
          <p:cNvSpPr>
            <a:spLocks noGrp="1"/>
          </p:cNvSpPr>
          <p:nvPr>
            <p:ph type="subTitle" idx="1"/>
          </p:nvPr>
        </p:nvSpPr>
        <p:spPr>
          <a:xfrm>
            <a:off x="162" y="2914598"/>
            <a:ext cx="4569073" cy="1352303"/>
          </a:xfrm>
        </p:spPr>
        <p:txBody>
          <a:bodyPr/>
          <a:lstStyle/>
          <a:p>
            <a:r>
              <a:rPr lang="en-US"/>
              <a:t>Your feedback is invaluable in shaping our plans, addressing any challenges, and making improvements to better serve you and our community.</a:t>
            </a:r>
          </a:p>
        </p:txBody>
      </p:sp>
      <p:sp>
        <p:nvSpPr>
          <p:cNvPr id="5" name="Text Placeholder 4">
            <a:extLst>
              <a:ext uri="{FF2B5EF4-FFF2-40B4-BE49-F238E27FC236}">
                <a16:creationId xmlns:a16="http://schemas.microsoft.com/office/drawing/2014/main" id="{9D20ED0D-74A6-9B70-D5D7-D9BF1D8040F9}"/>
              </a:ext>
            </a:extLst>
          </p:cNvPr>
          <p:cNvSpPr>
            <a:spLocks noGrp="1"/>
          </p:cNvSpPr>
          <p:nvPr>
            <p:ph type="body" idx="2"/>
          </p:nvPr>
        </p:nvSpPr>
        <p:spPr/>
        <p:txBody>
          <a:bodyPr/>
          <a:lstStyle/>
          <a:p>
            <a:pPr marL="107950" indent="0">
              <a:buNone/>
            </a:pPr>
            <a:endParaRPr lang="en-US" sz="1400"/>
          </a:p>
          <a:p>
            <a:pPr marL="107950" indent="0">
              <a:lnSpc>
                <a:spcPct val="114999"/>
              </a:lnSpc>
              <a:buNone/>
            </a:pPr>
            <a:endParaRPr lang="en-US" sz="1400"/>
          </a:p>
          <a:p>
            <a:pPr marL="107950" indent="0">
              <a:lnSpc>
                <a:spcPct val="114999"/>
              </a:lnSpc>
              <a:buNone/>
            </a:pPr>
            <a:endParaRPr lang="en-US" sz="1400"/>
          </a:p>
          <a:p>
            <a:pPr marL="107950" indent="0">
              <a:lnSpc>
                <a:spcPct val="114999"/>
              </a:lnSpc>
              <a:buNone/>
            </a:pPr>
            <a:endParaRPr lang="en-US" sz="1400"/>
          </a:p>
          <a:p>
            <a:pPr marL="107950" indent="0">
              <a:lnSpc>
                <a:spcPct val="114999"/>
              </a:lnSpc>
              <a:buNone/>
            </a:pPr>
            <a:endParaRPr lang="en-US" sz="1400"/>
          </a:p>
          <a:p>
            <a:pPr marL="107950" indent="0">
              <a:lnSpc>
                <a:spcPct val="114999"/>
              </a:lnSpc>
              <a:buNone/>
            </a:pPr>
            <a:endParaRPr lang="en-US" sz="1400"/>
          </a:p>
          <a:p>
            <a:pPr marL="107950" indent="0">
              <a:lnSpc>
                <a:spcPct val="114999"/>
              </a:lnSpc>
              <a:buNone/>
            </a:pPr>
            <a:endParaRPr lang="en-US" sz="1400"/>
          </a:p>
          <a:p>
            <a:pPr marL="107950" indent="0">
              <a:lnSpc>
                <a:spcPct val="114999"/>
              </a:lnSpc>
              <a:buNone/>
            </a:pPr>
            <a:endParaRPr lang="en-US" sz="1400"/>
          </a:p>
          <a:p>
            <a:pPr marL="107950" indent="0">
              <a:lnSpc>
                <a:spcPct val="114999"/>
              </a:lnSpc>
              <a:buNone/>
            </a:pPr>
            <a:endParaRPr lang="en-US" sz="1400"/>
          </a:p>
          <a:p>
            <a:pPr marL="107950" indent="0">
              <a:lnSpc>
                <a:spcPct val="114999"/>
              </a:lnSpc>
              <a:buNone/>
            </a:pPr>
            <a:r>
              <a:rPr lang="en-US" sz="1400">
                <a:hlinkClick r:id="rId2"/>
              </a:rPr>
              <a:t>https://forms.office.com/r/YLwED38MCZ</a:t>
            </a:r>
            <a:endParaRPr lang="en-US" sz="1400"/>
          </a:p>
        </p:txBody>
      </p:sp>
      <p:sp>
        <p:nvSpPr>
          <p:cNvPr id="3" name="Slide Number Placeholder 2">
            <a:extLst>
              <a:ext uri="{FF2B5EF4-FFF2-40B4-BE49-F238E27FC236}">
                <a16:creationId xmlns:a16="http://schemas.microsoft.com/office/drawing/2014/main" id="{CC66D702-B0D5-66BE-E44D-9B362CB5AA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20</a:t>
            </a:fld>
            <a:endParaRPr lang="en"/>
          </a:p>
        </p:txBody>
      </p:sp>
      <p:pic>
        <p:nvPicPr>
          <p:cNvPr id="6" name="Picture 5" descr="A qr code with a few squares&#10;&#10;Description automatically generated">
            <a:extLst>
              <a:ext uri="{FF2B5EF4-FFF2-40B4-BE49-F238E27FC236}">
                <a16:creationId xmlns:a16="http://schemas.microsoft.com/office/drawing/2014/main" id="{4DD9ACC0-07C2-B05F-44B1-4531858AA834}"/>
              </a:ext>
            </a:extLst>
          </p:cNvPr>
          <p:cNvPicPr>
            <a:picLocks noChangeAspect="1"/>
          </p:cNvPicPr>
          <p:nvPr/>
        </p:nvPicPr>
        <p:blipFill>
          <a:blip r:embed="rId3"/>
          <a:stretch>
            <a:fillRect/>
          </a:stretch>
        </p:blipFill>
        <p:spPr>
          <a:xfrm>
            <a:off x="5645943" y="802141"/>
            <a:ext cx="2419010" cy="2391116"/>
          </a:xfrm>
          <a:prstGeom prst="rect">
            <a:avLst/>
          </a:prstGeom>
        </p:spPr>
      </p:pic>
    </p:spTree>
    <p:extLst>
      <p:ext uri="{BB962C8B-B14F-4D97-AF65-F5344CB8AC3E}">
        <p14:creationId xmlns:p14="http://schemas.microsoft.com/office/powerpoint/2010/main" val="3064983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8E5C9-1DA1-B520-6052-76ADDD7C07F7}"/>
              </a:ext>
            </a:extLst>
          </p:cNvPr>
          <p:cNvSpPr>
            <a:spLocks noGrp="1"/>
          </p:cNvSpPr>
          <p:nvPr>
            <p:ph type="title"/>
          </p:nvPr>
        </p:nvSpPr>
        <p:spPr>
          <a:xfrm>
            <a:off x="203477" y="1136343"/>
            <a:ext cx="3866990" cy="1812686"/>
          </a:xfrm>
        </p:spPr>
        <p:txBody>
          <a:bodyPr/>
          <a:lstStyle/>
          <a:p>
            <a:r>
              <a:rPr lang="en-US" sz="4000"/>
              <a:t>GPSS Football Night</a:t>
            </a:r>
            <a:br>
              <a:rPr lang="en-US" sz="4000"/>
            </a:br>
            <a:r>
              <a:rPr lang="en-US" sz="4000"/>
              <a:t>UCLA v. UW</a:t>
            </a:r>
          </a:p>
        </p:txBody>
      </p:sp>
      <p:sp>
        <p:nvSpPr>
          <p:cNvPr id="3" name="Slide Number Placeholder 2">
            <a:extLst>
              <a:ext uri="{FF2B5EF4-FFF2-40B4-BE49-F238E27FC236}">
                <a16:creationId xmlns:a16="http://schemas.microsoft.com/office/drawing/2014/main" id="{154E2240-DD79-4B52-13E3-7EE26E4FB0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21</a:t>
            </a:fld>
            <a:endParaRPr lang="en"/>
          </a:p>
        </p:txBody>
      </p:sp>
      <p:sp>
        <p:nvSpPr>
          <p:cNvPr id="5" name="TextBox 4">
            <a:extLst>
              <a:ext uri="{FF2B5EF4-FFF2-40B4-BE49-F238E27FC236}">
                <a16:creationId xmlns:a16="http://schemas.microsoft.com/office/drawing/2014/main" id="{2EE0690D-AC6B-BA90-3761-1482C1CA259D}"/>
              </a:ext>
            </a:extLst>
          </p:cNvPr>
          <p:cNvSpPr txBox="1"/>
          <p:nvPr/>
        </p:nvSpPr>
        <p:spPr>
          <a:xfrm>
            <a:off x="292174" y="3045998"/>
            <a:ext cx="3989022" cy="17132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chemeClr val="bg1"/>
                </a:solidFill>
                <a:latin typeface="Verdana"/>
              </a:rPr>
              <a:t>Friday, </a:t>
            </a:r>
            <a:endParaRPr lang="en-US" sz="1800" b="1">
              <a:solidFill>
                <a:schemeClr val="bg1"/>
              </a:solidFill>
              <a:latin typeface="Verdana"/>
            </a:endParaRPr>
          </a:p>
          <a:p>
            <a:pPr algn="ctr"/>
            <a:r>
              <a:rPr lang="en-US" sz="1800" b="1">
                <a:solidFill>
                  <a:schemeClr val="bg1"/>
                </a:solidFill>
                <a:latin typeface="Verdana"/>
              </a:rPr>
              <a:t>November 15</a:t>
            </a:r>
            <a:r>
              <a:rPr lang="en-US" sz="1800" b="1" baseline="30000">
                <a:solidFill>
                  <a:schemeClr val="bg1"/>
                </a:solidFill>
                <a:latin typeface="Verdana"/>
              </a:rPr>
              <a:t>th</a:t>
            </a:r>
            <a:endParaRPr lang="en-US" sz="1800" b="1">
              <a:solidFill>
                <a:schemeClr val="bg1"/>
              </a:solidFill>
              <a:latin typeface="Verdana"/>
            </a:endParaRPr>
          </a:p>
          <a:p>
            <a:pPr algn="ctr"/>
            <a:r>
              <a:rPr lang="en-US" sz="1800" b="1" baseline="30000">
                <a:solidFill>
                  <a:schemeClr val="bg1"/>
                </a:solidFill>
                <a:latin typeface="Verdana"/>
              </a:rPr>
              <a:t>6:00 PM - 9:00 PM</a:t>
            </a:r>
            <a:endParaRPr lang="en-US" sz="1800" b="1">
              <a:solidFill>
                <a:schemeClr val="bg1"/>
              </a:solidFill>
              <a:latin typeface="Verdana"/>
            </a:endParaRPr>
          </a:p>
          <a:p>
            <a:pPr algn="ctr"/>
            <a:r>
              <a:rPr lang="en-US" sz="1800" b="1" baseline="30000">
                <a:solidFill>
                  <a:schemeClr val="bg1"/>
                </a:solidFill>
                <a:latin typeface="Verdana"/>
              </a:rPr>
              <a:t>GPSS Official Pregame – 4:00 PM – 6:00 PM</a:t>
            </a:r>
          </a:p>
          <a:p>
            <a:pPr algn="ctr"/>
            <a:r>
              <a:rPr lang="en-US" sz="1800" baseline="30000">
                <a:solidFill>
                  <a:schemeClr val="bg1"/>
                </a:solidFill>
                <a:latin typeface="Verdana"/>
              </a:rPr>
              <a:t>Free Pizza &amp; Drinks (21+) Provided</a:t>
            </a:r>
          </a:p>
          <a:p>
            <a:pPr algn="ctr"/>
            <a:r>
              <a:rPr lang="en-US" sz="2000" b="1" baseline="30000">
                <a:solidFill>
                  <a:schemeClr val="bg1"/>
                </a:solidFill>
                <a:latin typeface="Verdana"/>
              </a:rPr>
              <a:t>Tickets - $38.65 (including taxes/fees)</a:t>
            </a:r>
          </a:p>
          <a:p>
            <a:endParaRPr lang="en-US"/>
          </a:p>
        </p:txBody>
      </p:sp>
      <p:pic>
        <p:nvPicPr>
          <p:cNvPr id="4" name="Picture 3" descr="A dog wearing a scarf in front of a stadium&#10;&#10;Description automatically generated">
            <a:extLst>
              <a:ext uri="{FF2B5EF4-FFF2-40B4-BE49-F238E27FC236}">
                <a16:creationId xmlns:a16="http://schemas.microsoft.com/office/drawing/2014/main" id="{57428961-8536-F9FF-3517-8052111B40B3}"/>
              </a:ext>
            </a:extLst>
          </p:cNvPr>
          <p:cNvPicPr>
            <a:picLocks noChangeAspect="1"/>
          </p:cNvPicPr>
          <p:nvPr/>
        </p:nvPicPr>
        <p:blipFill>
          <a:blip r:embed="rId3"/>
          <a:stretch>
            <a:fillRect/>
          </a:stretch>
        </p:blipFill>
        <p:spPr>
          <a:xfrm>
            <a:off x="4786246" y="5316"/>
            <a:ext cx="4152369" cy="5137298"/>
          </a:xfrm>
          <a:prstGeom prst="rect">
            <a:avLst/>
          </a:prstGeom>
        </p:spPr>
      </p:pic>
    </p:spTree>
    <p:extLst>
      <p:ext uri="{BB962C8B-B14F-4D97-AF65-F5344CB8AC3E}">
        <p14:creationId xmlns:p14="http://schemas.microsoft.com/office/powerpoint/2010/main" val="964748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8E5C9-1DA1-B520-6052-76ADDD7C07F7}"/>
              </a:ext>
            </a:extLst>
          </p:cNvPr>
          <p:cNvSpPr>
            <a:spLocks noGrp="1"/>
          </p:cNvSpPr>
          <p:nvPr>
            <p:ph type="title"/>
          </p:nvPr>
        </p:nvSpPr>
        <p:spPr>
          <a:xfrm>
            <a:off x="162329" y="1031187"/>
            <a:ext cx="4251038" cy="1812686"/>
          </a:xfrm>
        </p:spPr>
        <p:txBody>
          <a:bodyPr/>
          <a:lstStyle/>
          <a:p>
            <a:r>
              <a:rPr lang="en-US" sz="4000"/>
              <a:t>GPSS Winter Hot Chocolate</a:t>
            </a:r>
            <a:br>
              <a:rPr lang="en-US" sz="4000"/>
            </a:br>
            <a:r>
              <a:rPr lang="en-US" sz="4000"/>
              <a:t>Social</a:t>
            </a:r>
          </a:p>
        </p:txBody>
      </p:sp>
      <p:sp>
        <p:nvSpPr>
          <p:cNvPr id="3" name="Slide Number Placeholder 2">
            <a:extLst>
              <a:ext uri="{FF2B5EF4-FFF2-40B4-BE49-F238E27FC236}">
                <a16:creationId xmlns:a16="http://schemas.microsoft.com/office/drawing/2014/main" id="{154E2240-DD79-4B52-13E3-7EE26E4FB0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22</a:t>
            </a:fld>
            <a:endParaRPr lang="en"/>
          </a:p>
        </p:txBody>
      </p:sp>
      <p:sp>
        <p:nvSpPr>
          <p:cNvPr id="5" name="TextBox 4">
            <a:extLst>
              <a:ext uri="{FF2B5EF4-FFF2-40B4-BE49-F238E27FC236}">
                <a16:creationId xmlns:a16="http://schemas.microsoft.com/office/drawing/2014/main" id="{2EE0690D-AC6B-BA90-3761-1482C1CA259D}"/>
              </a:ext>
            </a:extLst>
          </p:cNvPr>
          <p:cNvSpPr txBox="1"/>
          <p:nvPr/>
        </p:nvSpPr>
        <p:spPr>
          <a:xfrm>
            <a:off x="292174" y="3045998"/>
            <a:ext cx="398902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Verdana"/>
              </a:rPr>
              <a:t>Wednesday</a:t>
            </a:r>
            <a:r>
              <a:rPr lang="en-US" sz="1800">
                <a:solidFill>
                  <a:schemeClr val="bg1"/>
                </a:solidFill>
                <a:latin typeface="Verdana"/>
              </a:rPr>
              <a:t>, </a:t>
            </a:r>
            <a:endParaRPr lang="en-US" sz="1800" b="1">
              <a:solidFill>
                <a:schemeClr val="bg1"/>
              </a:solidFill>
              <a:latin typeface="Verdana"/>
            </a:endParaRPr>
          </a:p>
          <a:p>
            <a:pPr algn="ctr"/>
            <a:r>
              <a:rPr lang="en-US" b="1">
                <a:solidFill>
                  <a:schemeClr val="bg1"/>
                </a:solidFill>
                <a:latin typeface="Verdana"/>
              </a:rPr>
              <a:t>December 4th</a:t>
            </a:r>
            <a:endParaRPr lang="en-US" sz="1800" b="1" baseline="30000">
              <a:solidFill>
                <a:schemeClr val="bg1"/>
              </a:solidFill>
              <a:latin typeface="Verdana"/>
              <a:ea typeface="Verdana"/>
            </a:endParaRPr>
          </a:p>
          <a:p>
            <a:pPr algn="ctr"/>
            <a:r>
              <a:rPr lang="en-US" b="1" baseline="30000">
                <a:solidFill>
                  <a:schemeClr val="bg1"/>
                </a:solidFill>
                <a:latin typeface="Verdana"/>
              </a:rPr>
              <a:t>1:00</a:t>
            </a:r>
            <a:r>
              <a:rPr lang="en-US" sz="1800" b="1" baseline="30000">
                <a:solidFill>
                  <a:schemeClr val="bg1"/>
                </a:solidFill>
                <a:latin typeface="Verdana"/>
              </a:rPr>
              <a:t> PM - </a:t>
            </a:r>
            <a:r>
              <a:rPr lang="en-US" b="1" baseline="30000">
                <a:solidFill>
                  <a:schemeClr val="bg1"/>
                </a:solidFill>
                <a:latin typeface="Verdana"/>
              </a:rPr>
              <a:t>4:00</a:t>
            </a:r>
            <a:r>
              <a:rPr lang="en-US" sz="1800" b="1" baseline="30000">
                <a:solidFill>
                  <a:schemeClr val="bg1"/>
                </a:solidFill>
                <a:latin typeface="Verdana"/>
              </a:rPr>
              <a:t> PM</a:t>
            </a:r>
            <a:endParaRPr lang="en-US" sz="1800" b="1">
              <a:solidFill>
                <a:schemeClr val="bg1"/>
              </a:solidFill>
              <a:latin typeface="Verdana"/>
            </a:endParaRPr>
          </a:p>
          <a:p>
            <a:pPr algn="ctr"/>
            <a:r>
              <a:rPr lang="en-US" b="1" baseline="30000">
                <a:solidFill>
                  <a:schemeClr val="bg1"/>
                </a:solidFill>
                <a:latin typeface="Verdana"/>
                <a:ea typeface="Verdana"/>
              </a:rPr>
              <a:t>Polar Express Movie Showing</a:t>
            </a:r>
          </a:p>
          <a:p>
            <a:pPr algn="ctr"/>
            <a:r>
              <a:rPr lang="en-US" b="1" baseline="30000">
                <a:solidFill>
                  <a:schemeClr val="bg1"/>
                </a:solidFill>
                <a:latin typeface="Verdana"/>
                <a:ea typeface="Verdana"/>
              </a:rPr>
              <a:t>Hot Chocolate &amp; Marshmallows</a:t>
            </a:r>
          </a:p>
          <a:p>
            <a:pPr algn="ctr"/>
            <a:r>
              <a:rPr lang="en-US" b="1" baseline="30000">
                <a:solidFill>
                  <a:schemeClr val="bg1"/>
                </a:solidFill>
                <a:latin typeface="Verdana"/>
                <a:ea typeface="Verdana"/>
              </a:rPr>
              <a:t> &amp; Care Packages</a:t>
            </a:r>
          </a:p>
          <a:p>
            <a:endParaRPr lang="en-US">
              <a:cs typeface="Arial"/>
            </a:endParaRPr>
          </a:p>
        </p:txBody>
      </p:sp>
      <p:pic>
        <p:nvPicPr>
          <p:cNvPr id="6" name="Picture 5" descr="A poster for a social media event&#10;&#10;Description automatically generated">
            <a:extLst>
              <a:ext uri="{FF2B5EF4-FFF2-40B4-BE49-F238E27FC236}">
                <a16:creationId xmlns:a16="http://schemas.microsoft.com/office/drawing/2014/main" id="{8AF7229A-DB59-5CE4-F68F-97D4B0A236B2}"/>
              </a:ext>
            </a:extLst>
          </p:cNvPr>
          <p:cNvPicPr>
            <a:picLocks noChangeAspect="1"/>
          </p:cNvPicPr>
          <p:nvPr/>
        </p:nvPicPr>
        <p:blipFill>
          <a:blip r:embed="rId3"/>
          <a:srcRect r="91" b="11059"/>
          <a:stretch/>
        </p:blipFill>
        <p:spPr>
          <a:xfrm>
            <a:off x="4963535" y="-41148"/>
            <a:ext cx="3780916" cy="5184650"/>
          </a:xfrm>
          <a:prstGeom prst="rect">
            <a:avLst/>
          </a:prstGeom>
        </p:spPr>
      </p:pic>
    </p:spTree>
    <p:extLst>
      <p:ext uri="{BB962C8B-B14F-4D97-AF65-F5344CB8AC3E}">
        <p14:creationId xmlns:p14="http://schemas.microsoft.com/office/powerpoint/2010/main" val="3565764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8E5C9-1DA1-B520-6052-76ADDD7C07F7}"/>
              </a:ext>
            </a:extLst>
          </p:cNvPr>
          <p:cNvSpPr>
            <a:spLocks noGrp="1"/>
          </p:cNvSpPr>
          <p:nvPr>
            <p:ph type="title"/>
          </p:nvPr>
        </p:nvSpPr>
        <p:spPr>
          <a:xfrm>
            <a:off x="162329" y="381963"/>
            <a:ext cx="4251038" cy="1812686"/>
          </a:xfrm>
        </p:spPr>
        <p:txBody>
          <a:bodyPr/>
          <a:lstStyle/>
          <a:p>
            <a:r>
              <a:rPr lang="en-US" sz="4000"/>
              <a:t>GPSS Winter</a:t>
            </a:r>
            <a:br>
              <a:rPr lang="en-US" sz="4000"/>
            </a:br>
            <a:r>
              <a:rPr lang="en-US" sz="4000"/>
              <a:t>Formal</a:t>
            </a:r>
          </a:p>
        </p:txBody>
      </p:sp>
      <p:sp>
        <p:nvSpPr>
          <p:cNvPr id="3" name="Slide Number Placeholder 2">
            <a:extLst>
              <a:ext uri="{FF2B5EF4-FFF2-40B4-BE49-F238E27FC236}">
                <a16:creationId xmlns:a16="http://schemas.microsoft.com/office/drawing/2014/main" id="{154E2240-DD79-4B52-13E3-7EE26E4FB0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23</a:t>
            </a:fld>
            <a:endParaRPr lang="en"/>
          </a:p>
        </p:txBody>
      </p:sp>
      <p:sp>
        <p:nvSpPr>
          <p:cNvPr id="5" name="TextBox 4">
            <a:extLst>
              <a:ext uri="{FF2B5EF4-FFF2-40B4-BE49-F238E27FC236}">
                <a16:creationId xmlns:a16="http://schemas.microsoft.com/office/drawing/2014/main" id="{2EE0690D-AC6B-BA90-3761-1482C1CA259D}"/>
              </a:ext>
            </a:extLst>
          </p:cNvPr>
          <p:cNvSpPr txBox="1"/>
          <p:nvPr/>
        </p:nvSpPr>
        <p:spPr>
          <a:xfrm>
            <a:off x="292174" y="2191034"/>
            <a:ext cx="3989022" cy="23288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Verdana"/>
              </a:rPr>
              <a:t>Saturday</a:t>
            </a:r>
            <a:r>
              <a:rPr lang="en-US" sz="1800">
                <a:solidFill>
                  <a:schemeClr val="bg1"/>
                </a:solidFill>
                <a:latin typeface="Verdana"/>
              </a:rPr>
              <a:t>, </a:t>
            </a:r>
            <a:endParaRPr lang="en-US">
              <a:solidFill>
                <a:schemeClr val="bg1"/>
              </a:solidFill>
            </a:endParaRPr>
          </a:p>
          <a:p>
            <a:pPr algn="ctr"/>
            <a:r>
              <a:rPr lang="en-US" b="1">
                <a:solidFill>
                  <a:schemeClr val="bg1"/>
                </a:solidFill>
                <a:latin typeface="Verdana"/>
              </a:rPr>
              <a:t>December 7th</a:t>
            </a:r>
            <a:endParaRPr lang="en-US" sz="1800" b="1">
              <a:solidFill>
                <a:schemeClr val="bg1"/>
              </a:solidFill>
              <a:latin typeface="Verdana"/>
              <a:ea typeface="Verdana"/>
            </a:endParaRPr>
          </a:p>
          <a:p>
            <a:pPr algn="ctr"/>
            <a:r>
              <a:rPr lang="en-US" b="1" baseline="30000">
                <a:solidFill>
                  <a:schemeClr val="bg1"/>
                </a:solidFill>
                <a:latin typeface="Verdana"/>
              </a:rPr>
              <a:t>7:00</a:t>
            </a:r>
            <a:r>
              <a:rPr lang="en-US" sz="1800" b="1" baseline="30000">
                <a:solidFill>
                  <a:schemeClr val="bg1"/>
                </a:solidFill>
                <a:latin typeface="Verdana"/>
              </a:rPr>
              <a:t> PM - </a:t>
            </a:r>
            <a:r>
              <a:rPr lang="en-US" b="1" baseline="30000">
                <a:solidFill>
                  <a:schemeClr val="bg1"/>
                </a:solidFill>
                <a:latin typeface="Verdana"/>
              </a:rPr>
              <a:t>10:00</a:t>
            </a:r>
            <a:r>
              <a:rPr lang="en-US" sz="1800" b="1" baseline="30000">
                <a:solidFill>
                  <a:schemeClr val="bg1"/>
                </a:solidFill>
                <a:latin typeface="Verdana"/>
              </a:rPr>
              <a:t> PM</a:t>
            </a:r>
            <a:endParaRPr lang="en-US" sz="1800" b="1" baseline="30000">
              <a:solidFill>
                <a:schemeClr val="bg1"/>
              </a:solidFill>
              <a:latin typeface="Verdana"/>
              <a:ea typeface="Verdana"/>
            </a:endParaRPr>
          </a:p>
          <a:p>
            <a:pPr algn="ctr"/>
            <a:r>
              <a:rPr lang="en-US" b="1" baseline="30000">
                <a:solidFill>
                  <a:schemeClr val="bg1"/>
                </a:solidFill>
                <a:latin typeface="Verdana"/>
                <a:ea typeface="Verdana"/>
              </a:rPr>
              <a:t>Vista Café</a:t>
            </a:r>
            <a:endParaRPr lang="en-US" b="1" baseline="30000">
              <a:solidFill>
                <a:schemeClr val="bg1"/>
              </a:solidFill>
              <a:latin typeface="Verdana"/>
              <a:ea typeface="Verdana"/>
              <a:cs typeface="Arial"/>
            </a:endParaRPr>
          </a:p>
          <a:p>
            <a:pPr algn="ctr"/>
            <a:r>
              <a:rPr lang="en-US" sz="1600" b="1" baseline="30000">
                <a:solidFill>
                  <a:schemeClr val="bg1"/>
                </a:solidFill>
                <a:latin typeface="Verdana"/>
                <a:ea typeface="Verdana"/>
              </a:rPr>
              <a:t>Music, Food, Drinks &amp; Photobooth! Come out for an evening of dressing up and celebrate the end of the quarter.</a:t>
            </a:r>
            <a:endParaRPr lang="en-US">
              <a:solidFill>
                <a:schemeClr val="bg1"/>
              </a:solidFill>
            </a:endParaRPr>
          </a:p>
          <a:p>
            <a:pPr algn="ctr"/>
            <a:r>
              <a:rPr lang="en-US" sz="1600" b="1" baseline="30000">
                <a:solidFill>
                  <a:schemeClr val="bg1"/>
                </a:solidFill>
                <a:latin typeface="Verdana"/>
                <a:ea typeface="Verdana"/>
                <a:cs typeface="Arial"/>
              </a:rPr>
              <a:t>RSVP: </a:t>
            </a:r>
            <a:r>
              <a:rPr lang="en-US" sz="1200" u="sng" baseline="30000">
                <a:solidFill>
                  <a:schemeClr val="bg1"/>
                </a:solidFill>
                <a:ea typeface="+mn-lt"/>
                <a:cs typeface="+mn-lt"/>
                <a:hlinkClick r:id="rId3">
                  <a:extLst>
                    <a:ext uri="{A12FA001-AC4F-418D-AE19-62706E023703}">
                      <ahyp:hlinkClr xmlns:ahyp="http://schemas.microsoft.com/office/drawing/2018/hyperlinkcolor" val="tx"/>
                    </a:ext>
                  </a:extLst>
                </a:hlinkClick>
              </a:rPr>
              <a:t>https://forms.office.com/Pages/ResponsePage.aspx?id=W9229i_wGkSZoBYqxQYL0gmYRYzJbSNFkus_YyDoQa5URVpYUjlMMjM4SExUNFdYNzlNWTdPNU5XQy4u</a:t>
            </a:r>
            <a:endParaRPr lang="en-US" sz="1200" b="1" baseline="30000">
              <a:solidFill>
                <a:schemeClr val="bg1"/>
              </a:solidFill>
              <a:latin typeface="Verdana"/>
              <a:ea typeface="Verdana"/>
              <a:cs typeface="Arial"/>
            </a:endParaRPr>
          </a:p>
          <a:p>
            <a:pPr algn="ctr"/>
            <a:endParaRPr lang="en-US" sz="1600" b="1" baseline="30000">
              <a:solidFill>
                <a:schemeClr val="bg1"/>
              </a:solidFill>
              <a:latin typeface="Verdana"/>
              <a:ea typeface="Verdana"/>
              <a:cs typeface="Arial"/>
            </a:endParaRPr>
          </a:p>
          <a:p>
            <a:endParaRPr lang="en-US" sz="1600" b="1" baseline="30000">
              <a:solidFill>
                <a:schemeClr val="bg1"/>
              </a:solidFill>
              <a:latin typeface="Verdana"/>
              <a:ea typeface="Verdana"/>
              <a:cs typeface="Arial"/>
            </a:endParaRPr>
          </a:p>
        </p:txBody>
      </p:sp>
      <p:pic>
        <p:nvPicPr>
          <p:cNvPr id="4" name="Picture 3" descr="A poster for a formal event&#10;&#10;Description automatically generated">
            <a:extLst>
              <a:ext uri="{FF2B5EF4-FFF2-40B4-BE49-F238E27FC236}">
                <a16:creationId xmlns:a16="http://schemas.microsoft.com/office/drawing/2014/main" id="{3C980BA5-68E2-63D5-3DC0-B1A96829913C}"/>
              </a:ext>
            </a:extLst>
          </p:cNvPr>
          <p:cNvPicPr>
            <a:picLocks noChangeAspect="1"/>
          </p:cNvPicPr>
          <p:nvPr/>
        </p:nvPicPr>
        <p:blipFill>
          <a:blip r:embed="rId4"/>
          <a:srcRect l="4191" r="-145" b="9202"/>
          <a:stretch/>
        </p:blipFill>
        <p:spPr>
          <a:xfrm>
            <a:off x="5109067" y="0"/>
            <a:ext cx="3534434" cy="5143504"/>
          </a:xfrm>
          <a:prstGeom prst="rect">
            <a:avLst/>
          </a:prstGeom>
        </p:spPr>
      </p:pic>
      <p:pic>
        <p:nvPicPr>
          <p:cNvPr id="6" name="Picture 5" descr="A qr code with a white border&#10;&#10;Description automatically generated">
            <a:extLst>
              <a:ext uri="{FF2B5EF4-FFF2-40B4-BE49-F238E27FC236}">
                <a16:creationId xmlns:a16="http://schemas.microsoft.com/office/drawing/2014/main" id="{E06F0E9D-FDAA-E811-62C7-BF3B1A6279DB}"/>
              </a:ext>
            </a:extLst>
          </p:cNvPr>
          <p:cNvPicPr>
            <a:picLocks noChangeAspect="1"/>
          </p:cNvPicPr>
          <p:nvPr/>
        </p:nvPicPr>
        <p:blipFill>
          <a:blip r:embed="rId5"/>
          <a:stretch>
            <a:fillRect/>
          </a:stretch>
        </p:blipFill>
        <p:spPr>
          <a:xfrm>
            <a:off x="3721608" y="93345"/>
            <a:ext cx="754380" cy="755142"/>
          </a:xfrm>
          <a:prstGeom prst="rect">
            <a:avLst/>
          </a:prstGeom>
        </p:spPr>
      </p:pic>
    </p:spTree>
    <p:extLst>
      <p:ext uri="{BB962C8B-B14F-4D97-AF65-F5344CB8AC3E}">
        <p14:creationId xmlns:p14="http://schemas.microsoft.com/office/powerpoint/2010/main" val="114231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2750" b="-78525"/>
            </a:stretch>
          </a:blipFill>
        </p:spPr>
        <p:txBody>
          <a:bodyPr/>
          <a:lstStyle/>
          <a:p>
            <a:endParaRPr lang="en-US"/>
          </a:p>
        </p:txBody>
      </p:sp>
      <p:sp>
        <p:nvSpPr>
          <p:cNvPr id="3" name="Freeform 3"/>
          <p:cNvSpPr/>
          <p:nvPr/>
        </p:nvSpPr>
        <p:spPr>
          <a:xfrm rot="20724360">
            <a:off x="-456464" y="3415315"/>
            <a:ext cx="4509900" cy="2801776"/>
          </a:xfrm>
          <a:custGeom>
            <a:avLst/>
            <a:gdLst/>
            <a:ahLst/>
            <a:cxnLst/>
            <a:rect l="l" t="t" r="r" b="b"/>
            <a:pathLst>
              <a:path w="9019800" h="5603551">
                <a:moveTo>
                  <a:pt x="0" y="0"/>
                </a:moveTo>
                <a:lnTo>
                  <a:pt x="9019801" y="0"/>
                </a:lnTo>
                <a:lnTo>
                  <a:pt x="9019801" y="5603551"/>
                </a:lnTo>
                <a:lnTo>
                  <a:pt x="0" y="5603551"/>
                </a:lnTo>
                <a:lnTo>
                  <a:pt x="0" y="0"/>
                </a:lnTo>
                <a:close/>
              </a:path>
            </a:pathLst>
          </a:custGeom>
          <a:blipFill>
            <a:blip r:embed="rId4"/>
            <a:stretch>
              <a:fillRect/>
            </a:stretch>
          </a:blipFill>
        </p:spPr>
        <p:txBody>
          <a:bodyPr/>
          <a:lstStyle/>
          <a:p>
            <a:endParaRPr lang="en-US"/>
          </a:p>
        </p:txBody>
      </p:sp>
      <p:sp>
        <p:nvSpPr>
          <p:cNvPr id="4" name="Freeform 4"/>
          <p:cNvSpPr/>
          <p:nvPr/>
        </p:nvSpPr>
        <p:spPr>
          <a:xfrm>
            <a:off x="5918329" y="0"/>
            <a:ext cx="3225671" cy="2080558"/>
          </a:xfrm>
          <a:custGeom>
            <a:avLst/>
            <a:gdLst/>
            <a:ahLst/>
            <a:cxnLst/>
            <a:rect l="l" t="t" r="r" b="b"/>
            <a:pathLst>
              <a:path w="6451343" h="4161116">
                <a:moveTo>
                  <a:pt x="0" y="0"/>
                </a:moveTo>
                <a:lnTo>
                  <a:pt x="6451343" y="0"/>
                </a:lnTo>
                <a:lnTo>
                  <a:pt x="6451343" y="4161116"/>
                </a:lnTo>
                <a:lnTo>
                  <a:pt x="0" y="4161116"/>
                </a:lnTo>
                <a:lnTo>
                  <a:pt x="0" y="0"/>
                </a:lnTo>
                <a:close/>
              </a:path>
            </a:pathLst>
          </a:custGeom>
          <a:blipFill>
            <a:blip r:embed="rId5"/>
            <a:stretch>
              <a:fillRect/>
            </a:stretch>
          </a:blipFill>
        </p:spPr>
        <p:txBody>
          <a:bodyPr/>
          <a:lstStyle/>
          <a:p>
            <a:endParaRPr lang="en-US"/>
          </a:p>
        </p:txBody>
      </p:sp>
      <p:sp>
        <p:nvSpPr>
          <p:cNvPr id="5" name="Freeform 5"/>
          <p:cNvSpPr/>
          <p:nvPr/>
        </p:nvSpPr>
        <p:spPr>
          <a:xfrm>
            <a:off x="4572000" y="-344458"/>
            <a:ext cx="2426307" cy="1384737"/>
          </a:xfrm>
          <a:custGeom>
            <a:avLst/>
            <a:gdLst/>
            <a:ahLst/>
            <a:cxnLst/>
            <a:rect l="l" t="t" r="r" b="b"/>
            <a:pathLst>
              <a:path w="4852614" h="2769474">
                <a:moveTo>
                  <a:pt x="0" y="0"/>
                </a:moveTo>
                <a:lnTo>
                  <a:pt x="4852614" y="0"/>
                </a:lnTo>
                <a:lnTo>
                  <a:pt x="4852614" y="2769474"/>
                </a:lnTo>
                <a:lnTo>
                  <a:pt x="0" y="2769474"/>
                </a:lnTo>
                <a:lnTo>
                  <a:pt x="0" y="0"/>
                </a:lnTo>
                <a:close/>
              </a:path>
            </a:pathLst>
          </a:custGeom>
          <a:blipFill>
            <a:blip r:embed="rId6"/>
            <a:stretch>
              <a:fillRect t="-50249"/>
            </a:stretch>
          </a:blipFill>
        </p:spPr>
        <p:txBody>
          <a:bodyPr/>
          <a:lstStyle/>
          <a:p>
            <a:endParaRPr lang="en-US"/>
          </a:p>
        </p:txBody>
      </p:sp>
      <p:sp>
        <p:nvSpPr>
          <p:cNvPr id="6" name="Freeform 6"/>
          <p:cNvSpPr/>
          <p:nvPr/>
        </p:nvSpPr>
        <p:spPr>
          <a:xfrm>
            <a:off x="-296692" y="2713915"/>
            <a:ext cx="1868576" cy="924872"/>
          </a:xfrm>
          <a:custGeom>
            <a:avLst/>
            <a:gdLst/>
            <a:ahLst/>
            <a:cxnLst/>
            <a:rect l="l" t="t" r="r" b="b"/>
            <a:pathLst>
              <a:path w="3737152" h="1849745">
                <a:moveTo>
                  <a:pt x="0" y="0"/>
                </a:moveTo>
                <a:lnTo>
                  <a:pt x="3737152" y="0"/>
                </a:lnTo>
                <a:lnTo>
                  <a:pt x="3737152" y="1849745"/>
                </a:lnTo>
                <a:lnTo>
                  <a:pt x="0" y="1849745"/>
                </a:lnTo>
                <a:lnTo>
                  <a:pt x="0" y="0"/>
                </a:lnTo>
                <a:close/>
              </a:path>
            </a:pathLst>
          </a:custGeom>
          <a:blipFill>
            <a:blip r:embed="rId6"/>
            <a:stretch>
              <a:fillRect l="-75294" b="-203691"/>
            </a:stretch>
          </a:blipFill>
        </p:spPr>
        <p:txBody>
          <a:bodyPr/>
          <a:lstStyle/>
          <a:p>
            <a:endParaRPr lang="en-US"/>
          </a:p>
        </p:txBody>
      </p:sp>
      <p:sp>
        <p:nvSpPr>
          <p:cNvPr id="7" name="Freeform 7"/>
          <p:cNvSpPr/>
          <p:nvPr/>
        </p:nvSpPr>
        <p:spPr>
          <a:xfrm>
            <a:off x="6283948" y="3721834"/>
            <a:ext cx="3642509" cy="907316"/>
          </a:xfrm>
          <a:custGeom>
            <a:avLst/>
            <a:gdLst/>
            <a:ahLst/>
            <a:cxnLst/>
            <a:rect l="l" t="t" r="r" b="b"/>
            <a:pathLst>
              <a:path w="7285018" h="1814632">
                <a:moveTo>
                  <a:pt x="0" y="0"/>
                </a:moveTo>
                <a:lnTo>
                  <a:pt x="7285018" y="0"/>
                </a:lnTo>
                <a:lnTo>
                  <a:pt x="7285018" y="1814632"/>
                </a:lnTo>
                <a:lnTo>
                  <a:pt x="0" y="18146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flipH="1">
            <a:off x="-608101" y="720958"/>
            <a:ext cx="3642509" cy="907316"/>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2827830" y="4249948"/>
            <a:ext cx="3488341" cy="325667"/>
          </a:xfrm>
          <a:prstGeom prst="rect">
            <a:avLst/>
          </a:prstGeom>
        </p:spPr>
        <p:txBody>
          <a:bodyPr lIns="0" tIns="0" rIns="0" bIns="0" rtlCol="0" anchor="t">
            <a:spAutoFit/>
          </a:bodyPr>
          <a:lstStyle/>
          <a:p>
            <a:pPr algn="ctr">
              <a:lnSpc>
                <a:spcPts val="2733"/>
              </a:lnSpc>
            </a:pPr>
            <a:endParaRPr lang="en-US" sz="1950">
              <a:solidFill>
                <a:srgbClr val="FFFFFF"/>
              </a:solidFill>
              <a:latin typeface="Laila Medium"/>
            </a:endParaRPr>
          </a:p>
        </p:txBody>
      </p:sp>
      <p:sp>
        <p:nvSpPr>
          <p:cNvPr id="10" name="Freeform 10"/>
          <p:cNvSpPr/>
          <p:nvPr/>
        </p:nvSpPr>
        <p:spPr>
          <a:xfrm>
            <a:off x="6233799" y="2713914"/>
            <a:ext cx="2910201" cy="2504543"/>
          </a:xfrm>
          <a:custGeom>
            <a:avLst/>
            <a:gdLst/>
            <a:ahLst/>
            <a:cxnLst/>
            <a:rect l="l" t="t" r="r" b="b"/>
            <a:pathLst>
              <a:path w="5820402" h="5009085">
                <a:moveTo>
                  <a:pt x="0" y="0"/>
                </a:moveTo>
                <a:lnTo>
                  <a:pt x="5820402" y="0"/>
                </a:lnTo>
                <a:lnTo>
                  <a:pt x="5820402" y="5009085"/>
                </a:lnTo>
                <a:lnTo>
                  <a:pt x="0" y="5009085"/>
                </a:lnTo>
                <a:lnTo>
                  <a:pt x="0" y="0"/>
                </a:lnTo>
                <a:close/>
              </a:path>
            </a:pathLst>
          </a:custGeom>
          <a:blipFill>
            <a:blip r:embed="rId11"/>
            <a:stretch>
              <a:fillRect r="-49538" b="-66591"/>
            </a:stretch>
          </a:blipFill>
        </p:spPr>
        <p:txBody>
          <a:bodyPr/>
          <a:lstStyle/>
          <a:p>
            <a:endParaRPr lang="en-US"/>
          </a:p>
        </p:txBody>
      </p:sp>
      <p:sp>
        <p:nvSpPr>
          <p:cNvPr id="11" name="Freeform 11"/>
          <p:cNvSpPr/>
          <p:nvPr/>
        </p:nvSpPr>
        <p:spPr>
          <a:xfrm flipH="1" flipV="1">
            <a:off x="-498349" y="-423984"/>
            <a:ext cx="2910201" cy="2504543"/>
          </a:xfrm>
          <a:custGeom>
            <a:avLst/>
            <a:gdLst/>
            <a:ahLst/>
            <a:cxnLst/>
            <a:rect l="l" t="t" r="r" b="b"/>
            <a:pathLst>
              <a:path w="5820402" h="5009085">
                <a:moveTo>
                  <a:pt x="5820402" y="5009085"/>
                </a:moveTo>
                <a:lnTo>
                  <a:pt x="0" y="5009085"/>
                </a:lnTo>
                <a:lnTo>
                  <a:pt x="0" y="0"/>
                </a:lnTo>
                <a:lnTo>
                  <a:pt x="5820402" y="0"/>
                </a:lnTo>
                <a:lnTo>
                  <a:pt x="5820402" y="5009085"/>
                </a:lnTo>
                <a:close/>
              </a:path>
            </a:pathLst>
          </a:custGeom>
          <a:blipFill>
            <a:blip r:embed="rId11"/>
            <a:stretch>
              <a:fillRect r="-49538" b="-66591"/>
            </a:stretch>
          </a:blipFill>
        </p:spPr>
        <p:txBody>
          <a:bodyPr/>
          <a:lstStyle/>
          <a:p>
            <a:endParaRPr lang="en-US"/>
          </a:p>
        </p:txBody>
      </p:sp>
      <p:sp>
        <p:nvSpPr>
          <p:cNvPr id="14" name="Rectangle: Rounded Corners 13">
            <a:extLst>
              <a:ext uri="{FF2B5EF4-FFF2-40B4-BE49-F238E27FC236}">
                <a16:creationId xmlns:a16="http://schemas.microsoft.com/office/drawing/2014/main" id="{49CA2C3D-5DAD-6536-E3BF-5BF56F05C846}"/>
              </a:ext>
            </a:extLst>
          </p:cNvPr>
          <p:cNvSpPr/>
          <p:nvPr/>
        </p:nvSpPr>
        <p:spPr>
          <a:xfrm>
            <a:off x="1414608" y="3446953"/>
            <a:ext cx="2918531" cy="569295"/>
          </a:xfrm>
          <a:prstGeom prst="roundRect">
            <a:avLst/>
          </a:prstGeom>
          <a:solidFill>
            <a:srgbClr val="9077B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950">
              <a:ea typeface="+mn-lt"/>
              <a:cs typeface="+mn-lt"/>
            </a:endParaRPr>
          </a:p>
          <a:p>
            <a:pPr algn="ctr"/>
            <a:r>
              <a:rPr lang="en-US" sz="1950">
                <a:ea typeface="+mn-lt"/>
                <a:cs typeface="+mn-lt"/>
              </a:rPr>
              <a:t>Follow us on Instagram </a:t>
            </a:r>
            <a:endParaRPr lang="en-US" sz="1050">
              <a:cs typeface="Calibri"/>
            </a:endParaRPr>
          </a:p>
          <a:p>
            <a:pPr algn="ctr"/>
            <a:endParaRPr lang="en-US" sz="1050">
              <a:cs typeface="Calibri"/>
            </a:endParaRPr>
          </a:p>
        </p:txBody>
      </p:sp>
      <p:sp>
        <p:nvSpPr>
          <p:cNvPr id="12" name="Freeform 12"/>
          <p:cNvSpPr/>
          <p:nvPr/>
        </p:nvSpPr>
        <p:spPr>
          <a:xfrm>
            <a:off x="1743576" y="746482"/>
            <a:ext cx="2258722" cy="2516771"/>
          </a:xfrm>
          <a:custGeom>
            <a:avLst/>
            <a:gdLst/>
            <a:ahLst/>
            <a:cxnLst/>
            <a:rect l="l" t="t" r="r" b="b"/>
            <a:pathLst>
              <a:path w="6339562" h="7283365">
                <a:moveTo>
                  <a:pt x="0" y="0"/>
                </a:moveTo>
                <a:lnTo>
                  <a:pt x="6339562" y="0"/>
                </a:lnTo>
                <a:lnTo>
                  <a:pt x="6339562" y="7283365"/>
                </a:lnTo>
                <a:lnTo>
                  <a:pt x="0" y="7283365"/>
                </a:lnTo>
                <a:lnTo>
                  <a:pt x="0" y="0"/>
                </a:lnTo>
                <a:close/>
              </a:path>
            </a:pathLst>
          </a:custGeom>
          <a:blipFill>
            <a:blip r:embed="rId12"/>
            <a:stretch>
              <a:fillRect t="-23" b="-23"/>
            </a:stretch>
          </a:blipFill>
        </p:spPr>
        <p:txBody>
          <a:bodyPr/>
          <a:lstStyle/>
          <a:p>
            <a:endParaRPr lang="en-US"/>
          </a:p>
        </p:txBody>
      </p:sp>
      <p:sp>
        <p:nvSpPr>
          <p:cNvPr id="15" name="Rectangle: Rounded Corners 14">
            <a:extLst>
              <a:ext uri="{FF2B5EF4-FFF2-40B4-BE49-F238E27FC236}">
                <a16:creationId xmlns:a16="http://schemas.microsoft.com/office/drawing/2014/main" id="{46202E3A-D062-3E6F-22A3-7F4B6C62763B}"/>
              </a:ext>
            </a:extLst>
          </p:cNvPr>
          <p:cNvSpPr/>
          <p:nvPr/>
        </p:nvSpPr>
        <p:spPr>
          <a:xfrm>
            <a:off x="4641654" y="3447814"/>
            <a:ext cx="3817487" cy="577560"/>
          </a:xfrm>
          <a:prstGeom prst="roundRect">
            <a:avLst/>
          </a:prstGeom>
          <a:solidFill>
            <a:srgbClr val="9077B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950">
              <a:ea typeface="+mn-lt"/>
              <a:cs typeface="+mn-lt"/>
            </a:endParaRPr>
          </a:p>
          <a:p>
            <a:pPr algn="ctr"/>
            <a:r>
              <a:rPr lang="en-US" sz="1950">
                <a:ea typeface="+mn-lt"/>
                <a:cs typeface="+mn-lt"/>
              </a:rPr>
              <a:t>Join GPSS Senator Group on Teams </a:t>
            </a:r>
            <a:endParaRPr lang="en-US" sz="1050">
              <a:cs typeface="Calibri"/>
            </a:endParaRPr>
          </a:p>
          <a:p>
            <a:pPr algn="ctr"/>
            <a:endParaRPr lang="en-US" sz="1050">
              <a:cs typeface="Calibri"/>
            </a:endParaRPr>
          </a:p>
        </p:txBody>
      </p:sp>
      <p:pic>
        <p:nvPicPr>
          <p:cNvPr id="17" name="Picture 16" descr="A qr code on a white background&#10;&#10;Description automatically generated">
            <a:extLst>
              <a:ext uri="{FF2B5EF4-FFF2-40B4-BE49-F238E27FC236}">
                <a16:creationId xmlns:a16="http://schemas.microsoft.com/office/drawing/2014/main" id="{961CDA8A-D23F-5103-B88A-6C6E73CE6E70}"/>
              </a:ext>
            </a:extLst>
          </p:cNvPr>
          <p:cNvPicPr>
            <a:picLocks noChangeAspect="1"/>
          </p:cNvPicPr>
          <p:nvPr/>
        </p:nvPicPr>
        <p:blipFill>
          <a:blip r:embed="rId13"/>
          <a:stretch>
            <a:fillRect/>
          </a:stretch>
        </p:blipFill>
        <p:spPr>
          <a:xfrm>
            <a:off x="5163431" y="910912"/>
            <a:ext cx="2308632" cy="2351975"/>
          </a:xfrm>
          <a:prstGeom prst="rect">
            <a:avLst/>
          </a:prstGeom>
        </p:spPr>
      </p:pic>
    </p:spTree>
    <p:extLst>
      <p:ext uri="{BB962C8B-B14F-4D97-AF65-F5344CB8AC3E}">
        <p14:creationId xmlns:p14="http://schemas.microsoft.com/office/powerpoint/2010/main" val="1931528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ACD19F-5D67-7E37-E695-74C2A5DC3E15}"/>
              </a:ext>
            </a:extLst>
          </p:cNvPr>
          <p:cNvSpPr>
            <a:spLocks noGrp="1"/>
          </p:cNvSpPr>
          <p:nvPr>
            <p:ph type="title"/>
          </p:nvPr>
        </p:nvSpPr>
        <p:spPr>
          <a:xfrm>
            <a:off x="265500" y="725196"/>
            <a:ext cx="4045200" cy="2418818"/>
          </a:xfrm>
        </p:spPr>
        <p:txBody>
          <a:bodyPr/>
          <a:lstStyle/>
          <a:p>
            <a:r>
              <a:rPr lang="en-US" sz="4400"/>
              <a:t>GPSS Senator DEI Workshop</a:t>
            </a:r>
          </a:p>
        </p:txBody>
      </p:sp>
      <p:sp>
        <p:nvSpPr>
          <p:cNvPr id="6" name="TextBox 5">
            <a:extLst>
              <a:ext uri="{FF2B5EF4-FFF2-40B4-BE49-F238E27FC236}">
                <a16:creationId xmlns:a16="http://schemas.microsoft.com/office/drawing/2014/main" id="{8E664275-B690-60F1-9E37-A5B27D623010}"/>
              </a:ext>
            </a:extLst>
          </p:cNvPr>
          <p:cNvSpPr txBox="1"/>
          <p:nvPr/>
        </p:nvSpPr>
        <p:spPr>
          <a:xfrm>
            <a:off x="513686" y="3205486"/>
            <a:ext cx="35459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chemeClr val="bg1"/>
                </a:solidFill>
                <a:latin typeface="Verdana"/>
              </a:rPr>
              <a:t>Wednesday, </a:t>
            </a:r>
            <a:endParaRPr lang="en-US" sz="1800" b="1">
              <a:solidFill>
                <a:schemeClr val="bg1"/>
              </a:solidFill>
              <a:latin typeface="Verdana"/>
            </a:endParaRPr>
          </a:p>
          <a:p>
            <a:pPr algn="ctr"/>
            <a:r>
              <a:rPr lang="en-US" sz="1800" b="1">
                <a:solidFill>
                  <a:schemeClr val="bg1"/>
                </a:solidFill>
                <a:latin typeface="Verdana"/>
              </a:rPr>
              <a:t>November 20</a:t>
            </a:r>
            <a:r>
              <a:rPr lang="en-US" sz="1800" b="1" baseline="30000">
                <a:solidFill>
                  <a:schemeClr val="bg1"/>
                </a:solidFill>
                <a:latin typeface="Verdana"/>
              </a:rPr>
              <a:t>th</a:t>
            </a:r>
            <a:endParaRPr lang="en-US" sz="1800" b="1">
              <a:solidFill>
                <a:schemeClr val="bg1"/>
              </a:solidFill>
              <a:latin typeface="Verdana"/>
            </a:endParaRPr>
          </a:p>
          <a:p>
            <a:pPr algn="ctr"/>
            <a:r>
              <a:rPr lang="en-US" sz="1800" b="1" baseline="30000">
                <a:solidFill>
                  <a:schemeClr val="bg1"/>
                </a:solidFill>
                <a:latin typeface="Verdana"/>
              </a:rPr>
              <a:t>12:00PM- 1:30PM</a:t>
            </a:r>
            <a:endParaRPr lang="en-US" sz="1800" b="1">
              <a:solidFill>
                <a:schemeClr val="bg1"/>
              </a:solidFill>
              <a:latin typeface="Verdana"/>
            </a:endParaRPr>
          </a:p>
          <a:p>
            <a:pPr algn="ctr"/>
            <a:r>
              <a:rPr lang="en-US" sz="1800" baseline="30000">
                <a:solidFill>
                  <a:schemeClr val="bg1"/>
                </a:solidFill>
                <a:latin typeface="Verdana"/>
              </a:rPr>
              <a:t>Lunch </a:t>
            </a:r>
            <a:r>
              <a:rPr lang="en-US" baseline="30000">
                <a:solidFill>
                  <a:schemeClr val="bg1"/>
                </a:solidFill>
                <a:latin typeface="Verdana"/>
              </a:rPr>
              <a:t>(Banh Mi) </a:t>
            </a:r>
            <a:r>
              <a:rPr lang="en-US" sz="1800" baseline="30000">
                <a:solidFill>
                  <a:schemeClr val="bg1"/>
                </a:solidFill>
                <a:latin typeface="Verdana"/>
              </a:rPr>
              <a:t>will be provided! </a:t>
            </a:r>
            <a:endParaRPr lang="en-US" sz="1800">
              <a:solidFill>
                <a:schemeClr val="bg1"/>
              </a:solidFill>
              <a:latin typeface="Verdana"/>
            </a:endParaRPr>
          </a:p>
          <a:p>
            <a:pPr algn="l"/>
            <a:endParaRPr lang="en-US"/>
          </a:p>
        </p:txBody>
      </p:sp>
      <p:pic>
        <p:nvPicPr>
          <p:cNvPr id="3" name="Picture 2" descr="A poster for a workshop&#10;&#10;Description automatically generated">
            <a:extLst>
              <a:ext uri="{FF2B5EF4-FFF2-40B4-BE49-F238E27FC236}">
                <a16:creationId xmlns:a16="http://schemas.microsoft.com/office/drawing/2014/main" id="{45A9F460-94C2-628D-0383-1336F821BB19}"/>
              </a:ext>
            </a:extLst>
          </p:cNvPr>
          <p:cNvPicPr>
            <a:picLocks noChangeAspect="1"/>
          </p:cNvPicPr>
          <p:nvPr/>
        </p:nvPicPr>
        <p:blipFill>
          <a:blip r:embed="rId3"/>
          <a:stretch>
            <a:fillRect/>
          </a:stretch>
        </p:blipFill>
        <p:spPr>
          <a:xfrm>
            <a:off x="5330149" y="0"/>
            <a:ext cx="3327845" cy="5143500"/>
          </a:xfrm>
          <a:prstGeom prst="rect">
            <a:avLst/>
          </a:prstGeom>
        </p:spPr>
      </p:pic>
    </p:spTree>
    <p:extLst>
      <p:ext uri="{BB962C8B-B14F-4D97-AF65-F5344CB8AC3E}">
        <p14:creationId xmlns:p14="http://schemas.microsoft.com/office/powerpoint/2010/main" val="1996354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4800" b="1">
                <a:latin typeface="Encode Sans"/>
                <a:sym typeface="Encode Sans"/>
              </a:rPr>
              <a:t>Student Technology Fee (STF)</a:t>
            </a:r>
            <a:endParaRPr lang="en-US"/>
          </a:p>
        </p:txBody>
      </p:sp>
      <p:sp>
        <p:nvSpPr>
          <p:cNvPr id="177" name="Google Shape;177;p35"/>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1">
                <a:solidFill>
                  <a:schemeClr val="lt1"/>
                </a:solidFill>
                <a:latin typeface="Encode Sans"/>
                <a:ea typeface="Encode Sans"/>
                <a:cs typeface="Encode Sans"/>
                <a:sym typeface="Encode Sans"/>
              </a:rPr>
              <a:t>5</a:t>
            </a:r>
            <a:r>
              <a:rPr lang="en" sz="1800" b="1">
                <a:solidFill>
                  <a:schemeClr val="lt1"/>
                </a:solidFill>
                <a:latin typeface="Encode Sans"/>
                <a:ea typeface="Encode Sans"/>
                <a:cs typeface="Encode Sans"/>
                <a:sym typeface="Encode Sans"/>
              </a:rPr>
              <a:t> min</a:t>
            </a:r>
            <a:endParaRPr lang="en-US" sz="1800">
              <a:solidFill>
                <a:schemeClr val="lt1"/>
              </a:solidFill>
              <a:latin typeface="Source Code Pro"/>
              <a:ea typeface="Source Code Pro"/>
              <a:cs typeface="Source Code Pro"/>
              <a:sym typeface="Source Code Pro"/>
            </a:endParaRPr>
          </a:p>
        </p:txBody>
      </p:sp>
      <p:sp>
        <p:nvSpPr>
          <p:cNvPr id="178" name="Google Shape;178;p3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dirty="0">
                <a:solidFill>
                  <a:schemeClr val="lt1"/>
                </a:solidFill>
              </a:rPr>
              <a:t>26</a:t>
            </a:fld>
            <a:endParaRPr>
              <a:solidFill>
                <a:schemeClr val="lt1"/>
              </a:solidFill>
            </a:endParaRPr>
          </a:p>
        </p:txBody>
      </p:sp>
      <p:pic>
        <p:nvPicPr>
          <p:cNvPr id="3" name="Picture 2" descr="A close-up of a logo&#10;&#10;Description automatically generated">
            <a:extLst>
              <a:ext uri="{FF2B5EF4-FFF2-40B4-BE49-F238E27FC236}">
                <a16:creationId xmlns:a16="http://schemas.microsoft.com/office/drawing/2014/main" id="{DFF7DF73-FD65-E319-4BDE-CEEEC1D7CAD2}"/>
              </a:ext>
            </a:extLst>
          </p:cNvPr>
          <p:cNvPicPr>
            <a:picLocks noChangeAspect="1"/>
          </p:cNvPicPr>
          <p:nvPr/>
        </p:nvPicPr>
        <p:blipFill>
          <a:blip r:embed="rId3"/>
          <a:stretch>
            <a:fillRect/>
          </a:stretch>
        </p:blipFill>
        <p:spPr>
          <a:xfrm>
            <a:off x="1074965" y="3570019"/>
            <a:ext cx="7347857" cy="1575336"/>
          </a:xfrm>
          <a:prstGeom prst="rect">
            <a:avLst/>
          </a:prstGeom>
        </p:spPr>
      </p:pic>
    </p:spTree>
    <p:extLst>
      <p:ext uri="{BB962C8B-B14F-4D97-AF65-F5344CB8AC3E}">
        <p14:creationId xmlns:p14="http://schemas.microsoft.com/office/powerpoint/2010/main" val="3862852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4800" b="1">
                <a:latin typeface="Encode Sans"/>
              </a:rPr>
              <a:t>Joy Williamson-Lott, the Dean UW Graduate School</a:t>
            </a:r>
            <a:endParaRPr lang="en-US"/>
          </a:p>
        </p:txBody>
      </p:sp>
      <p:sp>
        <p:nvSpPr>
          <p:cNvPr id="177" name="Google Shape;177;p35"/>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1">
                <a:solidFill>
                  <a:schemeClr val="lt1"/>
                </a:solidFill>
                <a:latin typeface="Encode Sans"/>
                <a:ea typeface="Encode Sans"/>
                <a:cs typeface="Encode Sans"/>
                <a:sym typeface="Encode Sans"/>
              </a:rPr>
              <a:t>15</a:t>
            </a:r>
            <a:r>
              <a:rPr lang="en" sz="1800" b="1">
                <a:solidFill>
                  <a:schemeClr val="lt1"/>
                </a:solidFill>
                <a:latin typeface="Encode Sans"/>
                <a:ea typeface="Encode Sans"/>
                <a:cs typeface="Encode Sans"/>
                <a:sym typeface="Encode Sans"/>
              </a:rPr>
              <a:t> min</a:t>
            </a:r>
            <a:endParaRPr sz="1800">
              <a:solidFill>
                <a:schemeClr val="lt1"/>
              </a:solidFill>
              <a:latin typeface="Source Code Pro"/>
              <a:ea typeface="Source Code Pro"/>
              <a:cs typeface="Source Code Pro"/>
              <a:sym typeface="Source Code Pro"/>
            </a:endParaRPr>
          </a:p>
        </p:txBody>
      </p:sp>
      <p:sp>
        <p:nvSpPr>
          <p:cNvPr id="178" name="Google Shape;178;p3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dirty="0">
                <a:solidFill>
                  <a:schemeClr val="lt1"/>
                </a:solidFill>
              </a:rPr>
              <a:t>27</a:t>
            </a:fld>
            <a:endParaRPr>
              <a:solidFill>
                <a:schemeClr val="lt1"/>
              </a:solidFill>
            </a:endParaRPr>
          </a:p>
        </p:txBody>
      </p:sp>
      <p:pic>
        <p:nvPicPr>
          <p:cNvPr id="3" name="Picture 2" descr="A close-up of a logo&#10;&#10;Description automatically generated">
            <a:extLst>
              <a:ext uri="{FF2B5EF4-FFF2-40B4-BE49-F238E27FC236}">
                <a16:creationId xmlns:a16="http://schemas.microsoft.com/office/drawing/2014/main" id="{DFF7DF73-FD65-E319-4BDE-CEEEC1D7CAD2}"/>
              </a:ext>
            </a:extLst>
          </p:cNvPr>
          <p:cNvPicPr>
            <a:picLocks noChangeAspect="1"/>
          </p:cNvPicPr>
          <p:nvPr/>
        </p:nvPicPr>
        <p:blipFill>
          <a:blip r:embed="rId3"/>
          <a:stretch>
            <a:fillRect/>
          </a:stretch>
        </p:blipFill>
        <p:spPr>
          <a:xfrm>
            <a:off x="1074965" y="3570019"/>
            <a:ext cx="7347857" cy="1575336"/>
          </a:xfrm>
          <a:prstGeom prst="rect">
            <a:avLst/>
          </a:prstGeom>
        </p:spPr>
      </p:pic>
    </p:spTree>
    <p:extLst>
      <p:ext uri="{BB962C8B-B14F-4D97-AF65-F5344CB8AC3E}">
        <p14:creationId xmlns:p14="http://schemas.microsoft.com/office/powerpoint/2010/main" val="2329642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4800" b="1">
                <a:latin typeface="Encode Sans"/>
              </a:rPr>
              <a:t>Resolution Honoring the Legacy of Governor Daniel J. Evans</a:t>
            </a:r>
            <a:endParaRPr lang="en-US"/>
          </a:p>
        </p:txBody>
      </p:sp>
      <p:sp>
        <p:nvSpPr>
          <p:cNvPr id="177" name="Google Shape;177;p35"/>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1">
                <a:solidFill>
                  <a:schemeClr val="lt1"/>
                </a:solidFill>
                <a:latin typeface="Encode Sans"/>
                <a:ea typeface="Encode Sans"/>
                <a:cs typeface="Encode Sans"/>
                <a:sym typeface="Encode Sans"/>
              </a:rPr>
              <a:t>10</a:t>
            </a:r>
            <a:r>
              <a:rPr lang="en" sz="1800" b="1">
                <a:solidFill>
                  <a:schemeClr val="lt1"/>
                </a:solidFill>
                <a:latin typeface="Encode Sans"/>
                <a:ea typeface="Encode Sans"/>
                <a:cs typeface="Encode Sans"/>
                <a:sym typeface="Encode Sans"/>
              </a:rPr>
              <a:t> min</a:t>
            </a:r>
            <a:endParaRPr sz="1800">
              <a:solidFill>
                <a:schemeClr val="lt1"/>
              </a:solidFill>
              <a:latin typeface="Source Code Pro"/>
              <a:ea typeface="Source Code Pro"/>
              <a:cs typeface="Source Code Pro"/>
              <a:sym typeface="Source Code Pro"/>
            </a:endParaRPr>
          </a:p>
        </p:txBody>
      </p:sp>
      <p:sp>
        <p:nvSpPr>
          <p:cNvPr id="178" name="Google Shape;178;p3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dirty="0">
                <a:solidFill>
                  <a:schemeClr val="lt1"/>
                </a:solidFill>
              </a:rPr>
              <a:t>28</a:t>
            </a:fld>
            <a:endParaRPr>
              <a:solidFill>
                <a:schemeClr val="lt1"/>
              </a:solidFill>
            </a:endParaRPr>
          </a:p>
        </p:txBody>
      </p:sp>
      <p:pic>
        <p:nvPicPr>
          <p:cNvPr id="3" name="Picture 2" descr="A close-up of a logo&#10;&#10;Description automatically generated">
            <a:extLst>
              <a:ext uri="{FF2B5EF4-FFF2-40B4-BE49-F238E27FC236}">
                <a16:creationId xmlns:a16="http://schemas.microsoft.com/office/drawing/2014/main" id="{DFF7DF73-FD65-E319-4BDE-CEEEC1D7CAD2}"/>
              </a:ext>
            </a:extLst>
          </p:cNvPr>
          <p:cNvPicPr>
            <a:picLocks noChangeAspect="1"/>
          </p:cNvPicPr>
          <p:nvPr/>
        </p:nvPicPr>
        <p:blipFill>
          <a:blip r:embed="rId3"/>
          <a:stretch>
            <a:fillRect/>
          </a:stretch>
        </p:blipFill>
        <p:spPr>
          <a:xfrm>
            <a:off x="1074965" y="3570019"/>
            <a:ext cx="7347857" cy="1575336"/>
          </a:xfrm>
          <a:prstGeom prst="rect">
            <a:avLst/>
          </a:prstGeom>
        </p:spPr>
      </p:pic>
    </p:spTree>
    <p:extLst>
      <p:ext uri="{BB962C8B-B14F-4D97-AF65-F5344CB8AC3E}">
        <p14:creationId xmlns:p14="http://schemas.microsoft.com/office/powerpoint/2010/main" val="1286502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9BD6-8036-2AB0-A046-1DCC8F60C0D9}"/>
              </a:ext>
            </a:extLst>
          </p:cNvPr>
          <p:cNvSpPr>
            <a:spLocks noGrp="1"/>
          </p:cNvSpPr>
          <p:nvPr>
            <p:ph type="title"/>
          </p:nvPr>
        </p:nvSpPr>
        <p:spPr>
          <a:xfrm>
            <a:off x="265500" y="1033105"/>
            <a:ext cx="4045200" cy="2865400"/>
          </a:xfrm>
        </p:spPr>
        <p:txBody>
          <a:bodyPr/>
          <a:lstStyle/>
          <a:p>
            <a:br>
              <a:rPr lang="en-US" sz="1800">
                <a:latin typeface="Open Sans"/>
                <a:ea typeface="Open Sans"/>
                <a:cs typeface="Open Sans"/>
              </a:rPr>
            </a:br>
            <a:r>
              <a:rPr lang="en-US" sz="2800">
                <a:latin typeface="Open Sans"/>
                <a:ea typeface="Open Sans"/>
                <a:cs typeface="Open Sans"/>
              </a:rPr>
              <a:t>Resolution Honoring the Legacy of Governor Daniel J. Evans</a:t>
            </a:r>
            <a:br>
              <a:rPr lang="en" sz="2800">
                <a:latin typeface="Encode Sans"/>
                <a:ea typeface="Open Sans"/>
                <a:cs typeface="Open Sans"/>
              </a:rPr>
            </a:br>
            <a:br>
              <a:rPr lang="en" sz="3600">
                <a:latin typeface="Encode Sans"/>
                <a:ea typeface="Open Sans"/>
                <a:cs typeface="Open Sans"/>
              </a:rPr>
            </a:br>
            <a:r>
              <a:rPr lang="en-US" sz="1800">
                <a:solidFill>
                  <a:schemeClr val="bg1"/>
                </a:solidFill>
                <a:latin typeface="Open Sans"/>
                <a:ea typeface="Open Sans"/>
                <a:cs typeface="Open Sans"/>
              </a:rPr>
              <a:t>You may review the Resolution using this link (log in with UW account)</a:t>
            </a:r>
            <a:br>
              <a:rPr lang="en-US" sz="1800">
                <a:latin typeface="Open Sans"/>
                <a:ea typeface="Open Sans"/>
                <a:cs typeface="Open Sans"/>
              </a:rPr>
            </a:br>
            <a:endParaRPr lang="en-US" sz="1800">
              <a:solidFill>
                <a:schemeClr val="bg1"/>
              </a:solidFill>
              <a:latin typeface="Open Sans"/>
              <a:ea typeface="Open Sans"/>
              <a:cs typeface="Open Sans"/>
            </a:endParaRPr>
          </a:p>
        </p:txBody>
      </p:sp>
      <p:sp>
        <p:nvSpPr>
          <p:cNvPr id="4" name="Subtitle 3">
            <a:extLst>
              <a:ext uri="{FF2B5EF4-FFF2-40B4-BE49-F238E27FC236}">
                <a16:creationId xmlns:a16="http://schemas.microsoft.com/office/drawing/2014/main" id="{89686335-6C2F-C191-89F6-8FA4E8897977}"/>
              </a:ext>
            </a:extLst>
          </p:cNvPr>
          <p:cNvSpPr>
            <a:spLocks noGrp="1"/>
          </p:cNvSpPr>
          <p:nvPr>
            <p:ph type="subTitle" idx="1"/>
          </p:nvPr>
        </p:nvSpPr>
        <p:spPr>
          <a:xfrm>
            <a:off x="265500" y="3820338"/>
            <a:ext cx="4045200" cy="1345500"/>
          </a:xfrm>
        </p:spPr>
        <p:txBody>
          <a:bodyPr/>
          <a:lstStyle/>
          <a:p>
            <a:r>
              <a:rPr lang="en-US">
                <a:solidFill>
                  <a:srgbClr val="333333"/>
                </a:solidFill>
                <a:hlinkClick r:id="rId2"/>
              </a:rPr>
              <a:t>GPSS_Resolution_Honoring_Governor_Evans.docx</a:t>
            </a:r>
            <a:r>
              <a:rPr lang="en-US">
                <a:solidFill>
                  <a:srgbClr val="FFFFFF"/>
                </a:solidFill>
              </a:rPr>
              <a:t> </a:t>
            </a:r>
            <a:endParaRPr lang="en-US"/>
          </a:p>
        </p:txBody>
      </p:sp>
      <p:sp>
        <p:nvSpPr>
          <p:cNvPr id="3" name="Slide Number Placeholder 2">
            <a:extLst>
              <a:ext uri="{FF2B5EF4-FFF2-40B4-BE49-F238E27FC236}">
                <a16:creationId xmlns:a16="http://schemas.microsoft.com/office/drawing/2014/main" id="{511E0573-EB2F-D018-BB73-152EA89611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29</a:t>
            </a:fld>
            <a:endParaRPr lang="en"/>
          </a:p>
        </p:txBody>
      </p:sp>
      <p:pic>
        <p:nvPicPr>
          <p:cNvPr id="5" name="Picture 4" descr="A qr code on a white background&#10;&#10;Description automatically generated">
            <a:extLst>
              <a:ext uri="{FF2B5EF4-FFF2-40B4-BE49-F238E27FC236}">
                <a16:creationId xmlns:a16="http://schemas.microsoft.com/office/drawing/2014/main" id="{B3D7A48E-0C4F-5A04-A95D-052835D37EC7}"/>
              </a:ext>
            </a:extLst>
          </p:cNvPr>
          <p:cNvPicPr>
            <a:picLocks noChangeAspect="1"/>
          </p:cNvPicPr>
          <p:nvPr/>
        </p:nvPicPr>
        <p:blipFill>
          <a:blip r:embed="rId3"/>
          <a:stretch>
            <a:fillRect/>
          </a:stretch>
        </p:blipFill>
        <p:spPr>
          <a:xfrm>
            <a:off x="5728554" y="1171575"/>
            <a:ext cx="2544640" cy="2595196"/>
          </a:xfrm>
          <a:prstGeom prst="rect">
            <a:avLst/>
          </a:prstGeom>
        </p:spPr>
      </p:pic>
    </p:spTree>
    <p:extLst>
      <p:ext uri="{BB962C8B-B14F-4D97-AF65-F5344CB8AC3E}">
        <p14:creationId xmlns:p14="http://schemas.microsoft.com/office/powerpoint/2010/main" val="366078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34"/>
          <p:cNvSpPr txBox="1"/>
          <p:nvPr/>
        </p:nvSpPr>
        <p:spPr>
          <a:xfrm>
            <a:off x="584300" y="-104790"/>
            <a:ext cx="7976400" cy="8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500" b="1">
                <a:solidFill>
                  <a:srgbClr val="F2F2F2"/>
                </a:solidFill>
                <a:latin typeface="Encode Sans"/>
                <a:ea typeface="Encode Sans"/>
                <a:cs typeface="Encode Sans"/>
                <a:sym typeface="Encode Sans"/>
              </a:rPr>
              <a:t>Approval of Agenda</a:t>
            </a:r>
            <a:endParaRPr sz="6000" b="1">
              <a:solidFill>
                <a:srgbClr val="F2F2F2"/>
              </a:solidFill>
              <a:latin typeface="Encode Sans"/>
              <a:ea typeface="Encode Sans"/>
              <a:cs typeface="Encode Sans"/>
              <a:sym typeface="Encode Sans"/>
            </a:endParaRPr>
          </a:p>
        </p:txBody>
      </p:sp>
      <p:cxnSp>
        <p:nvCxnSpPr>
          <p:cNvPr id="166" name="Google Shape;166;p34"/>
          <p:cNvCxnSpPr/>
          <p:nvPr/>
        </p:nvCxnSpPr>
        <p:spPr>
          <a:xfrm>
            <a:off x="0" y="740735"/>
            <a:ext cx="2538000" cy="8100"/>
          </a:xfrm>
          <a:prstGeom prst="straightConnector1">
            <a:avLst/>
          </a:prstGeom>
          <a:noFill/>
          <a:ln w="76200" cap="flat" cmpd="sng">
            <a:solidFill>
              <a:srgbClr val="BFAD81"/>
            </a:solidFill>
            <a:prstDash val="solid"/>
            <a:round/>
            <a:headEnd type="none" w="med" len="med"/>
            <a:tailEnd type="none" w="med" len="med"/>
          </a:ln>
        </p:spPr>
      </p:cxnSp>
      <p:sp>
        <p:nvSpPr>
          <p:cNvPr id="168" name="Google Shape;168;p34"/>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sz="1800">
              <a:latin typeface="Source Code Pro"/>
              <a:ea typeface="Source Code Pro"/>
              <a:cs typeface="Source Code Pro"/>
              <a:sym typeface="Source Code Pro"/>
            </a:endParaRPr>
          </a:p>
        </p:txBody>
      </p:sp>
      <p:sp>
        <p:nvSpPr>
          <p:cNvPr id="170" name="Google Shape;170;p34"/>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dirty="0"/>
              <a:t>3</a:t>
            </a:fld>
            <a:endParaRPr/>
          </a:p>
        </p:txBody>
      </p:sp>
      <p:sp>
        <p:nvSpPr>
          <p:cNvPr id="10" name="Google Shape;145;p32">
            <a:extLst>
              <a:ext uri="{FF2B5EF4-FFF2-40B4-BE49-F238E27FC236}">
                <a16:creationId xmlns:a16="http://schemas.microsoft.com/office/drawing/2014/main" id="{163D1A7E-A29A-F47F-8A52-A8E326F4BD70}"/>
              </a:ext>
            </a:extLst>
          </p:cNvPr>
          <p:cNvSpPr txBox="1"/>
          <p:nvPr/>
        </p:nvSpPr>
        <p:spPr>
          <a:xfrm>
            <a:off x="6281763" y="3621562"/>
            <a:ext cx="2858376" cy="1041169"/>
          </a:xfrm>
          <a:prstGeom prst="rect">
            <a:avLst/>
          </a:prstGeom>
          <a:noFill/>
          <a:ln>
            <a:noFill/>
          </a:ln>
        </p:spPr>
        <p:txBody>
          <a:bodyPr spcFirstLastPara="1" wrap="square" lIns="91425" tIns="91425" rIns="91425" bIns="91425" anchor="t" anchorCtr="0">
            <a:noAutofit/>
          </a:bodyPr>
          <a:lstStyle/>
          <a:p>
            <a:pPr algn="ctr"/>
            <a:r>
              <a:rPr lang="en-US" sz="1600" b="1">
                <a:solidFill>
                  <a:schemeClr val="bg1"/>
                </a:solidFill>
                <a:latin typeface="Open Sans"/>
                <a:ea typeface="Open Sans"/>
                <a:cs typeface="Open Sans"/>
                <a:sym typeface="Open Sans"/>
              </a:rPr>
              <a:t>Attendance Form Link: </a:t>
            </a:r>
            <a:endParaRPr lang="en-US" sz="1600" b="1">
              <a:solidFill>
                <a:schemeClr val="bg1"/>
              </a:solidFill>
              <a:latin typeface="Open Sans"/>
              <a:ea typeface="Open Sans"/>
              <a:cs typeface="Open Sans"/>
            </a:endParaRPr>
          </a:p>
          <a:p>
            <a:pPr algn="ctr"/>
            <a:r>
              <a:rPr lang="en-US" sz="1600">
                <a:solidFill>
                  <a:schemeClr val="bg1"/>
                </a:solidFill>
                <a:ea typeface="+mn-lt"/>
                <a:cs typeface="+mn-lt"/>
                <a:hlinkClick r:id="rId3">
                  <a:extLst>
                    <a:ext uri="{A12FA001-AC4F-418D-AE19-62706E023703}">
                      <ahyp:hlinkClr xmlns:ahyp="http://schemas.microsoft.com/office/drawing/2018/hyperlinkcolor" val="tx"/>
                    </a:ext>
                  </a:extLst>
                </a:hlinkClick>
              </a:rPr>
              <a:t>https://forms.office.com/r/ceUZeJJJ2w</a:t>
            </a:r>
            <a:r>
              <a:rPr lang="en-US" sz="1600">
                <a:solidFill>
                  <a:schemeClr val="bg1"/>
                </a:solidFill>
                <a:ea typeface="+mn-lt"/>
                <a:cs typeface="+mn-lt"/>
              </a:rPr>
              <a:t> </a:t>
            </a:r>
            <a:endParaRPr lang="en-US" sz="1600">
              <a:solidFill>
                <a:schemeClr val="bg1"/>
              </a:solidFill>
            </a:endParaRPr>
          </a:p>
          <a:p>
            <a:pPr algn="r"/>
            <a:endParaRPr lang="en-US" b="1">
              <a:solidFill>
                <a:schemeClr val="bg1"/>
              </a:solidFill>
              <a:latin typeface="Open Sans"/>
              <a:ea typeface="Open Sans"/>
              <a:cs typeface="Open Sans"/>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C64DB3D0-6CF0-C5CD-EDC6-588AA7EAF516}"/>
                  </a:ext>
                </a:extLst>
              </p14:cNvPr>
              <p14:cNvContentPartPr/>
              <p14:nvPr/>
            </p14:nvContentPartPr>
            <p14:xfrm>
              <a:off x="2229555" y="3372555"/>
              <a:ext cx="14111" cy="14111"/>
            </p14:xfrm>
          </p:contentPart>
        </mc:Choice>
        <mc:Fallback>
          <p:pic>
            <p:nvPicPr>
              <p:cNvPr id="2" name="Ink 1">
                <a:extLst>
                  <a:ext uri="{FF2B5EF4-FFF2-40B4-BE49-F238E27FC236}">
                    <a16:creationId xmlns:a16="http://schemas.microsoft.com/office/drawing/2014/main" id="{C64DB3D0-6CF0-C5CD-EDC6-588AA7EAF516}"/>
                  </a:ext>
                </a:extLst>
              </p:cNvPr>
              <p:cNvPicPr/>
              <p:nvPr/>
            </p:nvPicPr>
            <p:blipFill>
              <a:blip r:embed="rId5"/>
              <a:stretch>
                <a:fillRect/>
              </a:stretch>
            </p:blipFill>
            <p:spPr>
              <a:xfrm>
                <a:off x="112905" y="-860745"/>
                <a:ext cx="4233300" cy="8466600"/>
              </a:xfrm>
              <a:prstGeom prst="rect">
                <a:avLst/>
              </a:prstGeom>
            </p:spPr>
          </p:pic>
        </mc:Fallback>
      </mc:AlternateContent>
      <p:sp>
        <p:nvSpPr>
          <p:cNvPr id="4" name="Title 3">
            <a:extLst>
              <a:ext uri="{FF2B5EF4-FFF2-40B4-BE49-F238E27FC236}">
                <a16:creationId xmlns:a16="http://schemas.microsoft.com/office/drawing/2014/main" id="{C18806FD-E573-5D8E-8642-698F33AF0623}"/>
              </a:ext>
            </a:extLst>
          </p:cNvPr>
          <p:cNvSpPr>
            <a:spLocks noGrp="1"/>
          </p:cNvSpPr>
          <p:nvPr>
            <p:ph type="title"/>
          </p:nvPr>
        </p:nvSpPr>
        <p:spPr>
          <a:xfrm>
            <a:off x="242263" y="896105"/>
            <a:ext cx="5788206" cy="4156919"/>
          </a:xfrm>
        </p:spPr>
        <p:txBody>
          <a:bodyPr/>
          <a:lstStyle/>
          <a:p>
            <a:r>
              <a:rPr lang="en-US" sz="1100">
                <a:solidFill>
                  <a:schemeClr val="bg1"/>
                </a:solidFill>
                <a:latin typeface="Arial"/>
                <a:cs typeface="Arial"/>
              </a:rPr>
              <a:t>1. Call to Order</a:t>
            </a:r>
            <a:r>
              <a:rPr lang="en-US" sz="1100" b="0">
                <a:solidFill>
                  <a:schemeClr val="bg1"/>
                </a:solidFill>
                <a:latin typeface="Arial"/>
                <a:cs typeface="Arial"/>
              </a:rPr>
              <a:t> (Sponsor: Richard Schure, Time: 1 min.) [ACTION] </a:t>
            </a:r>
          </a:p>
          <a:p>
            <a:r>
              <a:rPr lang="en-US" sz="1100">
                <a:solidFill>
                  <a:schemeClr val="bg1"/>
                </a:solidFill>
                <a:latin typeface="Arial"/>
                <a:cs typeface="Arial"/>
              </a:rPr>
              <a:t>2. Approval of Agenda</a:t>
            </a:r>
            <a:r>
              <a:rPr lang="en-US" sz="1100" b="0">
                <a:solidFill>
                  <a:schemeClr val="bg1"/>
                </a:solidFill>
                <a:latin typeface="Arial"/>
                <a:cs typeface="Arial"/>
              </a:rPr>
              <a:t> (Sponsor: Richard Schure, Time: 1 min.) [ACTION] </a:t>
            </a:r>
          </a:p>
          <a:p>
            <a:r>
              <a:rPr lang="en-US" sz="1100">
                <a:solidFill>
                  <a:schemeClr val="bg1"/>
                </a:solidFill>
                <a:latin typeface="Arial"/>
                <a:cs typeface="Arial"/>
              </a:rPr>
              <a:t>3. Approval of Minutes</a:t>
            </a:r>
            <a:r>
              <a:rPr lang="en-US" sz="1100" b="0">
                <a:solidFill>
                  <a:schemeClr val="bg1"/>
                </a:solidFill>
                <a:latin typeface="Arial"/>
                <a:cs typeface="Arial"/>
              </a:rPr>
              <a:t> (Sponsor: Richard Schure, Time: 1 min.) [ACTION]</a:t>
            </a:r>
          </a:p>
          <a:p>
            <a:r>
              <a:rPr lang="en-US" sz="1100">
                <a:solidFill>
                  <a:schemeClr val="bg1"/>
                </a:solidFill>
                <a:latin typeface="Arial"/>
                <a:cs typeface="Arial"/>
              </a:rPr>
              <a:t>4. Land Acknowledgement</a:t>
            </a:r>
            <a:r>
              <a:rPr lang="en-US" sz="1100" b="0">
                <a:solidFill>
                  <a:schemeClr val="bg1"/>
                </a:solidFill>
                <a:latin typeface="Arial"/>
                <a:cs typeface="Arial"/>
              </a:rPr>
              <a:t> (Sponsor: [Edith Dale] Time: 2 min.) [INFORMATION] </a:t>
            </a:r>
          </a:p>
          <a:p>
            <a:r>
              <a:rPr lang="en-US" sz="1100">
                <a:solidFill>
                  <a:schemeClr val="bg1"/>
                </a:solidFill>
                <a:latin typeface="Arial"/>
                <a:cs typeface="Arial"/>
              </a:rPr>
              <a:t>5. Announcements </a:t>
            </a:r>
            <a:r>
              <a:rPr lang="en-US" sz="1100" b="0">
                <a:solidFill>
                  <a:schemeClr val="bg1"/>
                </a:solidFill>
                <a:latin typeface="Arial"/>
                <a:cs typeface="Arial"/>
              </a:rPr>
              <a:t>(Sponsor: Richard Schure, Time: </a:t>
            </a:r>
            <a:r>
              <a:rPr lang="en-US" sz="1100" b="0">
                <a:solidFill>
                  <a:schemeClr val="bg1"/>
                </a:solidFill>
                <a:highlight>
                  <a:srgbClr val="008080"/>
                </a:highlight>
                <a:latin typeface="Arial"/>
                <a:cs typeface="Arial"/>
              </a:rPr>
              <a:t>15 min</a:t>
            </a:r>
            <a:r>
              <a:rPr lang="en-US" sz="1100" b="0">
                <a:solidFill>
                  <a:schemeClr val="bg1"/>
                </a:solidFill>
                <a:latin typeface="Arial"/>
                <a:cs typeface="Arial"/>
              </a:rPr>
              <a:t>.) [INFORMATION] </a:t>
            </a:r>
          </a:p>
          <a:p>
            <a:r>
              <a:rPr lang="en-US" sz="1100">
                <a:solidFill>
                  <a:schemeClr val="bg1"/>
                </a:solidFill>
                <a:latin typeface="Arial"/>
                <a:cs typeface="Arial"/>
              </a:rPr>
              <a:t>6. Student Technology Fee (STF) </a:t>
            </a:r>
            <a:r>
              <a:rPr lang="en-US" sz="1100" b="0">
                <a:solidFill>
                  <a:schemeClr val="bg1"/>
                </a:solidFill>
                <a:latin typeface="Arial"/>
                <a:cs typeface="Arial"/>
              </a:rPr>
              <a:t>(Sponsor: Richard Schure, Time: 5 minutes.) [INFORMATION] </a:t>
            </a:r>
          </a:p>
          <a:p>
            <a:r>
              <a:rPr lang="en-US" sz="1100" strike="sngStrike">
                <a:solidFill>
                  <a:schemeClr val="bg1"/>
                </a:solidFill>
                <a:latin typeface="Arial"/>
                <a:cs typeface="Arial"/>
              </a:rPr>
              <a:t>7. Joy Williamson-Lott, the Dean UW Graduate School</a:t>
            </a:r>
            <a:r>
              <a:rPr lang="en-US" sz="1100" b="0" strike="sngStrike">
                <a:solidFill>
                  <a:schemeClr val="bg1"/>
                </a:solidFill>
                <a:latin typeface="Arial"/>
                <a:cs typeface="Arial"/>
              </a:rPr>
              <a:t> (Sponsor: Richard Schure, Time: 15 minutes) [INFORMATION] </a:t>
            </a:r>
          </a:p>
          <a:p>
            <a:r>
              <a:rPr lang="en-US" sz="1100">
                <a:solidFill>
                  <a:schemeClr val="bg1"/>
                </a:solidFill>
                <a:latin typeface="Arial"/>
                <a:cs typeface="Arial"/>
              </a:rPr>
              <a:t>8. Resolution Honoring the Legacy of Governor Daniel J. Evans</a:t>
            </a:r>
            <a:r>
              <a:rPr lang="en-US" sz="1100" b="0">
                <a:solidFill>
                  <a:schemeClr val="bg1"/>
                </a:solidFill>
                <a:latin typeface="Arial"/>
                <a:cs typeface="Arial"/>
              </a:rPr>
              <a:t> (First Reading, Second Reading, and Third Reading /Vote) (Sponsor: Emilio Castaneda, Mykhail Lembke, Time: 10 min) [ACTION] </a:t>
            </a:r>
          </a:p>
          <a:p>
            <a:r>
              <a:rPr lang="en-US" sz="1100">
                <a:solidFill>
                  <a:schemeClr val="bg1"/>
                </a:solidFill>
                <a:latin typeface="Arial"/>
                <a:cs typeface="Arial"/>
              </a:rPr>
              <a:t>9. Legislative Agenda </a:t>
            </a:r>
            <a:r>
              <a:rPr lang="en-US" sz="1100" b="0">
                <a:solidFill>
                  <a:schemeClr val="bg1"/>
                </a:solidFill>
                <a:latin typeface="Arial"/>
                <a:cs typeface="Arial"/>
              </a:rPr>
              <a:t>(Third Reading) (Sponsor: Mykhail Lembke, Time: </a:t>
            </a:r>
            <a:r>
              <a:rPr lang="en-US" sz="1100" b="0">
                <a:solidFill>
                  <a:schemeClr val="bg1"/>
                </a:solidFill>
                <a:highlight>
                  <a:srgbClr val="008080"/>
                </a:highlight>
                <a:latin typeface="Arial"/>
                <a:cs typeface="Arial"/>
              </a:rPr>
              <a:t>20 min</a:t>
            </a:r>
            <a:r>
              <a:rPr lang="en-US" sz="1100" b="0">
                <a:solidFill>
                  <a:schemeClr val="bg1"/>
                </a:solidFill>
                <a:latin typeface="Arial"/>
                <a:cs typeface="Arial"/>
              </a:rPr>
              <a:t>) [ACTION] </a:t>
            </a:r>
          </a:p>
          <a:p>
            <a:r>
              <a:rPr lang="en-US" sz="1100">
                <a:solidFill>
                  <a:schemeClr val="bg1"/>
                </a:solidFill>
                <a:latin typeface="Arial"/>
                <a:cs typeface="Arial"/>
              </a:rPr>
              <a:t>10. Senator of the Month</a:t>
            </a:r>
            <a:r>
              <a:rPr lang="en-US" sz="1100" b="0">
                <a:solidFill>
                  <a:schemeClr val="bg1"/>
                </a:solidFill>
                <a:latin typeface="Arial"/>
                <a:cs typeface="Arial"/>
              </a:rPr>
              <a:t> (Sponsor: Edith Dale, Time: 5 min) [INFORMATION] </a:t>
            </a:r>
          </a:p>
          <a:p>
            <a:r>
              <a:rPr lang="en-US" sz="1100">
                <a:solidFill>
                  <a:schemeClr val="bg1"/>
                </a:solidFill>
                <a:latin typeface="Arial"/>
                <a:cs typeface="Arial"/>
              </a:rPr>
              <a:t>11. Election and Judicial Committee Formation</a:t>
            </a:r>
            <a:r>
              <a:rPr lang="en-US" sz="1100" b="0">
                <a:solidFill>
                  <a:schemeClr val="bg1"/>
                </a:solidFill>
                <a:latin typeface="Arial"/>
                <a:cs typeface="Arial"/>
              </a:rPr>
              <a:t> (Sponsor: Beth Fawcett, Richard Schure, Time: 15 min.) [POSSIBLE ACTION] </a:t>
            </a:r>
          </a:p>
          <a:p>
            <a:r>
              <a:rPr lang="en-US" sz="1100">
                <a:solidFill>
                  <a:schemeClr val="bg1"/>
                </a:solidFill>
                <a:latin typeface="Arial"/>
                <a:cs typeface="Arial"/>
              </a:rPr>
              <a:t>12. Committee Updates and Recruitment</a:t>
            </a:r>
            <a:r>
              <a:rPr lang="en-US" sz="1100" b="0">
                <a:solidFill>
                  <a:schemeClr val="bg1"/>
                </a:solidFill>
                <a:latin typeface="Arial"/>
                <a:cs typeface="Arial"/>
              </a:rPr>
              <a:t> (Sponsor: Noah Hough, Charles </a:t>
            </a:r>
            <a:r>
              <a:rPr lang="en-US" sz="1100" b="0" err="1">
                <a:solidFill>
                  <a:schemeClr val="bg1"/>
                </a:solidFill>
                <a:latin typeface="Arial"/>
                <a:cs typeface="Arial"/>
              </a:rPr>
              <a:t>Bugre</a:t>
            </a:r>
            <a:r>
              <a:rPr lang="en-US" sz="1100" b="0">
                <a:solidFill>
                  <a:schemeClr val="bg1"/>
                </a:solidFill>
                <a:latin typeface="Arial"/>
                <a:cs typeface="Arial"/>
              </a:rPr>
              <a:t>, Ella Spurlock, Time: 20 minutes) </a:t>
            </a:r>
          </a:p>
          <a:p>
            <a:r>
              <a:rPr lang="en-US" sz="1100">
                <a:solidFill>
                  <a:schemeClr val="bg1"/>
                </a:solidFill>
                <a:latin typeface="Arial"/>
                <a:cs typeface="Arial"/>
              </a:rPr>
              <a:t>13. Executive Senator Positions</a:t>
            </a:r>
            <a:r>
              <a:rPr lang="en-US" sz="1100" b="0">
                <a:solidFill>
                  <a:schemeClr val="bg1"/>
                </a:solidFill>
                <a:latin typeface="Arial"/>
                <a:cs typeface="Arial"/>
              </a:rPr>
              <a:t> (Sponsor: Richard Schure, Time: 10 min.) [POSSIBLE ACTION] </a:t>
            </a:r>
          </a:p>
          <a:p>
            <a:r>
              <a:rPr lang="en-US" sz="1100">
                <a:solidFill>
                  <a:schemeClr val="bg1"/>
                </a:solidFill>
                <a:latin typeface="Arial"/>
                <a:cs typeface="Arial"/>
              </a:rPr>
              <a:t>14. Adjournment </a:t>
            </a:r>
            <a:r>
              <a:rPr lang="en-US" sz="1100" b="0">
                <a:solidFill>
                  <a:schemeClr val="bg1"/>
                </a:solidFill>
                <a:latin typeface="Arial"/>
                <a:cs typeface="Arial"/>
              </a:rPr>
              <a:t>(Sponsor: Richard Schure, Time: 1 min.)  [ACTION] </a:t>
            </a:r>
          </a:p>
          <a:p>
            <a:endParaRPr lang="en-US" sz="1200" b="0">
              <a:solidFill>
                <a:schemeClr val="bg1"/>
              </a:solidFill>
              <a:latin typeface="Aptos"/>
              <a:cs typeface="Segoe UI"/>
            </a:endParaRPr>
          </a:p>
          <a:p>
            <a:endParaRPr lang="en" sz="1100">
              <a:solidFill>
                <a:schemeClr val="bg1"/>
              </a:solidFill>
              <a:latin typeface="Aptos"/>
            </a:endParaRPr>
          </a:p>
        </p:txBody>
      </p:sp>
      <p:sp>
        <p:nvSpPr>
          <p:cNvPr id="5" name="Google Shape;167;p34">
            <a:extLst>
              <a:ext uri="{FF2B5EF4-FFF2-40B4-BE49-F238E27FC236}">
                <a16:creationId xmlns:a16="http://schemas.microsoft.com/office/drawing/2014/main" id="{AABDB67C-F9E8-BC63-3D49-F7AA05B6165D}"/>
              </a:ext>
            </a:extLst>
          </p:cNvPr>
          <p:cNvSpPr txBox="1"/>
          <p:nvPr/>
        </p:nvSpPr>
        <p:spPr>
          <a:xfrm>
            <a:off x="6036152" y="895423"/>
            <a:ext cx="3079418" cy="7809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solidFill>
                  <a:srgbClr val="F2F2F2"/>
                </a:solidFill>
                <a:latin typeface="Encode Sans"/>
                <a:ea typeface="Encode Sans"/>
                <a:cs typeface="Encode Sans"/>
                <a:sym typeface="Encode Sans"/>
              </a:rPr>
              <a:t>Total Time: </a:t>
            </a:r>
            <a:r>
              <a:rPr lang="en-US" b="1">
                <a:solidFill>
                  <a:srgbClr val="F2F2F2"/>
                </a:solidFill>
                <a:highlight>
                  <a:srgbClr val="008000"/>
                </a:highlight>
                <a:latin typeface="Encode Sans"/>
                <a:ea typeface="Encode Sans"/>
                <a:cs typeface="Encode Sans"/>
                <a:sym typeface="Encode Sans"/>
              </a:rPr>
              <a:t>106 minutes </a:t>
            </a:r>
            <a:endParaRPr lang="en-US" b="1">
              <a:solidFill>
                <a:srgbClr val="F2F2F2"/>
              </a:solidFill>
              <a:highlight>
                <a:srgbClr val="008000"/>
              </a:highlight>
              <a:latin typeface="Encode Sans"/>
              <a:ea typeface="Encode Sans"/>
              <a:cs typeface="Encode Sans"/>
            </a:endParaRPr>
          </a:p>
          <a:p>
            <a:r>
              <a:rPr lang="en-US" b="1">
                <a:solidFill>
                  <a:srgbClr val="F2F2F2"/>
                </a:solidFill>
                <a:latin typeface="Encode Sans"/>
                <a:ea typeface="Encode Sans"/>
                <a:cs typeface="Encode Sans"/>
                <a:sym typeface="Encode Sans"/>
              </a:rPr>
              <a:t>Anticipated End Time: </a:t>
            </a:r>
            <a:r>
              <a:rPr lang="en-US" b="1">
                <a:solidFill>
                  <a:srgbClr val="F2F2F2"/>
                </a:solidFill>
                <a:highlight>
                  <a:srgbClr val="008000"/>
                </a:highlight>
                <a:latin typeface="Encode Sans"/>
                <a:ea typeface="Encode Sans"/>
                <a:cs typeface="Encode Sans"/>
                <a:sym typeface="Encode Sans"/>
              </a:rPr>
              <a:t>7:20 PM </a:t>
            </a:r>
            <a:endParaRPr lang="en-US" b="1">
              <a:solidFill>
                <a:srgbClr val="F2F2F2"/>
              </a:solidFill>
              <a:highlight>
                <a:srgbClr val="008000"/>
              </a:highlight>
              <a:latin typeface="Encode Sans"/>
              <a:ea typeface="Source Code Pro"/>
              <a:cs typeface="Source Code Pro"/>
            </a:endParaRPr>
          </a:p>
        </p:txBody>
      </p:sp>
      <p:pic>
        <p:nvPicPr>
          <p:cNvPr id="3" name="Picture 2" descr="A qr code with purple text&#10;&#10;Description automatically generated">
            <a:extLst>
              <a:ext uri="{FF2B5EF4-FFF2-40B4-BE49-F238E27FC236}">
                <a16:creationId xmlns:a16="http://schemas.microsoft.com/office/drawing/2014/main" id="{3A60B133-E1A2-621B-A54E-5F22B285FB66}"/>
              </a:ext>
            </a:extLst>
          </p:cNvPr>
          <p:cNvPicPr>
            <a:picLocks noChangeAspect="1"/>
          </p:cNvPicPr>
          <p:nvPr/>
        </p:nvPicPr>
        <p:blipFill>
          <a:blip r:embed="rId6"/>
          <a:stretch>
            <a:fillRect/>
          </a:stretch>
        </p:blipFill>
        <p:spPr>
          <a:xfrm>
            <a:off x="6036412" y="1744893"/>
            <a:ext cx="3079947" cy="1656862"/>
          </a:xfrm>
          <a:prstGeom prst="rect">
            <a:avLst/>
          </a:prstGeom>
        </p:spPr>
      </p:pic>
    </p:spTree>
    <p:extLst>
      <p:ext uri="{BB962C8B-B14F-4D97-AF65-F5344CB8AC3E}">
        <p14:creationId xmlns:p14="http://schemas.microsoft.com/office/powerpoint/2010/main" val="4068613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90C3-A6AE-EC06-E467-695812FFA20E}"/>
              </a:ext>
            </a:extLst>
          </p:cNvPr>
          <p:cNvSpPr>
            <a:spLocks noGrp="1"/>
          </p:cNvSpPr>
          <p:nvPr>
            <p:ph type="title"/>
          </p:nvPr>
        </p:nvSpPr>
        <p:spPr>
          <a:xfrm>
            <a:off x="265500" y="779393"/>
            <a:ext cx="4045200" cy="1789200"/>
          </a:xfrm>
        </p:spPr>
        <p:txBody>
          <a:bodyPr/>
          <a:lstStyle/>
          <a:p>
            <a:r>
              <a:rPr lang="en-US" sz="2800"/>
              <a:t>Motion to Suspend the Rules </a:t>
            </a:r>
          </a:p>
        </p:txBody>
      </p:sp>
      <p:sp>
        <p:nvSpPr>
          <p:cNvPr id="3" name="Subtitle 2">
            <a:extLst>
              <a:ext uri="{FF2B5EF4-FFF2-40B4-BE49-F238E27FC236}">
                <a16:creationId xmlns:a16="http://schemas.microsoft.com/office/drawing/2014/main" id="{410A591E-8013-EE6B-FB57-D89D667EAC87}"/>
              </a:ext>
            </a:extLst>
          </p:cNvPr>
          <p:cNvSpPr>
            <a:spLocks noGrp="1"/>
          </p:cNvSpPr>
          <p:nvPr>
            <p:ph type="subTitle" idx="1"/>
          </p:nvPr>
        </p:nvSpPr>
        <p:spPr/>
        <p:txBody>
          <a:bodyPr/>
          <a:lstStyle/>
          <a:p>
            <a:r>
              <a:rPr lang="en-US" sz="1400">
                <a:solidFill>
                  <a:schemeClr val="bg1"/>
                </a:solidFill>
              </a:rPr>
              <a:t>Because this resolution is time-sensitive, this motion will allow to move to a second/third reading so that the Senate can vote on the Resolution at this meeting. </a:t>
            </a:r>
            <a:endParaRPr lang="en-US" sz="1400">
              <a:solidFill>
                <a:schemeClr val="bg1"/>
              </a:solidFill>
              <a:cs typeface="Segoe UI"/>
            </a:endParaRPr>
          </a:p>
          <a:p>
            <a:r>
              <a:rPr lang="en-US" sz="1400">
                <a:solidFill>
                  <a:schemeClr val="bg1"/>
                </a:solidFill>
                <a:hlinkClick r:id="rId2">
                  <a:extLst>
                    <a:ext uri="{A12FA001-AC4F-418D-AE19-62706E023703}">
                      <ahyp:hlinkClr xmlns:ahyp="http://schemas.microsoft.com/office/drawing/2018/hyperlinkcolor" val="tx"/>
                    </a:ext>
                  </a:extLst>
                </a:hlinkClick>
              </a:rPr>
              <a:t>https://forms.office.com/r/1WiYXw82ar</a:t>
            </a:r>
            <a:r>
              <a:rPr lang="en-US" sz="1400">
                <a:solidFill>
                  <a:schemeClr val="bg1"/>
                </a:solidFill>
              </a:rPr>
              <a:t> </a:t>
            </a:r>
          </a:p>
          <a:p>
            <a:endParaRPr lang="en-US"/>
          </a:p>
        </p:txBody>
      </p:sp>
      <p:sp>
        <p:nvSpPr>
          <p:cNvPr id="5" name="Slide Number Placeholder 4">
            <a:extLst>
              <a:ext uri="{FF2B5EF4-FFF2-40B4-BE49-F238E27FC236}">
                <a16:creationId xmlns:a16="http://schemas.microsoft.com/office/drawing/2014/main" id="{6F52E118-43B6-E3EA-C5D9-D93A6815E1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30</a:t>
            </a:fld>
            <a:endParaRPr lang="en"/>
          </a:p>
        </p:txBody>
      </p:sp>
      <p:pic>
        <p:nvPicPr>
          <p:cNvPr id="4" name="Picture 3" descr="A qr code on a white background&#10;&#10;Description automatically generated">
            <a:extLst>
              <a:ext uri="{FF2B5EF4-FFF2-40B4-BE49-F238E27FC236}">
                <a16:creationId xmlns:a16="http://schemas.microsoft.com/office/drawing/2014/main" id="{AE7CE2C2-C0CE-89D5-9379-ED154709F866}"/>
              </a:ext>
            </a:extLst>
          </p:cNvPr>
          <p:cNvPicPr>
            <a:picLocks noChangeAspect="1"/>
          </p:cNvPicPr>
          <p:nvPr/>
        </p:nvPicPr>
        <p:blipFill>
          <a:blip r:embed="rId3"/>
          <a:stretch>
            <a:fillRect/>
          </a:stretch>
        </p:blipFill>
        <p:spPr>
          <a:xfrm>
            <a:off x="5724891" y="1467583"/>
            <a:ext cx="2420082" cy="2347546"/>
          </a:xfrm>
          <a:prstGeom prst="rect">
            <a:avLst/>
          </a:prstGeom>
        </p:spPr>
      </p:pic>
    </p:spTree>
    <p:extLst>
      <p:ext uri="{BB962C8B-B14F-4D97-AF65-F5344CB8AC3E}">
        <p14:creationId xmlns:p14="http://schemas.microsoft.com/office/powerpoint/2010/main" val="1898082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9BD6-8036-2AB0-A046-1DCC8F60C0D9}"/>
              </a:ext>
            </a:extLst>
          </p:cNvPr>
          <p:cNvSpPr>
            <a:spLocks noGrp="1"/>
          </p:cNvSpPr>
          <p:nvPr>
            <p:ph type="title"/>
          </p:nvPr>
        </p:nvSpPr>
        <p:spPr>
          <a:xfrm>
            <a:off x="265500" y="1388313"/>
            <a:ext cx="4045200" cy="1789200"/>
          </a:xfrm>
        </p:spPr>
        <p:txBody>
          <a:bodyPr/>
          <a:lstStyle/>
          <a:p>
            <a:r>
              <a:rPr lang="en" sz="2800">
                <a:latin typeface="Encode Sans"/>
                <a:ea typeface="Open Sans"/>
                <a:cs typeface="Open Sans"/>
              </a:rPr>
              <a:t>Resolution Honoring the Legacy of Governor Daniel J. Evans</a:t>
            </a:r>
            <a:br>
              <a:rPr lang="en" sz="2800">
                <a:latin typeface="Encode Sans"/>
                <a:ea typeface="Open Sans"/>
                <a:cs typeface="Open Sans"/>
              </a:rPr>
            </a:br>
            <a:br>
              <a:rPr lang="en" sz="3600">
                <a:latin typeface="Encode Sans"/>
                <a:ea typeface="Open Sans"/>
                <a:cs typeface="Open Sans"/>
              </a:rPr>
            </a:br>
            <a:r>
              <a:rPr lang="en-US" sz="1800">
                <a:solidFill>
                  <a:schemeClr val="bg1"/>
                </a:solidFill>
                <a:latin typeface="Open Sans"/>
                <a:ea typeface="Open Sans"/>
                <a:cs typeface="Open Sans"/>
              </a:rPr>
              <a:t>Please vote using this form (log in with UW account)</a:t>
            </a:r>
            <a:endParaRPr lang="en-US">
              <a:solidFill>
                <a:schemeClr val="bg1"/>
              </a:solidFill>
            </a:endParaRPr>
          </a:p>
        </p:txBody>
      </p:sp>
      <p:sp>
        <p:nvSpPr>
          <p:cNvPr id="4" name="Subtitle 3">
            <a:extLst>
              <a:ext uri="{FF2B5EF4-FFF2-40B4-BE49-F238E27FC236}">
                <a16:creationId xmlns:a16="http://schemas.microsoft.com/office/drawing/2014/main" id="{89686335-6C2F-C191-89F6-8FA4E8897977}"/>
              </a:ext>
            </a:extLst>
          </p:cNvPr>
          <p:cNvSpPr>
            <a:spLocks noGrp="1"/>
          </p:cNvSpPr>
          <p:nvPr>
            <p:ph type="subTitle" idx="1"/>
          </p:nvPr>
        </p:nvSpPr>
        <p:spPr>
          <a:xfrm>
            <a:off x="2635" y="3440513"/>
            <a:ext cx="4572167" cy="1345500"/>
          </a:xfrm>
        </p:spPr>
        <p:txBody>
          <a:bodyPr/>
          <a:lstStyle/>
          <a:p>
            <a:r>
              <a:rPr lang="en-US" sz="1800">
                <a:hlinkClick r:id="rId2"/>
              </a:rPr>
              <a:t>https://forms.office.com/r/uuhvC5KRR6</a:t>
            </a:r>
            <a:r>
              <a:rPr lang="en-US" sz="1800"/>
              <a:t> </a:t>
            </a:r>
            <a:endParaRPr lang="en-US"/>
          </a:p>
        </p:txBody>
      </p:sp>
      <p:sp>
        <p:nvSpPr>
          <p:cNvPr id="3" name="Slide Number Placeholder 2">
            <a:extLst>
              <a:ext uri="{FF2B5EF4-FFF2-40B4-BE49-F238E27FC236}">
                <a16:creationId xmlns:a16="http://schemas.microsoft.com/office/drawing/2014/main" id="{511E0573-EB2F-D018-BB73-152EA89611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31</a:t>
            </a:fld>
            <a:endParaRPr lang="en"/>
          </a:p>
        </p:txBody>
      </p:sp>
      <p:pic>
        <p:nvPicPr>
          <p:cNvPr id="5" name="Picture 4" descr="A qr code on a blue background&#10;&#10;Description automatically generated">
            <a:extLst>
              <a:ext uri="{FF2B5EF4-FFF2-40B4-BE49-F238E27FC236}">
                <a16:creationId xmlns:a16="http://schemas.microsoft.com/office/drawing/2014/main" id="{7BD48E4C-2B3D-FEDC-624C-31B2E694C520}"/>
              </a:ext>
            </a:extLst>
          </p:cNvPr>
          <p:cNvPicPr>
            <a:picLocks noChangeAspect="1"/>
          </p:cNvPicPr>
          <p:nvPr/>
        </p:nvPicPr>
        <p:blipFill>
          <a:blip r:embed="rId3"/>
          <a:stretch>
            <a:fillRect/>
          </a:stretch>
        </p:blipFill>
        <p:spPr>
          <a:xfrm>
            <a:off x="5154124" y="628650"/>
            <a:ext cx="3583598" cy="3593123"/>
          </a:xfrm>
          <a:prstGeom prst="rect">
            <a:avLst/>
          </a:prstGeom>
        </p:spPr>
      </p:pic>
    </p:spTree>
    <p:extLst>
      <p:ext uri="{BB962C8B-B14F-4D97-AF65-F5344CB8AC3E}">
        <p14:creationId xmlns:p14="http://schemas.microsoft.com/office/powerpoint/2010/main" val="3781767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A0B49-7D55-00CA-6342-95229AE3FC58}"/>
              </a:ext>
            </a:extLst>
          </p:cNvPr>
          <p:cNvSpPr>
            <a:spLocks noGrp="1"/>
          </p:cNvSpPr>
          <p:nvPr>
            <p:ph type="title"/>
          </p:nvPr>
        </p:nvSpPr>
        <p:spPr/>
        <p:txBody>
          <a:bodyPr/>
          <a:lstStyle/>
          <a:p>
            <a:r>
              <a:rPr lang="en-US" sz="4800" b="1">
                <a:latin typeface="Encode Sans"/>
              </a:rPr>
              <a:t>Legislative Agenda </a:t>
            </a:r>
            <a:endParaRPr lang="en-US"/>
          </a:p>
        </p:txBody>
      </p:sp>
      <p:sp>
        <p:nvSpPr>
          <p:cNvPr id="3" name="Slide Number Placeholder 2">
            <a:extLst>
              <a:ext uri="{FF2B5EF4-FFF2-40B4-BE49-F238E27FC236}">
                <a16:creationId xmlns:a16="http://schemas.microsoft.com/office/drawing/2014/main" id="{EA9856ED-C8AB-9FC5-8F31-4157AA0AF4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32</a:t>
            </a:fld>
            <a:endParaRPr lang="en"/>
          </a:p>
        </p:txBody>
      </p:sp>
      <p:sp>
        <p:nvSpPr>
          <p:cNvPr id="5" name="Google Shape;177;p35">
            <a:extLst>
              <a:ext uri="{FF2B5EF4-FFF2-40B4-BE49-F238E27FC236}">
                <a16:creationId xmlns:a16="http://schemas.microsoft.com/office/drawing/2014/main" id="{15E18E4B-C06A-DDE2-8984-702D8004C5D0}"/>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1">
                <a:solidFill>
                  <a:schemeClr val="lt1"/>
                </a:solidFill>
                <a:latin typeface="Encode Sans"/>
                <a:ea typeface="Encode Sans"/>
                <a:cs typeface="Encode Sans"/>
                <a:sym typeface="Encode Sans"/>
              </a:rPr>
              <a:t>15</a:t>
            </a:r>
            <a:r>
              <a:rPr lang="en" sz="1800" b="1">
                <a:solidFill>
                  <a:schemeClr val="lt1"/>
                </a:solidFill>
                <a:latin typeface="Encode Sans"/>
                <a:ea typeface="Encode Sans"/>
                <a:cs typeface="Encode Sans"/>
                <a:sym typeface="Encode Sans"/>
              </a:rPr>
              <a:t> min</a:t>
            </a:r>
            <a:endParaRPr sz="1800">
              <a:solidFill>
                <a:schemeClr val="lt1"/>
              </a:solidFill>
              <a:latin typeface="Source Code Pro"/>
              <a:ea typeface="Source Code Pro"/>
              <a:cs typeface="Source Code Pro"/>
              <a:sym typeface="Source Code Pro"/>
            </a:endParaRPr>
          </a:p>
        </p:txBody>
      </p:sp>
      <p:pic>
        <p:nvPicPr>
          <p:cNvPr id="7" name="Picture 6" descr="A close-up of a logo&#10;&#10;Description automatically generated">
            <a:extLst>
              <a:ext uri="{FF2B5EF4-FFF2-40B4-BE49-F238E27FC236}">
                <a16:creationId xmlns:a16="http://schemas.microsoft.com/office/drawing/2014/main" id="{20EE185E-ACAF-CE22-F488-1E7723CE62DB}"/>
              </a:ext>
            </a:extLst>
          </p:cNvPr>
          <p:cNvPicPr>
            <a:picLocks noChangeAspect="1"/>
          </p:cNvPicPr>
          <p:nvPr/>
        </p:nvPicPr>
        <p:blipFill>
          <a:blip r:embed="rId2"/>
          <a:stretch>
            <a:fillRect/>
          </a:stretch>
        </p:blipFill>
        <p:spPr>
          <a:xfrm>
            <a:off x="1074965" y="3570019"/>
            <a:ext cx="7347857" cy="1575336"/>
          </a:xfrm>
          <a:prstGeom prst="rect">
            <a:avLst/>
          </a:prstGeom>
        </p:spPr>
      </p:pic>
    </p:spTree>
    <p:extLst>
      <p:ext uri="{BB962C8B-B14F-4D97-AF65-F5344CB8AC3E}">
        <p14:creationId xmlns:p14="http://schemas.microsoft.com/office/powerpoint/2010/main" val="2455888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D29BD-1483-7A79-5A3E-A8DA9DD592ED}"/>
              </a:ext>
            </a:extLst>
          </p:cNvPr>
          <p:cNvSpPr>
            <a:spLocks noGrp="1"/>
          </p:cNvSpPr>
          <p:nvPr>
            <p:ph type="title"/>
          </p:nvPr>
        </p:nvSpPr>
        <p:spPr/>
        <p:txBody>
          <a:bodyPr/>
          <a:lstStyle/>
          <a:p>
            <a:r>
              <a:rPr lang="en-US"/>
              <a:t>Legislative Agenda </a:t>
            </a:r>
          </a:p>
        </p:txBody>
      </p:sp>
      <p:sp>
        <p:nvSpPr>
          <p:cNvPr id="4" name="Subtitle 3">
            <a:extLst>
              <a:ext uri="{FF2B5EF4-FFF2-40B4-BE49-F238E27FC236}">
                <a16:creationId xmlns:a16="http://schemas.microsoft.com/office/drawing/2014/main" id="{5E73F75B-C930-D920-B6B8-D9D98AAE1A1D}"/>
              </a:ext>
            </a:extLst>
          </p:cNvPr>
          <p:cNvSpPr>
            <a:spLocks noGrp="1"/>
          </p:cNvSpPr>
          <p:nvPr>
            <p:ph type="subTitle" idx="1"/>
          </p:nvPr>
        </p:nvSpPr>
        <p:spPr>
          <a:xfrm>
            <a:off x="161" y="2921401"/>
            <a:ext cx="4569074" cy="1345500"/>
          </a:xfrm>
        </p:spPr>
        <p:txBody>
          <a:bodyPr/>
          <a:lstStyle/>
          <a:p>
            <a:r>
              <a:rPr lang="en-US" sz="1800" b="1">
                <a:solidFill>
                  <a:schemeClr val="bg1"/>
                </a:solidFill>
                <a:latin typeface="Open Sans"/>
                <a:ea typeface="Open Sans"/>
                <a:cs typeface="Open Sans"/>
              </a:rPr>
              <a:t>You may review the GPSS Legislative Agenda 2025 using this link </a:t>
            </a:r>
            <a:endParaRPr lang="en-US" sz="1800">
              <a:solidFill>
                <a:schemeClr val="bg1"/>
              </a:solidFill>
              <a:latin typeface="Open Sans"/>
              <a:ea typeface="Open Sans"/>
              <a:cs typeface="Open Sans"/>
            </a:endParaRPr>
          </a:p>
          <a:p>
            <a:r>
              <a:rPr lang="en-US" sz="1800" b="1">
                <a:solidFill>
                  <a:schemeClr val="bg1"/>
                </a:solidFill>
                <a:latin typeface="Open Sans"/>
                <a:ea typeface="Open Sans"/>
                <a:cs typeface="Open Sans"/>
              </a:rPr>
              <a:t>(log in with UW account)</a:t>
            </a:r>
            <a:br>
              <a:rPr lang="en-US" sz="1800" b="1">
                <a:latin typeface="Open Sans"/>
                <a:ea typeface="Open Sans"/>
                <a:cs typeface="Open Sans"/>
              </a:rPr>
            </a:br>
            <a:r>
              <a:rPr lang="en-US" sz="1800">
                <a:ea typeface="Open Sans"/>
                <a:cs typeface="Open Sans"/>
                <a:hlinkClick r:id="rId2"/>
              </a:rPr>
              <a:t>2024-2025 Legislative Agenda.docx</a:t>
            </a:r>
            <a:endParaRPr lang="en-US" sz="1800">
              <a:solidFill>
                <a:srgbClr val="000000"/>
              </a:solidFill>
              <a:latin typeface="Open Sans"/>
              <a:ea typeface="Open Sans"/>
              <a:cs typeface="Open Sans"/>
            </a:endParaRPr>
          </a:p>
        </p:txBody>
      </p:sp>
      <p:sp>
        <p:nvSpPr>
          <p:cNvPr id="3" name="Slide Number Placeholder 2">
            <a:extLst>
              <a:ext uri="{FF2B5EF4-FFF2-40B4-BE49-F238E27FC236}">
                <a16:creationId xmlns:a16="http://schemas.microsoft.com/office/drawing/2014/main" id="{F49674E9-6E7D-9426-4C27-EDDD581730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33</a:t>
            </a:fld>
            <a:endParaRPr lang="en"/>
          </a:p>
        </p:txBody>
      </p:sp>
      <p:pic>
        <p:nvPicPr>
          <p:cNvPr id="5" name="Picture 4" descr="A qr code with black squares&#10;&#10;Description automatically generated">
            <a:extLst>
              <a:ext uri="{FF2B5EF4-FFF2-40B4-BE49-F238E27FC236}">
                <a16:creationId xmlns:a16="http://schemas.microsoft.com/office/drawing/2014/main" id="{D5352251-6224-0DF0-2851-83C58E25060F}"/>
              </a:ext>
            </a:extLst>
          </p:cNvPr>
          <p:cNvPicPr>
            <a:picLocks noChangeAspect="1"/>
          </p:cNvPicPr>
          <p:nvPr/>
        </p:nvPicPr>
        <p:blipFill>
          <a:blip r:embed="rId3"/>
          <a:stretch>
            <a:fillRect/>
          </a:stretch>
        </p:blipFill>
        <p:spPr>
          <a:xfrm>
            <a:off x="5302494" y="789476"/>
            <a:ext cx="3448050" cy="3476625"/>
          </a:xfrm>
          <a:prstGeom prst="rect">
            <a:avLst/>
          </a:prstGeom>
        </p:spPr>
      </p:pic>
    </p:spTree>
    <p:extLst>
      <p:ext uri="{BB962C8B-B14F-4D97-AF65-F5344CB8AC3E}">
        <p14:creationId xmlns:p14="http://schemas.microsoft.com/office/powerpoint/2010/main" val="1806730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D29BD-1483-7A79-5A3E-A8DA9DD592ED}"/>
              </a:ext>
            </a:extLst>
          </p:cNvPr>
          <p:cNvSpPr>
            <a:spLocks noGrp="1"/>
          </p:cNvSpPr>
          <p:nvPr>
            <p:ph type="title"/>
          </p:nvPr>
        </p:nvSpPr>
        <p:spPr>
          <a:xfrm>
            <a:off x="161" y="1078750"/>
            <a:ext cx="4562271" cy="1789200"/>
          </a:xfrm>
        </p:spPr>
        <p:txBody>
          <a:bodyPr/>
          <a:lstStyle/>
          <a:p>
            <a:r>
              <a:rPr lang="en-US" sz="2800"/>
              <a:t>Motion to Approve the 2025 Legislative Agenda Proposal</a:t>
            </a:r>
          </a:p>
        </p:txBody>
      </p:sp>
      <p:sp>
        <p:nvSpPr>
          <p:cNvPr id="4" name="Subtitle 3">
            <a:extLst>
              <a:ext uri="{FF2B5EF4-FFF2-40B4-BE49-F238E27FC236}">
                <a16:creationId xmlns:a16="http://schemas.microsoft.com/office/drawing/2014/main" id="{5E73F75B-C930-D920-B6B8-D9D98AAE1A1D}"/>
              </a:ext>
            </a:extLst>
          </p:cNvPr>
          <p:cNvSpPr>
            <a:spLocks noGrp="1"/>
          </p:cNvSpPr>
          <p:nvPr>
            <p:ph type="subTitle" idx="1"/>
          </p:nvPr>
        </p:nvSpPr>
        <p:spPr>
          <a:xfrm>
            <a:off x="162" y="2921401"/>
            <a:ext cx="4562270" cy="1345500"/>
          </a:xfrm>
        </p:spPr>
        <p:txBody>
          <a:bodyPr/>
          <a:lstStyle/>
          <a:p>
            <a:r>
              <a:rPr lang="en-US" sz="1800" b="1">
                <a:solidFill>
                  <a:schemeClr val="bg1"/>
                </a:solidFill>
                <a:latin typeface="Open Sans"/>
                <a:ea typeface="Open Sans"/>
                <a:cs typeface="Open Sans"/>
              </a:rPr>
              <a:t>Please vote using this form (log in with UW account)</a:t>
            </a:r>
            <a:br>
              <a:rPr lang="en-US" sz="1800" b="1">
                <a:latin typeface="Open Sans"/>
                <a:ea typeface="Open Sans"/>
                <a:cs typeface="Open Sans"/>
              </a:rPr>
            </a:br>
            <a:r>
              <a:rPr lang="en-US" sz="1800">
                <a:ea typeface="Open Sans"/>
                <a:cs typeface="Open Sans"/>
              </a:rPr>
              <a:t>https://forms.office.com/r/BaQd37w2Mc </a:t>
            </a:r>
            <a:endParaRPr lang="en-US" sz="1800">
              <a:solidFill>
                <a:srgbClr val="000000"/>
              </a:solidFill>
              <a:latin typeface="Open Sans"/>
              <a:ea typeface="Open Sans"/>
              <a:cs typeface="Open Sans"/>
            </a:endParaRPr>
          </a:p>
        </p:txBody>
      </p:sp>
      <p:sp>
        <p:nvSpPr>
          <p:cNvPr id="3" name="Slide Number Placeholder 2">
            <a:extLst>
              <a:ext uri="{FF2B5EF4-FFF2-40B4-BE49-F238E27FC236}">
                <a16:creationId xmlns:a16="http://schemas.microsoft.com/office/drawing/2014/main" id="{F49674E9-6E7D-9426-4C27-EDDD581730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34</a:t>
            </a:fld>
            <a:endParaRPr lang="en"/>
          </a:p>
        </p:txBody>
      </p:sp>
      <p:pic>
        <p:nvPicPr>
          <p:cNvPr id="5" name="Picture 4" descr="A qr code on a blue background&#10;&#10;Description automatically generated">
            <a:extLst>
              <a:ext uri="{FF2B5EF4-FFF2-40B4-BE49-F238E27FC236}">
                <a16:creationId xmlns:a16="http://schemas.microsoft.com/office/drawing/2014/main" id="{AB3F599B-D54C-E309-659A-0EF4185D22E7}"/>
              </a:ext>
            </a:extLst>
          </p:cNvPr>
          <p:cNvPicPr>
            <a:picLocks noChangeAspect="1"/>
          </p:cNvPicPr>
          <p:nvPr/>
        </p:nvPicPr>
        <p:blipFill>
          <a:blip r:embed="rId2"/>
          <a:stretch>
            <a:fillRect/>
          </a:stretch>
        </p:blipFill>
        <p:spPr>
          <a:xfrm>
            <a:off x="5248641" y="1024304"/>
            <a:ext cx="3365255" cy="3094892"/>
          </a:xfrm>
          <a:prstGeom prst="rect">
            <a:avLst/>
          </a:prstGeom>
        </p:spPr>
      </p:pic>
    </p:spTree>
    <p:extLst>
      <p:ext uri="{BB962C8B-B14F-4D97-AF65-F5344CB8AC3E}">
        <p14:creationId xmlns:p14="http://schemas.microsoft.com/office/powerpoint/2010/main" val="3703632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A0B49-7D55-00CA-6342-95229AE3FC58}"/>
              </a:ext>
            </a:extLst>
          </p:cNvPr>
          <p:cNvSpPr>
            <a:spLocks noGrp="1"/>
          </p:cNvSpPr>
          <p:nvPr>
            <p:ph type="title"/>
          </p:nvPr>
        </p:nvSpPr>
        <p:spPr/>
        <p:txBody>
          <a:bodyPr/>
          <a:lstStyle/>
          <a:p>
            <a:r>
              <a:rPr lang="en-US" sz="4800" b="1">
                <a:latin typeface="Encode Sans"/>
              </a:rPr>
              <a:t>Senator of the Month </a:t>
            </a:r>
            <a:endParaRPr lang="en-US"/>
          </a:p>
        </p:txBody>
      </p:sp>
      <p:sp>
        <p:nvSpPr>
          <p:cNvPr id="3" name="Slide Number Placeholder 2">
            <a:extLst>
              <a:ext uri="{FF2B5EF4-FFF2-40B4-BE49-F238E27FC236}">
                <a16:creationId xmlns:a16="http://schemas.microsoft.com/office/drawing/2014/main" id="{EA9856ED-C8AB-9FC5-8F31-4157AA0AF4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35</a:t>
            </a:fld>
            <a:endParaRPr lang="en"/>
          </a:p>
        </p:txBody>
      </p:sp>
      <p:sp>
        <p:nvSpPr>
          <p:cNvPr id="5" name="Google Shape;177;p35">
            <a:extLst>
              <a:ext uri="{FF2B5EF4-FFF2-40B4-BE49-F238E27FC236}">
                <a16:creationId xmlns:a16="http://schemas.microsoft.com/office/drawing/2014/main" id="{15E18E4B-C06A-DDE2-8984-702D8004C5D0}"/>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1">
                <a:solidFill>
                  <a:schemeClr val="lt1"/>
                </a:solidFill>
                <a:latin typeface="Encode Sans"/>
                <a:ea typeface="Encode Sans"/>
                <a:cs typeface="Encode Sans"/>
                <a:sym typeface="Encode Sans"/>
              </a:rPr>
              <a:t>5</a:t>
            </a:r>
            <a:r>
              <a:rPr lang="en" sz="1800" b="1">
                <a:solidFill>
                  <a:schemeClr val="lt1"/>
                </a:solidFill>
                <a:latin typeface="Encode Sans"/>
                <a:ea typeface="Encode Sans"/>
                <a:cs typeface="Encode Sans"/>
                <a:sym typeface="Encode Sans"/>
              </a:rPr>
              <a:t> min</a:t>
            </a:r>
            <a:endParaRPr sz="1800">
              <a:solidFill>
                <a:schemeClr val="lt1"/>
              </a:solidFill>
              <a:latin typeface="Source Code Pro"/>
              <a:ea typeface="Source Code Pro"/>
              <a:cs typeface="Source Code Pro"/>
              <a:sym typeface="Source Code Pro"/>
            </a:endParaRPr>
          </a:p>
        </p:txBody>
      </p:sp>
      <p:pic>
        <p:nvPicPr>
          <p:cNvPr id="7" name="Picture 6" descr="A close-up of a logo&#10;&#10;Description automatically generated">
            <a:extLst>
              <a:ext uri="{FF2B5EF4-FFF2-40B4-BE49-F238E27FC236}">
                <a16:creationId xmlns:a16="http://schemas.microsoft.com/office/drawing/2014/main" id="{20EE185E-ACAF-CE22-F488-1E7723CE62DB}"/>
              </a:ext>
            </a:extLst>
          </p:cNvPr>
          <p:cNvPicPr>
            <a:picLocks noChangeAspect="1"/>
          </p:cNvPicPr>
          <p:nvPr/>
        </p:nvPicPr>
        <p:blipFill>
          <a:blip r:embed="rId3"/>
          <a:stretch>
            <a:fillRect/>
          </a:stretch>
        </p:blipFill>
        <p:spPr>
          <a:xfrm>
            <a:off x="1074965" y="3570019"/>
            <a:ext cx="7347857" cy="1575336"/>
          </a:xfrm>
          <a:prstGeom prst="rect">
            <a:avLst/>
          </a:prstGeom>
        </p:spPr>
      </p:pic>
    </p:spTree>
    <p:extLst>
      <p:ext uri="{BB962C8B-B14F-4D97-AF65-F5344CB8AC3E}">
        <p14:creationId xmlns:p14="http://schemas.microsoft.com/office/powerpoint/2010/main" val="3887456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62A0-1E3E-ACF8-3880-96A01A1845DF}"/>
              </a:ext>
            </a:extLst>
          </p:cNvPr>
          <p:cNvSpPr>
            <a:spLocks noGrp="1"/>
          </p:cNvSpPr>
          <p:nvPr>
            <p:ph type="ctrTitle"/>
          </p:nvPr>
        </p:nvSpPr>
        <p:spPr/>
        <p:txBody>
          <a:bodyPr/>
          <a:lstStyle/>
          <a:p>
            <a:r>
              <a:rPr lang="en-US"/>
              <a:t>Congratulations, Marina! </a:t>
            </a:r>
          </a:p>
        </p:txBody>
      </p:sp>
      <p:sp>
        <p:nvSpPr>
          <p:cNvPr id="4" name="Subtitle 3">
            <a:extLst>
              <a:ext uri="{FF2B5EF4-FFF2-40B4-BE49-F238E27FC236}">
                <a16:creationId xmlns:a16="http://schemas.microsoft.com/office/drawing/2014/main" id="{A815ACC8-CF99-3D6E-5EBC-7382175DBA30}"/>
              </a:ext>
            </a:extLst>
          </p:cNvPr>
          <p:cNvSpPr>
            <a:spLocks noGrp="1"/>
          </p:cNvSpPr>
          <p:nvPr>
            <p:ph type="subTitle" idx="1"/>
          </p:nvPr>
        </p:nvSpPr>
        <p:spPr/>
        <p:txBody>
          <a:bodyPr/>
          <a:lstStyle/>
          <a:p>
            <a:r>
              <a:rPr lang="en-US"/>
              <a:t>Thank you for your engagement! </a:t>
            </a:r>
          </a:p>
        </p:txBody>
      </p:sp>
      <p:sp>
        <p:nvSpPr>
          <p:cNvPr id="3" name="Slide Number Placeholder 2">
            <a:extLst>
              <a:ext uri="{FF2B5EF4-FFF2-40B4-BE49-F238E27FC236}">
                <a16:creationId xmlns:a16="http://schemas.microsoft.com/office/drawing/2014/main" id="{074F1C07-E38D-C5EE-ECB3-1F816BCCD5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36</a:t>
            </a:fld>
            <a:endParaRPr lang="en"/>
          </a:p>
        </p:txBody>
      </p:sp>
    </p:spTree>
    <p:extLst>
      <p:ext uri="{BB962C8B-B14F-4D97-AF65-F5344CB8AC3E}">
        <p14:creationId xmlns:p14="http://schemas.microsoft.com/office/powerpoint/2010/main" val="2982556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A0B49-7D55-00CA-6342-95229AE3FC58}"/>
              </a:ext>
            </a:extLst>
          </p:cNvPr>
          <p:cNvSpPr>
            <a:spLocks noGrp="1"/>
          </p:cNvSpPr>
          <p:nvPr>
            <p:ph type="title"/>
          </p:nvPr>
        </p:nvSpPr>
        <p:spPr/>
        <p:txBody>
          <a:bodyPr/>
          <a:lstStyle/>
          <a:p>
            <a:r>
              <a:rPr lang="en-US" sz="4800" b="1">
                <a:latin typeface="Encode Sans"/>
              </a:rPr>
              <a:t>Election and Judicial Committee Formation </a:t>
            </a:r>
            <a:endParaRPr lang="en-US"/>
          </a:p>
        </p:txBody>
      </p:sp>
      <p:sp>
        <p:nvSpPr>
          <p:cNvPr id="3" name="Slide Number Placeholder 2">
            <a:extLst>
              <a:ext uri="{FF2B5EF4-FFF2-40B4-BE49-F238E27FC236}">
                <a16:creationId xmlns:a16="http://schemas.microsoft.com/office/drawing/2014/main" id="{EA9856ED-C8AB-9FC5-8F31-4157AA0AF4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37</a:t>
            </a:fld>
            <a:endParaRPr lang="en"/>
          </a:p>
        </p:txBody>
      </p:sp>
      <p:sp>
        <p:nvSpPr>
          <p:cNvPr id="5" name="Google Shape;177;p35">
            <a:extLst>
              <a:ext uri="{FF2B5EF4-FFF2-40B4-BE49-F238E27FC236}">
                <a16:creationId xmlns:a16="http://schemas.microsoft.com/office/drawing/2014/main" id="{15E18E4B-C06A-DDE2-8984-702D8004C5D0}"/>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1">
                <a:solidFill>
                  <a:schemeClr val="lt1"/>
                </a:solidFill>
                <a:latin typeface="Encode Sans"/>
                <a:ea typeface="Encode Sans"/>
                <a:cs typeface="Encode Sans"/>
                <a:sym typeface="Encode Sans"/>
              </a:rPr>
              <a:t>15</a:t>
            </a:r>
            <a:r>
              <a:rPr lang="en" sz="1800" b="1">
                <a:solidFill>
                  <a:schemeClr val="lt1"/>
                </a:solidFill>
                <a:latin typeface="Encode Sans"/>
                <a:ea typeface="Encode Sans"/>
                <a:cs typeface="Encode Sans"/>
                <a:sym typeface="Encode Sans"/>
              </a:rPr>
              <a:t> min</a:t>
            </a:r>
            <a:endParaRPr sz="1800">
              <a:solidFill>
                <a:schemeClr val="lt1"/>
              </a:solidFill>
              <a:latin typeface="Source Code Pro"/>
              <a:ea typeface="Source Code Pro"/>
              <a:cs typeface="Source Code Pro"/>
              <a:sym typeface="Source Code Pro"/>
            </a:endParaRPr>
          </a:p>
        </p:txBody>
      </p:sp>
      <p:pic>
        <p:nvPicPr>
          <p:cNvPr id="7" name="Picture 6" descr="A close-up of a logo&#10;&#10;Description automatically generated">
            <a:extLst>
              <a:ext uri="{FF2B5EF4-FFF2-40B4-BE49-F238E27FC236}">
                <a16:creationId xmlns:a16="http://schemas.microsoft.com/office/drawing/2014/main" id="{20EE185E-ACAF-CE22-F488-1E7723CE62DB}"/>
              </a:ext>
            </a:extLst>
          </p:cNvPr>
          <p:cNvPicPr>
            <a:picLocks noChangeAspect="1"/>
          </p:cNvPicPr>
          <p:nvPr/>
        </p:nvPicPr>
        <p:blipFill>
          <a:blip r:embed="rId3"/>
          <a:stretch>
            <a:fillRect/>
          </a:stretch>
        </p:blipFill>
        <p:spPr>
          <a:xfrm>
            <a:off x="1074965" y="3570019"/>
            <a:ext cx="7347857" cy="1575336"/>
          </a:xfrm>
          <a:prstGeom prst="rect">
            <a:avLst/>
          </a:prstGeom>
        </p:spPr>
      </p:pic>
    </p:spTree>
    <p:extLst>
      <p:ext uri="{BB962C8B-B14F-4D97-AF65-F5344CB8AC3E}">
        <p14:creationId xmlns:p14="http://schemas.microsoft.com/office/powerpoint/2010/main" val="1807038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urple and white rectangular object with a qr code&#10;&#10;Description automatically generated">
            <a:extLst>
              <a:ext uri="{FF2B5EF4-FFF2-40B4-BE49-F238E27FC236}">
                <a16:creationId xmlns:a16="http://schemas.microsoft.com/office/drawing/2014/main" id="{4548842E-7BA8-040A-90E7-EF814C60E860}"/>
              </a:ext>
            </a:extLst>
          </p:cNvPr>
          <p:cNvPicPr>
            <a:picLocks noChangeAspect="1"/>
          </p:cNvPicPr>
          <p:nvPr/>
        </p:nvPicPr>
        <p:blipFill>
          <a:blip r:embed="rId2"/>
          <a:srcRect l="81638" t="23195" r="2167" b="39500"/>
          <a:stretch/>
        </p:blipFill>
        <p:spPr>
          <a:xfrm>
            <a:off x="5529609" y="886954"/>
            <a:ext cx="1537145" cy="1553429"/>
          </a:xfrm>
          <a:prstGeom prst="rect">
            <a:avLst/>
          </a:prstGeom>
        </p:spPr>
      </p:pic>
      <p:sp>
        <p:nvSpPr>
          <p:cNvPr id="3" name="Slide Number Placeholder 2">
            <a:extLst>
              <a:ext uri="{FF2B5EF4-FFF2-40B4-BE49-F238E27FC236}">
                <a16:creationId xmlns:a16="http://schemas.microsoft.com/office/drawing/2014/main" id="{6E32A5B4-2CF5-114C-99A4-297B7BA779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38</a:t>
            </a:fld>
            <a:endParaRPr lang="en"/>
          </a:p>
        </p:txBody>
      </p:sp>
      <p:sp>
        <p:nvSpPr>
          <p:cNvPr id="4" name="Title 1">
            <a:extLst>
              <a:ext uri="{FF2B5EF4-FFF2-40B4-BE49-F238E27FC236}">
                <a16:creationId xmlns:a16="http://schemas.microsoft.com/office/drawing/2014/main" id="{1F5C0D60-4A78-A910-F282-0D2359E1C9C7}"/>
              </a:ext>
            </a:extLst>
          </p:cNvPr>
          <p:cNvSpPr>
            <a:spLocks noGrp="1"/>
          </p:cNvSpPr>
          <p:nvPr/>
        </p:nvSpPr>
        <p:spPr>
          <a:xfrm>
            <a:off x="216007" y="202867"/>
            <a:ext cx="9266402" cy="607007"/>
          </a:xfrm>
          <a:prstGeom prst="rect">
            <a:avLst/>
          </a:prstGeom>
          <a:noFill/>
          <a:ln>
            <a:noFill/>
          </a:ln>
        </p:spPr>
        <p:txBody>
          <a:bodyPr spcFirstLastPara="1" wrap="square" lIns="95050" tIns="95050" rIns="95050" bIns="9505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800"/>
              <a:buFont typeface="verdana"/>
              <a:buNone/>
              <a:defRPr sz="4320" b="1"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9pPr>
          </a:lstStyle>
          <a:p>
            <a:pPr algn="l"/>
            <a:r>
              <a:rPr lang="en-US" sz="3200">
                <a:solidFill>
                  <a:schemeClr val="bg1"/>
                </a:solidFill>
              </a:rPr>
              <a:t>Judicial Committee</a:t>
            </a:r>
          </a:p>
        </p:txBody>
      </p:sp>
      <p:sp>
        <p:nvSpPr>
          <p:cNvPr id="6" name="Text Placeholder 3">
            <a:extLst>
              <a:ext uri="{FF2B5EF4-FFF2-40B4-BE49-F238E27FC236}">
                <a16:creationId xmlns:a16="http://schemas.microsoft.com/office/drawing/2014/main" id="{27467B12-DBA4-A344-4D16-81A843469092}"/>
              </a:ext>
            </a:extLst>
          </p:cNvPr>
          <p:cNvSpPr>
            <a:spLocks noGrp="1"/>
          </p:cNvSpPr>
          <p:nvPr/>
        </p:nvSpPr>
        <p:spPr>
          <a:xfrm>
            <a:off x="216007" y="886955"/>
            <a:ext cx="5465265" cy="3802505"/>
          </a:xfrm>
          <a:prstGeom prst="rect">
            <a:avLst/>
          </a:prstGeom>
          <a:noFill/>
          <a:ln>
            <a:noFill/>
          </a:ln>
        </p:spPr>
        <p:txBody>
          <a:bodyPr spcFirstLastPara="1" wrap="square" lIns="95050" tIns="95050" rIns="95050" bIns="95050" anchor="ctr" anchorCtr="0">
            <a:noAutofit/>
          </a:bodyPr>
          <a:lstStyle>
            <a:defPPr marR="0" lvl="0" algn="l" rtl="0">
              <a:lnSpc>
                <a:spcPct val="100000"/>
              </a:lnSpc>
              <a:spcBef>
                <a:spcPts val="0"/>
              </a:spcBef>
              <a:spcAft>
                <a:spcPts val="0"/>
              </a:spcAft>
            </a:defPPr>
            <a:lvl1pPr marL="411480" marR="0" lvl="0" indent="-314325" algn="l" rtl="0">
              <a:lnSpc>
                <a:spcPct val="115000"/>
              </a:lnSpc>
              <a:spcBef>
                <a:spcPts val="0"/>
              </a:spcBef>
              <a:spcAft>
                <a:spcPts val="0"/>
              </a:spcAft>
              <a:buClr>
                <a:schemeClr val="dk2"/>
              </a:buClr>
              <a:buSzPts val="1900"/>
              <a:buFont typeface="Trebuchet MS"/>
              <a:buChar char="●"/>
              <a:defRPr sz="1710" b="0" i="0" u="none" strike="noStrike" cap="none">
                <a:solidFill>
                  <a:schemeClr val="dk2"/>
                </a:solidFill>
                <a:latin typeface="Trebuchet MS"/>
                <a:ea typeface="Trebuchet MS"/>
                <a:cs typeface="Trebuchet MS"/>
                <a:sym typeface="Trebuchet MS"/>
              </a:defRPr>
            </a:lvl1pPr>
            <a:lvl2pPr marL="822960" marR="0" lvl="1"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2pPr>
            <a:lvl3pPr marL="1234440" marR="0" lvl="2"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3pPr>
            <a:lvl4pPr marL="1645920" marR="0" lvl="3"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4pPr>
            <a:lvl5pPr marL="2057400" marR="0" lvl="4"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5pPr>
            <a:lvl6pPr marL="2468880" marR="0" lvl="5"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6pPr>
            <a:lvl7pPr marL="2880360" marR="0" lvl="6"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7pPr>
            <a:lvl8pPr marL="3291840" marR="0" lvl="7"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8pPr>
            <a:lvl9pPr marL="3703320" marR="0" lvl="8" indent="-291465" algn="l" rtl="0">
              <a:lnSpc>
                <a:spcPct val="115000"/>
              </a:lnSpc>
              <a:spcBef>
                <a:spcPts val="1530"/>
              </a:spcBef>
              <a:spcAft>
                <a:spcPts val="153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9pPr>
          </a:lstStyle>
          <a:p>
            <a:pPr>
              <a:buClr>
                <a:schemeClr val="bg1"/>
              </a:buClr>
              <a:buSzPct val="110000"/>
              <a:buFont typeface="Arial" panose="020B0604020202020204" pitchFamily="34" charset="0"/>
              <a:buChar char="•"/>
            </a:pPr>
            <a:endParaRPr lang="en-US" sz="1600" b="1">
              <a:solidFill>
                <a:schemeClr val="bg1"/>
              </a:solidFill>
            </a:endParaRPr>
          </a:p>
          <a:p>
            <a:pPr marL="97155" indent="0">
              <a:buClr>
                <a:schemeClr val="bg1"/>
              </a:buClr>
              <a:buSzPct val="110000"/>
              <a:buNone/>
            </a:pPr>
            <a:r>
              <a:rPr lang="en-US" sz="1600" b="1" u="sng">
                <a:solidFill>
                  <a:schemeClr val="bg1"/>
                </a:solidFill>
              </a:rPr>
              <a:t>Composition:</a:t>
            </a:r>
          </a:p>
          <a:p>
            <a:pPr>
              <a:buClr>
                <a:schemeClr val="bg1"/>
              </a:buClr>
              <a:buSzPct val="110000"/>
              <a:buFont typeface="Arial" panose="020B0604020202020204" pitchFamily="34" charset="0"/>
              <a:buChar char="•"/>
            </a:pPr>
            <a:r>
              <a:rPr lang="en-US" sz="1600">
                <a:solidFill>
                  <a:schemeClr val="bg1"/>
                </a:solidFill>
              </a:rPr>
              <a:t>The VP of Equity and Inclusion (non-voting) and up to six Senators.</a:t>
            </a:r>
          </a:p>
          <a:p>
            <a:pPr>
              <a:buClr>
                <a:schemeClr val="bg1"/>
              </a:buClr>
              <a:buSzPct val="110000"/>
              <a:buFont typeface="Arial" panose="020B0604020202020204" pitchFamily="34" charset="0"/>
              <a:buChar char="•"/>
            </a:pPr>
            <a:r>
              <a:rPr lang="en-US" sz="1600">
                <a:solidFill>
                  <a:schemeClr val="bg1"/>
                </a:solidFill>
              </a:rPr>
              <a:t>Judicial Committee members cannot serve on other GPSS internal committees, run for GPSS office, or remain on the Committee if they choose to run for office</a:t>
            </a:r>
          </a:p>
          <a:p>
            <a:pPr marL="97155" indent="0">
              <a:buClr>
                <a:schemeClr val="bg1"/>
              </a:buClr>
              <a:buSzPct val="110000"/>
              <a:buNone/>
            </a:pPr>
            <a:r>
              <a:rPr lang="en-US" sz="1600" b="1" u="sng">
                <a:solidFill>
                  <a:schemeClr val="bg1"/>
                </a:solidFill>
              </a:rPr>
              <a:t>Functions:</a:t>
            </a:r>
          </a:p>
          <a:p>
            <a:pPr>
              <a:buClr>
                <a:schemeClr val="bg1"/>
              </a:buClr>
              <a:buSzPct val="110000"/>
              <a:buFont typeface="Arial" panose="020B0604020202020204" pitchFamily="34" charset="0"/>
              <a:buChar char="•"/>
            </a:pPr>
            <a:r>
              <a:rPr lang="en-US" sz="1600">
                <a:solidFill>
                  <a:schemeClr val="bg1"/>
                </a:solidFill>
              </a:rPr>
              <a:t>GPSS's investigative body</a:t>
            </a:r>
          </a:p>
          <a:p>
            <a:pPr>
              <a:buClr>
                <a:schemeClr val="bg1"/>
              </a:buClr>
              <a:buSzPct val="110000"/>
              <a:buFont typeface="Arial" panose="020B0604020202020204" pitchFamily="34" charset="0"/>
              <a:buChar char="•"/>
            </a:pPr>
            <a:r>
              <a:rPr lang="en-US" sz="1600">
                <a:solidFill>
                  <a:schemeClr val="bg1"/>
                </a:solidFill>
              </a:rPr>
              <a:t>Addressing grievances related to the GPSS Constitution, Bylaws, procedures, committees, Officers, Officer candidates, or Senators. </a:t>
            </a:r>
          </a:p>
          <a:p>
            <a:pPr>
              <a:buClr>
                <a:schemeClr val="bg1"/>
              </a:buClr>
              <a:buSzPct val="110000"/>
              <a:buFont typeface="Arial" panose="020B0604020202020204" pitchFamily="34" charset="0"/>
              <a:buChar char="•"/>
            </a:pPr>
            <a:r>
              <a:rPr lang="en-US" sz="1600">
                <a:solidFill>
                  <a:schemeClr val="bg1"/>
                </a:solidFill>
              </a:rPr>
              <a:t>It also reviews proposed Bylaw changes before they are presented to the GPSS.</a:t>
            </a:r>
          </a:p>
        </p:txBody>
      </p:sp>
      <p:pic>
        <p:nvPicPr>
          <p:cNvPr id="13" name="Picture 12" descr="A balance scale with a black background&#10;&#10;Description automatically generated">
            <a:extLst>
              <a:ext uri="{FF2B5EF4-FFF2-40B4-BE49-F238E27FC236}">
                <a16:creationId xmlns:a16="http://schemas.microsoft.com/office/drawing/2014/main" id="{B3F28F70-0CE0-C6A5-32A3-F13653CB55C4}"/>
              </a:ext>
            </a:extLst>
          </p:cNvPr>
          <p:cNvPicPr>
            <a:picLocks noChangeAspect="1"/>
          </p:cNvPicPr>
          <p:nvPr/>
        </p:nvPicPr>
        <p:blipFill>
          <a:blip r:embed="rId3"/>
          <a:stretch>
            <a:fillRect/>
          </a:stretch>
        </p:blipFill>
        <p:spPr>
          <a:xfrm>
            <a:off x="6309638" y="2397529"/>
            <a:ext cx="2437170" cy="2437170"/>
          </a:xfrm>
          <a:prstGeom prst="rect">
            <a:avLst/>
          </a:prstGeom>
        </p:spPr>
      </p:pic>
      <p:pic>
        <p:nvPicPr>
          <p:cNvPr id="15" name="Graphic 14">
            <a:extLst>
              <a:ext uri="{FF2B5EF4-FFF2-40B4-BE49-F238E27FC236}">
                <a16:creationId xmlns:a16="http://schemas.microsoft.com/office/drawing/2014/main" id="{53E75EDE-86F9-9847-87D9-E4E152A338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25192" y="266672"/>
            <a:ext cx="1537145" cy="1537145"/>
          </a:xfrm>
          <a:prstGeom prst="rect">
            <a:avLst/>
          </a:prstGeom>
        </p:spPr>
      </p:pic>
      <p:cxnSp>
        <p:nvCxnSpPr>
          <p:cNvPr id="16" name="Straight Connector 15">
            <a:extLst>
              <a:ext uri="{FF2B5EF4-FFF2-40B4-BE49-F238E27FC236}">
                <a16:creationId xmlns:a16="http://schemas.microsoft.com/office/drawing/2014/main" id="{20D40158-30FE-2D55-02A6-5C276DAAD719}"/>
              </a:ext>
            </a:extLst>
          </p:cNvPr>
          <p:cNvCxnSpPr>
            <a:cxnSpLocks/>
          </p:cNvCxnSpPr>
          <p:nvPr/>
        </p:nvCxnSpPr>
        <p:spPr>
          <a:xfrm>
            <a:off x="299803" y="809874"/>
            <a:ext cx="4447082" cy="0"/>
          </a:xfrm>
          <a:prstGeom prst="line">
            <a:avLst/>
          </a:prstGeom>
          <a:ln w="28575">
            <a:solidFill>
              <a:srgbClr val="E2CA91"/>
            </a:solidFill>
          </a:ln>
        </p:spPr>
        <p:style>
          <a:lnRef idx="1">
            <a:schemeClr val="accent6"/>
          </a:lnRef>
          <a:fillRef idx="0">
            <a:schemeClr val="accent6"/>
          </a:fillRef>
          <a:effectRef idx="0">
            <a:schemeClr val="accent6"/>
          </a:effectRef>
          <a:fontRef idx="minor">
            <a:schemeClr val="tx1"/>
          </a:fontRef>
        </p:style>
      </p:cxnSp>
      <p:sp>
        <p:nvSpPr>
          <p:cNvPr id="20" name="Rectangle 19">
            <a:extLst>
              <a:ext uri="{FF2B5EF4-FFF2-40B4-BE49-F238E27FC236}">
                <a16:creationId xmlns:a16="http://schemas.microsoft.com/office/drawing/2014/main" id="{0C114658-5E4D-0D8D-2A66-2FEBC627F624}"/>
              </a:ext>
            </a:extLst>
          </p:cNvPr>
          <p:cNvSpPr/>
          <p:nvPr/>
        </p:nvSpPr>
        <p:spPr>
          <a:xfrm>
            <a:off x="5883840" y="1170636"/>
            <a:ext cx="1069297" cy="1027496"/>
          </a:xfrm>
          <a:prstGeom prst="rect">
            <a:avLst/>
          </a:prstGeom>
          <a:solidFill>
            <a:srgbClr val="BEA0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Only for currently registered Senators</a:t>
            </a:r>
            <a:endParaRPr lang="en-US" sz="1400" b="1" i="1"/>
          </a:p>
        </p:txBody>
      </p:sp>
    </p:spTree>
    <p:extLst>
      <p:ext uri="{BB962C8B-B14F-4D97-AF65-F5344CB8AC3E}">
        <p14:creationId xmlns:p14="http://schemas.microsoft.com/office/powerpoint/2010/main" val="2152222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281A6-48B1-70EF-47FE-EBF45EAA061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05896D-996F-DAE5-E234-ECABBC60A0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39</a:t>
            </a:fld>
            <a:endParaRPr lang="en"/>
          </a:p>
        </p:txBody>
      </p:sp>
      <p:sp>
        <p:nvSpPr>
          <p:cNvPr id="4" name="Title 1">
            <a:extLst>
              <a:ext uri="{FF2B5EF4-FFF2-40B4-BE49-F238E27FC236}">
                <a16:creationId xmlns:a16="http://schemas.microsoft.com/office/drawing/2014/main" id="{11EA5809-4586-200E-B729-6BBD274CD222}"/>
              </a:ext>
            </a:extLst>
          </p:cNvPr>
          <p:cNvSpPr>
            <a:spLocks noGrp="1"/>
          </p:cNvSpPr>
          <p:nvPr/>
        </p:nvSpPr>
        <p:spPr>
          <a:xfrm>
            <a:off x="216007" y="202867"/>
            <a:ext cx="9266402" cy="607007"/>
          </a:xfrm>
          <a:prstGeom prst="rect">
            <a:avLst/>
          </a:prstGeom>
          <a:noFill/>
          <a:ln>
            <a:noFill/>
          </a:ln>
        </p:spPr>
        <p:txBody>
          <a:bodyPr spcFirstLastPara="1" wrap="square" lIns="95050" tIns="95050" rIns="95050" bIns="9505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800"/>
              <a:buFont typeface="verdana"/>
              <a:buNone/>
              <a:defRPr sz="4320" b="1"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9pPr>
          </a:lstStyle>
          <a:p>
            <a:pPr algn="l"/>
            <a:r>
              <a:rPr lang="en-US" sz="3200">
                <a:solidFill>
                  <a:schemeClr val="bg1"/>
                </a:solidFill>
              </a:rPr>
              <a:t>Elections Committee</a:t>
            </a:r>
          </a:p>
        </p:txBody>
      </p:sp>
      <p:sp>
        <p:nvSpPr>
          <p:cNvPr id="5" name="Subtitle 2">
            <a:extLst>
              <a:ext uri="{FF2B5EF4-FFF2-40B4-BE49-F238E27FC236}">
                <a16:creationId xmlns:a16="http://schemas.microsoft.com/office/drawing/2014/main" id="{743526B0-245F-BDBE-C25A-8CE84981605F}"/>
              </a:ext>
            </a:extLst>
          </p:cNvPr>
          <p:cNvSpPr>
            <a:spLocks noGrp="1"/>
          </p:cNvSpPr>
          <p:nvPr/>
        </p:nvSpPr>
        <p:spPr>
          <a:xfrm>
            <a:off x="5719645" y="3946253"/>
            <a:ext cx="3211093" cy="1345410"/>
          </a:xfrm>
          <a:prstGeom prst="rect">
            <a:avLst/>
          </a:prstGeom>
          <a:noFill/>
          <a:ln>
            <a:noFill/>
          </a:ln>
        </p:spPr>
        <p:txBody>
          <a:bodyPr spcFirstLastPara="1" wrap="square" lIns="95050" tIns="95050" rIns="95050" bIns="95050" anchor="t" anchorCtr="0">
            <a:noAutofit/>
          </a:bodyPr>
          <a:lstStyle>
            <a:defPPr marR="0" lvl="0" algn="l" rtl="0">
              <a:lnSpc>
                <a:spcPct val="100000"/>
              </a:lnSpc>
              <a:spcBef>
                <a:spcPts val="0"/>
              </a:spcBef>
              <a:spcAft>
                <a:spcPts val="0"/>
              </a:spcAft>
            </a:defPPr>
            <a:lvl1pPr marL="457200" marR="0" lvl="0" indent="-349250" algn="ctr" rtl="0">
              <a:lnSpc>
                <a:spcPct val="100000"/>
              </a:lnSpc>
              <a:spcBef>
                <a:spcPts val="0"/>
              </a:spcBef>
              <a:spcAft>
                <a:spcPts val="0"/>
              </a:spcAft>
              <a:buClr>
                <a:schemeClr val="lt1"/>
              </a:buClr>
              <a:buSzPts val="2000"/>
              <a:buFont typeface="Trebuchet MS"/>
              <a:buNone/>
              <a:defRPr sz="1800" b="0" i="0" u="none" strike="noStrike" cap="none">
                <a:solidFill>
                  <a:schemeClr val="lt1"/>
                </a:solidFill>
                <a:latin typeface="Trebuchet MS"/>
                <a:ea typeface="Trebuchet MS"/>
                <a:cs typeface="Trebuchet MS"/>
                <a:sym typeface="Trebuchet MS"/>
              </a:defRPr>
            </a:lvl1pPr>
            <a:lvl2pPr marL="914400" marR="0" lvl="1"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2pPr>
            <a:lvl3pPr marL="1371600" marR="0" lvl="2"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3pPr>
            <a:lvl4pPr marL="1828800" marR="0" lvl="3"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4pPr>
            <a:lvl5pPr marL="2286000" marR="0" lvl="4"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5pPr>
            <a:lvl6pPr marL="2743200" marR="0" lvl="5"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6pPr>
            <a:lvl7pPr marL="3200400" marR="0" lvl="6"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7pPr>
            <a:lvl8pPr marL="3657600" marR="0" lvl="7"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8pPr>
            <a:lvl9pPr marL="4114800" marR="0" lvl="8"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9pPr>
          </a:lstStyle>
          <a:p>
            <a:pPr algn="ctr"/>
            <a:r>
              <a:rPr lang="en-US" sz="1600" b="1">
                <a:solidFill>
                  <a:srgbClr val="FFFFFF"/>
                </a:solidFill>
              </a:rPr>
              <a:t>Tuesdays from </a:t>
            </a:r>
          </a:p>
          <a:p>
            <a:pPr algn="ctr"/>
            <a:r>
              <a:rPr lang="en-US" sz="1600" b="1">
                <a:solidFill>
                  <a:srgbClr val="FFFFFF"/>
                </a:solidFill>
              </a:rPr>
              <a:t>1-2PM in the GPSS Office (HUB 314) and on zoom   </a:t>
            </a:r>
            <a:endParaRPr lang="en-US" sz="1600" b="1">
              <a:solidFill>
                <a:srgbClr val="FFFFFF"/>
              </a:solidFill>
              <a:latin typeface="Segoe UI"/>
              <a:cs typeface="Segoe UI"/>
            </a:endParaRPr>
          </a:p>
        </p:txBody>
      </p:sp>
      <p:sp>
        <p:nvSpPr>
          <p:cNvPr id="6" name="Text Placeholder 3">
            <a:extLst>
              <a:ext uri="{FF2B5EF4-FFF2-40B4-BE49-F238E27FC236}">
                <a16:creationId xmlns:a16="http://schemas.microsoft.com/office/drawing/2014/main" id="{B59BF717-054E-266D-BE54-3A38657B8851}"/>
              </a:ext>
            </a:extLst>
          </p:cNvPr>
          <p:cNvSpPr>
            <a:spLocks noGrp="1"/>
          </p:cNvSpPr>
          <p:nvPr/>
        </p:nvSpPr>
        <p:spPr>
          <a:xfrm>
            <a:off x="213262" y="860712"/>
            <a:ext cx="5123479" cy="3802505"/>
          </a:xfrm>
          <a:prstGeom prst="rect">
            <a:avLst/>
          </a:prstGeom>
          <a:noFill/>
          <a:ln>
            <a:noFill/>
          </a:ln>
        </p:spPr>
        <p:txBody>
          <a:bodyPr spcFirstLastPara="1" wrap="square" lIns="95050" tIns="95050" rIns="95050" bIns="95050" anchor="ctr" anchorCtr="0">
            <a:noAutofit/>
          </a:bodyPr>
          <a:lstStyle>
            <a:defPPr marR="0" lvl="0" algn="l" rtl="0">
              <a:lnSpc>
                <a:spcPct val="100000"/>
              </a:lnSpc>
              <a:spcBef>
                <a:spcPts val="0"/>
              </a:spcBef>
              <a:spcAft>
                <a:spcPts val="0"/>
              </a:spcAft>
            </a:defPPr>
            <a:lvl1pPr marL="411480" marR="0" lvl="0" indent="-314325" algn="l" rtl="0">
              <a:lnSpc>
                <a:spcPct val="115000"/>
              </a:lnSpc>
              <a:spcBef>
                <a:spcPts val="0"/>
              </a:spcBef>
              <a:spcAft>
                <a:spcPts val="0"/>
              </a:spcAft>
              <a:buClr>
                <a:schemeClr val="dk2"/>
              </a:buClr>
              <a:buSzPts val="1900"/>
              <a:buFont typeface="Trebuchet MS"/>
              <a:buChar char="●"/>
              <a:defRPr sz="1710" b="0" i="0" u="none" strike="noStrike" cap="none">
                <a:solidFill>
                  <a:schemeClr val="dk2"/>
                </a:solidFill>
                <a:latin typeface="Trebuchet MS"/>
                <a:ea typeface="Trebuchet MS"/>
                <a:cs typeface="Trebuchet MS"/>
                <a:sym typeface="Trebuchet MS"/>
              </a:defRPr>
            </a:lvl1pPr>
            <a:lvl2pPr marL="822960" marR="0" lvl="1"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2pPr>
            <a:lvl3pPr marL="1234440" marR="0" lvl="2"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3pPr>
            <a:lvl4pPr marL="1645920" marR="0" lvl="3"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4pPr>
            <a:lvl5pPr marL="2057400" marR="0" lvl="4"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5pPr>
            <a:lvl6pPr marL="2468880" marR="0" lvl="5"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6pPr>
            <a:lvl7pPr marL="2880360" marR="0" lvl="6"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7pPr>
            <a:lvl8pPr marL="3291840" marR="0" lvl="7"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8pPr>
            <a:lvl9pPr marL="3703320" marR="0" lvl="8" indent="-291465" algn="l" rtl="0">
              <a:lnSpc>
                <a:spcPct val="115000"/>
              </a:lnSpc>
              <a:spcBef>
                <a:spcPts val="1530"/>
              </a:spcBef>
              <a:spcAft>
                <a:spcPts val="153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9pPr>
          </a:lstStyle>
          <a:p>
            <a:pPr>
              <a:buClr>
                <a:schemeClr val="bg1"/>
              </a:buClr>
              <a:buFont typeface="Arial" panose="020B0604020202020204" pitchFamily="34" charset="0"/>
              <a:buChar char="•"/>
            </a:pPr>
            <a:endParaRPr lang="en-US" sz="1400">
              <a:solidFill>
                <a:schemeClr val="bg1"/>
              </a:solidFill>
            </a:endParaRPr>
          </a:p>
          <a:p>
            <a:pPr marL="97155" indent="0">
              <a:buClr>
                <a:schemeClr val="bg1"/>
              </a:buClr>
              <a:buNone/>
            </a:pPr>
            <a:r>
              <a:rPr lang="en-US" sz="1400" b="1" u="sng">
                <a:solidFill>
                  <a:schemeClr val="bg1"/>
                </a:solidFill>
              </a:rPr>
              <a:t>Composition:</a:t>
            </a:r>
            <a:endParaRPr lang="en-US" sz="1400" u="sng">
              <a:solidFill>
                <a:schemeClr val="bg1"/>
              </a:solidFill>
            </a:endParaRPr>
          </a:p>
          <a:p>
            <a:pPr>
              <a:buClr>
                <a:schemeClr val="bg1"/>
              </a:buClr>
              <a:buFont typeface="Arial" panose="020B0604020202020204" pitchFamily="34" charset="0"/>
              <a:buChar char="•"/>
            </a:pPr>
            <a:r>
              <a:rPr lang="en-US" sz="1400">
                <a:solidFill>
                  <a:schemeClr val="bg1"/>
                </a:solidFill>
              </a:rPr>
              <a:t>At least 4 at-large Senators in good standing</a:t>
            </a:r>
          </a:p>
          <a:p>
            <a:pPr>
              <a:buClr>
                <a:schemeClr val="bg1"/>
              </a:buClr>
              <a:buFont typeface="Arial" panose="020B0604020202020204" pitchFamily="34" charset="0"/>
              <a:buChar char="•"/>
            </a:pPr>
            <a:r>
              <a:rPr lang="en-US" sz="1400">
                <a:solidFill>
                  <a:schemeClr val="bg1"/>
                </a:solidFill>
              </a:rPr>
              <a:t>1 Executive Senator</a:t>
            </a:r>
          </a:p>
          <a:p>
            <a:pPr>
              <a:buClr>
                <a:schemeClr val="bg1"/>
              </a:buClr>
              <a:buFont typeface="Arial" panose="020B0604020202020204" pitchFamily="34" charset="0"/>
              <a:buChar char="•"/>
            </a:pPr>
            <a:r>
              <a:rPr lang="en-US" sz="1400">
                <a:solidFill>
                  <a:schemeClr val="bg1"/>
                </a:solidFill>
              </a:rPr>
              <a:t>Elections Committee members cannot be current GPSS Officers or candidates; must resign 35 days before Officer Elections if running</a:t>
            </a:r>
          </a:p>
          <a:p>
            <a:pPr marL="97155" indent="0">
              <a:buClr>
                <a:schemeClr val="bg1"/>
              </a:buClr>
              <a:buNone/>
            </a:pPr>
            <a:endParaRPr lang="en-US" sz="1400">
              <a:solidFill>
                <a:schemeClr val="bg1"/>
              </a:solidFill>
            </a:endParaRPr>
          </a:p>
          <a:p>
            <a:pPr marL="97155" indent="0">
              <a:buClr>
                <a:schemeClr val="bg1"/>
              </a:buClr>
              <a:buNone/>
            </a:pPr>
            <a:r>
              <a:rPr lang="en-US" sz="1400" b="1" u="sng">
                <a:solidFill>
                  <a:schemeClr val="bg1"/>
                </a:solidFill>
              </a:rPr>
              <a:t>Functions:</a:t>
            </a:r>
            <a:endParaRPr lang="en-US" sz="1400" u="sng">
              <a:solidFill>
                <a:schemeClr val="bg1"/>
              </a:solidFill>
            </a:endParaRPr>
          </a:p>
          <a:p>
            <a:pPr>
              <a:buClr>
                <a:schemeClr val="bg1"/>
              </a:buClr>
              <a:buFont typeface="Arial" panose="020B0604020202020204" pitchFamily="34" charset="0"/>
              <a:buChar char="•"/>
            </a:pPr>
            <a:r>
              <a:rPr lang="en-US" sz="1400">
                <a:solidFill>
                  <a:schemeClr val="bg1"/>
                </a:solidFill>
              </a:rPr>
              <a:t>Ensure fair, transparent, and inclusive GPSS elections per Bylaws and Constitution</a:t>
            </a:r>
          </a:p>
          <a:p>
            <a:pPr>
              <a:buClr>
                <a:schemeClr val="bg1"/>
              </a:buClr>
              <a:buFont typeface="Arial" panose="020B0604020202020204" pitchFamily="34" charset="0"/>
              <a:buChar char="•"/>
            </a:pPr>
            <a:r>
              <a:rPr lang="en-US" sz="1400">
                <a:solidFill>
                  <a:schemeClr val="bg1"/>
                </a:solidFill>
              </a:rPr>
              <a:t>Adopt Elections Rules and create an Elections Guide</a:t>
            </a:r>
          </a:p>
          <a:p>
            <a:pPr>
              <a:buClr>
                <a:schemeClr val="bg1"/>
              </a:buClr>
              <a:buFont typeface="Arial" panose="020B0604020202020204" pitchFamily="34" charset="0"/>
              <a:buChar char="•"/>
            </a:pPr>
            <a:r>
              <a:rPr lang="en-US" sz="1400">
                <a:solidFill>
                  <a:schemeClr val="bg1"/>
                </a:solidFill>
              </a:rPr>
              <a:t>Conduct elections and enforce rules, including terminating candidacies for violations</a:t>
            </a:r>
          </a:p>
        </p:txBody>
      </p:sp>
      <p:pic>
        <p:nvPicPr>
          <p:cNvPr id="15" name="Graphic 14">
            <a:extLst>
              <a:ext uri="{FF2B5EF4-FFF2-40B4-BE49-F238E27FC236}">
                <a16:creationId xmlns:a16="http://schemas.microsoft.com/office/drawing/2014/main" id="{97B184C2-E462-6F47-8622-B16ACE9177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25192" y="266672"/>
            <a:ext cx="1537145" cy="1537145"/>
          </a:xfrm>
          <a:prstGeom prst="rect">
            <a:avLst/>
          </a:prstGeom>
        </p:spPr>
      </p:pic>
      <p:cxnSp>
        <p:nvCxnSpPr>
          <p:cNvPr id="16" name="Straight Connector 15">
            <a:extLst>
              <a:ext uri="{FF2B5EF4-FFF2-40B4-BE49-F238E27FC236}">
                <a16:creationId xmlns:a16="http://schemas.microsoft.com/office/drawing/2014/main" id="{057B83D9-D2B3-8E1A-4EE2-5B200949CB99}"/>
              </a:ext>
            </a:extLst>
          </p:cNvPr>
          <p:cNvCxnSpPr>
            <a:cxnSpLocks/>
          </p:cNvCxnSpPr>
          <p:nvPr/>
        </p:nvCxnSpPr>
        <p:spPr>
          <a:xfrm>
            <a:off x="299803" y="809874"/>
            <a:ext cx="4761876" cy="0"/>
          </a:xfrm>
          <a:prstGeom prst="line">
            <a:avLst/>
          </a:prstGeom>
          <a:ln w="28575">
            <a:solidFill>
              <a:srgbClr val="E2CA91"/>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153FD257-0456-3228-0D58-072C6607C05C}"/>
              </a:ext>
            </a:extLst>
          </p:cNvPr>
          <p:cNvPicPr>
            <a:picLocks noChangeAspect="1"/>
          </p:cNvPicPr>
          <p:nvPr/>
        </p:nvPicPr>
        <p:blipFill>
          <a:blip r:embed="rId4"/>
          <a:stretch>
            <a:fillRect/>
          </a:stretch>
        </p:blipFill>
        <p:spPr>
          <a:xfrm>
            <a:off x="6834421" y="1803817"/>
            <a:ext cx="2027916" cy="2027916"/>
          </a:xfrm>
          <a:prstGeom prst="rect">
            <a:avLst/>
          </a:prstGeom>
        </p:spPr>
      </p:pic>
      <p:grpSp>
        <p:nvGrpSpPr>
          <p:cNvPr id="8" name="Group 7">
            <a:extLst>
              <a:ext uri="{FF2B5EF4-FFF2-40B4-BE49-F238E27FC236}">
                <a16:creationId xmlns:a16="http://schemas.microsoft.com/office/drawing/2014/main" id="{C8AF4A21-6615-D3F6-B2FC-8D7CF1C3C3FD}"/>
              </a:ext>
            </a:extLst>
          </p:cNvPr>
          <p:cNvGrpSpPr/>
          <p:nvPr/>
        </p:nvGrpSpPr>
        <p:grpSpPr>
          <a:xfrm>
            <a:off x="5561887" y="751562"/>
            <a:ext cx="1537145" cy="1553429"/>
            <a:chOff x="5360467" y="902159"/>
            <a:chExt cx="1537145" cy="1767716"/>
          </a:xfrm>
        </p:grpSpPr>
        <p:pic>
          <p:nvPicPr>
            <p:cNvPr id="9" name="Picture 8" descr="A purple and white rectangular object with a qr code&#10;&#10;Description automatically generated">
              <a:extLst>
                <a:ext uri="{FF2B5EF4-FFF2-40B4-BE49-F238E27FC236}">
                  <a16:creationId xmlns:a16="http://schemas.microsoft.com/office/drawing/2014/main" id="{EC410DA8-AEAD-1817-E58D-3F23D1C48A71}"/>
                </a:ext>
              </a:extLst>
            </p:cNvPr>
            <p:cNvPicPr>
              <a:picLocks noChangeAspect="1"/>
            </p:cNvPicPr>
            <p:nvPr/>
          </p:nvPicPr>
          <p:blipFill>
            <a:blip r:embed="rId5"/>
            <a:srcRect l="81638" t="23195" r="2167" b="39500"/>
            <a:stretch/>
          </p:blipFill>
          <p:spPr>
            <a:xfrm>
              <a:off x="5360467" y="902159"/>
              <a:ext cx="1537145" cy="1767716"/>
            </a:xfrm>
            <a:prstGeom prst="rect">
              <a:avLst/>
            </a:prstGeom>
          </p:spPr>
        </p:pic>
        <p:sp>
          <p:nvSpPr>
            <p:cNvPr id="10" name="Rectangle 9">
              <a:extLst>
                <a:ext uri="{FF2B5EF4-FFF2-40B4-BE49-F238E27FC236}">
                  <a16:creationId xmlns:a16="http://schemas.microsoft.com/office/drawing/2014/main" id="{C8106506-72AD-3BA8-9FBB-AFAA7352601E}"/>
                </a:ext>
              </a:extLst>
            </p:cNvPr>
            <p:cNvSpPr/>
            <p:nvPr/>
          </p:nvSpPr>
          <p:spPr>
            <a:xfrm>
              <a:off x="5714698" y="1224973"/>
              <a:ext cx="1069297" cy="1169233"/>
            </a:xfrm>
            <a:prstGeom prst="rect">
              <a:avLst/>
            </a:prstGeom>
            <a:solidFill>
              <a:srgbClr val="BEA0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Only for currently registered Senators</a:t>
              </a:r>
              <a:endParaRPr lang="en-US" sz="1400" b="1" i="1"/>
            </a:p>
          </p:txBody>
        </p:sp>
      </p:grpSp>
    </p:spTree>
    <p:extLst>
      <p:ext uri="{BB962C8B-B14F-4D97-AF65-F5344CB8AC3E}">
        <p14:creationId xmlns:p14="http://schemas.microsoft.com/office/powerpoint/2010/main" val="1720708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34"/>
          <p:cNvSpPr txBox="1"/>
          <p:nvPr/>
        </p:nvSpPr>
        <p:spPr>
          <a:xfrm>
            <a:off x="584300" y="-104790"/>
            <a:ext cx="7976400" cy="879000"/>
          </a:xfrm>
          <a:prstGeom prst="rect">
            <a:avLst/>
          </a:prstGeom>
          <a:noFill/>
          <a:ln>
            <a:noFill/>
          </a:ln>
        </p:spPr>
        <p:txBody>
          <a:bodyPr spcFirstLastPara="1" wrap="square" lIns="91425" tIns="91425" rIns="91425" bIns="91425" anchor="t" anchorCtr="0">
            <a:noAutofit/>
          </a:bodyPr>
          <a:lstStyle/>
          <a:p>
            <a:r>
              <a:rPr lang="en" sz="4500" b="1">
                <a:solidFill>
                  <a:srgbClr val="F2F2F2"/>
                </a:solidFill>
                <a:latin typeface="Encode Sans"/>
                <a:ea typeface="Encode Sans"/>
                <a:cs typeface="Encode Sans"/>
                <a:sym typeface="Encode Sans"/>
              </a:rPr>
              <a:t>Approval of Minutes </a:t>
            </a:r>
            <a:endParaRPr lang="en" sz="4500" b="1">
              <a:solidFill>
                <a:srgbClr val="F2F2F2"/>
              </a:solidFill>
              <a:latin typeface="Encode Sans"/>
              <a:ea typeface="Encode Sans"/>
              <a:cs typeface="Encode Sans"/>
            </a:endParaRPr>
          </a:p>
        </p:txBody>
      </p:sp>
      <p:cxnSp>
        <p:nvCxnSpPr>
          <p:cNvPr id="166" name="Google Shape;166;p34"/>
          <p:cNvCxnSpPr/>
          <p:nvPr/>
        </p:nvCxnSpPr>
        <p:spPr>
          <a:xfrm>
            <a:off x="0" y="740735"/>
            <a:ext cx="2538000" cy="8100"/>
          </a:xfrm>
          <a:prstGeom prst="straightConnector1">
            <a:avLst/>
          </a:prstGeom>
          <a:noFill/>
          <a:ln w="76200" cap="flat" cmpd="sng">
            <a:solidFill>
              <a:srgbClr val="BFAD81"/>
            </a:solidFill>
            <a:prstDash val="solid"/>
            <a:round/>
            <a:headEnd type="none" w="med" len="med"/>
            <a:tailEnd type="none" w="med" len="med"/>
          </a:ln>
        </p:spPr>
      </p:cxnSp>
      <p:sp>
        <p:nvSpPr>
          <p:cNvPr id="168" name="Google Shape;168;p34"/>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sz="1800">
              <a:latin typeface="Source Code Pro"/>
              <a:ea typeface="Source Code Pro"/>
              <a:cs typeface="Source Code Pro"/>
              <a:sym typeface="Source Code Pro"/>
            </a:endParaRPr>
          </a:p>
        </p:txBody>
      </p:sp>
      <p:sp>
        <p:nvSpPr>
          <p:cNvPr id="170" name="Google Shape;170;p34"/>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dirty="0"/>
              <a:t>4</a:t>
            </a:fld>
            <a:endParaRPr/>
          </a:p>
        </p:txBody>
      </p:sp>
      <p:sp>
        <p:nvSpPr>
          <p:cNvPr id="10" name="Google Shape;145;p32">
            <a:extLst>
              <a:ext uri="{FF2B5EF4-FFF2-40B4-BE49-F238E27FC236}">
                <a16:creationId xmlns:a16="http://schemas.microsoft.com/office/drawing/2014/main" id="{163D1A7E-A29A-F47F-8A52-A8E326F4BD70}"/>
              </a:ext>
            </a:extLst>
          </p:cNvPr>
          <p:cNvSpPr txBox="1"/>
          <p:nvPr/>
        </p:nvSpPr>
        <p:spPr>
          <a:xfrm>
            <a:off x="5689853" y="3621562"/>
            <a:ext cx="3450286" cy="1041169"/>
          </a:xfrm>
          <a:prstGeom prst="rect">
            <a:avLst/>
          </a:prstGeom>
          <a:noFill/>
          <a:ln>
            <a:noFill/>
          </a:ln>
        </p:spPr>
        <p:txBody>
          <a:bodyPr spcFirstLastPara="1" wrap="square" lIns="91425" tIns="91425" rIns="91425" bIns="91425" anchor="t" anchorCtr="0">
            <a:noAutofit/>
          </a:bodyPr>
          <a:lstStyle/>
          <a:p>
            <a:pPr algn="ctr"/>
            <a:r>
              <a:rPr lang="en-US" sz="1600" b="1">
                <a:solidFill>
                  <a:schemeClr val="bg1"/>
                </a:solidFill>
                <a:latin typeface="Open Sans"/>
                <a:ea typeface="Open Sans"/>
                <a:cs typeface="Open Sans"/>
                <a:sym typeface="Open Sans"/>
              </a:rPr>
              <a:t>Attendance Form Link: </a:t>
            </a:r>
            <a:endParaRPr lang="en-US" sz="1600" b="1">
              <a:solidFill>
                <a:schemeClr val="bg1"/>
              </a:solidFill>
              <a:latin typeface="Open Sans"/>
              <a:ea typeface="Open Sans"/>
              <a:cs typeface="Open Sans"/>
            </a:endParaRPr>
          </a:p>
          <a:p>
            <a:pPr algn="ctr"/>
            <a:r>
              <a:rPr lang="en-US" sz="1600">
                <a:solidFill>
                  <a:schemeClr val="bg1"/>
                </a:solidFill>
                <a:ea typeface="+mn-lt"/>
                <a:cs typeface="+mn-lt"/>
                <a:hlinkClick r:id="rId3">
                  <a:extLst>
                    <a:ext uri="{A12FA001-AC4F-418D-AE19-62706E023703}">
                      <ahyp:hlinkClr xmlns:ahyp="http://schemas.microsoft.com/office/drawing/2018/hyperlinkcolor" val="tx"/>
                    </a:ext>
                  </a:extLst>
                </a:hlinkClick>
              </a:rPr>
              <a:t>https://forms.office.com/r/ceUZeJJJ2w</a:t>
            </a:r>
            <a:r>
              <a:rPr lang="en-US" sz="1600">
                <a:solidFill>
                  <a:schemeClr val="bg1"/>
                </a:solidFill>
                <a:ea typeface="+mn-lt"/>
                <a:cs typeface="+mn-lt"/>
              </a:rPr>
              <a:t> </a:t>
            </a:r>
            <a:endParaRPr lang="en-US" sz="1600">
              <a:solidFill>
                <a:schemeClr val="bg1"/>
              </a:solidFill>
            </a:endParaRPr>
          </a:p>
          <a:p>
            <a:pPr algn="r"/>
            <a:endParaRPr lang="en-US" b="1">
              <a:solidFill>
                <a:schemeClr val="bg1"/>
              </a:solidFill>
              <a:latin typeface="Open Sans"/>
              <a:ea typeface="Open Sans"/>
              <a:cs typeface="Open Sans"/>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C64DB3D0-6CF0-C5CD-EDC6-588AA7EAF516}"/>
                  </a:ext>
                </a:extLst>
              </p14:cNvPr>
              <p14:cNvContentPartPr/>
              <p14:nvPr/>
            </p14:nvContentPartPr>
            <p14:xfrm>
              <a:off x="2229555" y="3372555"/>
              <a:ext cx="14111" cy="14111"/>
            </p14:xfrm>
          </p:contentPart>
        </mc:Choice>
        <mc:Fallback>
          <p:pic>
            <p:nvPicPr>
              <p:cNvPr id="2" name="Ink 1">
                <a:extLst>
                  <a:ext uri="{FF2B5EF4-FFF2-40B4-BE49-F238E27FC236}">
                    <a16:creationId xmlns:a16="http://schemas.microsoft.com/office/drawing/2014/main" id="{C64DB3D0-6CF0-C5CD-EDC6-588AA7EAF516}"/>
                  </a:ext>
                </a:extLst>
              </p:cNvPr>
              <p:cNvPicPr/>
              <p:nvPr/>
            </p:nvPicPr>
            <p:blipFill>
              <a:blip r:embed="rId5"/>
              <a:stretch>
                <a:fillRect/>
              </a:stretch>
            </p:blipFill>
            <p:spPr>
              <a:xfrm>
                <a:off x="112905" y="-860745"/>
                <a:ext cx="4233300" cy="8466600"/>
              </a:xfrm>
              <a:prstGeom prst="rect">
                <a:avLst/>
              </a:prstGeom>
            </p:spPr>
          </p:pic>
        </mc:Fallback>
      </mc:AlternateContent>
      <p:sp>
        <p:nvSpPr>
          <p:cNvPr id="4" name="Title 3">
            <a:extLst>
              <a:ext uri="{FF2B5EF4-FFF2-40B4-BE49-F238E27FC236}">
                <a16:creationId xmlns:a16="http://schemas.microsoft.com/office/drawing/2014/main" id="{C18806FD-E573-5D8E-8642-698F33AF0623}"/>
              </a:ext>
            </a:extLst>
          </p:cNvPr>
          <p:cNvSpPr>
            <a:spLocks noGrp="1"/>
          </p:cNvSpPr>
          <p:nvPr>
            <p:ph type="title"/>
          </p:nvPr>
        </p:nvSpPr>
        <p:spPr>
          <a:xfrm>
            <a:off x="242263" y="896105"/>
            <a:ext cx="4992189" cy="4163722"/>
          </a:xfrm>
        </p:spPr>
        <p:txBody>
          <a:bodyPr/>
          <a:lstStyle/>
          <a:p>
            <a:pPr marL="171450" indent="-171450">
              <a:buFont typeface="Calibri"/>
              <a:buChar char="-"/>
            </a:pPr>
            <a:r>
              <a:rPr lang="en-US" sz="1400" b="0">
                <a:solidFill>
                  <a:schemeClr val="bg1"/>
                </a:solidFill>
                <a:latin typeface="Aptos"/>
                <a:cs typeface="Segoe UI"/>
              </a:rPr>
              <a:t>Minutes from the 10/16/2024 GPSS Meeting, as circulated by email by Senate Director Annika Peterson on 11/12/2024</a:t>
            </a:r>
          </a:p>
          <a:p>
            <a:endParaRPr lang="en" sz="1100">
              <a:solidFill>
                <a:schemeClr val="bg1"/>
              </a:solidFill>
              <a:latin typeface="Aptos"/>
            </a:endParaRPr>
          </a:p>
        </p:txBody>
      </p:sp>
      <p:pic>
        <p:nvPicPr>
          <p:cNvPr id="3" name="Picture 2" descr="A qr code with purple text&#10;&#10;Description automatically generated">
            <a:extLst>
              <a:ext uri="{FF2B5EF4-FFF2-40B4-BE49-F238E27FC236}">
                <a16:creationId xmlns:a16="http://schemas.microsoft.com/office/drawing/2014/main" id="{3A60B133-E1A2-621B-A54E-5F22B285FB66}"/>
              </a:ext>
            </a:extLst>
          </p:cNvPr>
          <p:cNvPicPr>
            <a:picLocks noChangeAspect="1"/>
          </p:cNvPicPr>
          <p:nvPr/>
        </p:nvPicPr>
        <p:blipFill>
          <a:blip r:embed="rId6"/>
          <a:stretch>
            <a:fillRect/>
          </a:stretch>
        </p:blipFill>
        <p:spPr>
          <a:xfrm>
            <a:off x="5691868" y="1489303"/>
            <a:ext cx="3393622" cy="1824718"/>
          </a:xfrm>
          <a:prstGeom prst="rect">
            <a:avLst/>
          </a:prstGeom>
        </p:spPr>
      </p:pic>
    </p:spTree>
    <p:extLst>
      <p:ext uri="{BB962C8B-B14F-4D97-AF65-F5344CB8AC3E}">
        <p14:creationId xmlns:p14="http://schemas.microsoft.com/office/powerpoint/2010/main" val="2608936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A0B49-7D55-00CA-6342-95229AE3FC58}"/>
              </a:ext>
            </a:extLst>
          </p:cNvPr>
          <p:cNvSpPr>
            <a:spLocks noGrp="1"/>
          </p:cNvSpPr>
          <p:nvPr>
            <p:ph type="title"/>
          </p:nvPr>
        </p:nvSpPr>
        <p:spPr/>
        <p:txBody>
          <a:bodyPr/>
          <a:lstStyle/>
          <a:p>
            <a:r>
              <a:rPr lang="en-US" sz="4800" b="1">
                <a:latin typeface="Encode Sans"/>
              </a:rPr>
              <a:t>Committees Recruitment </a:t>
            </a:r>
          </a:p>
        </p:txBody>
      </p:sp>
      <p:sp>
        <p:nvSpPr>
          <p:cNvPr id="3" name="Slide Number Placeholder 2">
            <a:extLst>
              <a:ext uri="{FF2B5EF4-FFF2-40B4-BE49-F238E27FC236}">
                <a16:creationId xmlns:a16="http://schemas.microsoft.com/office/drawing/2014/main" id="{EA9856ED-C8AB-9FC5-8F31-4157AA0AF4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40</a:t>
            </a:fld>
            <a:endParaRPr lang="en"/>
          </a:p>
        </p:txBody>
      </p:sp>
      <p:pic>
        <p:nvPicPr>
          <p:cNvPr id="5" name="Picture 4" descr="A close-up of a logo&#10;&#10;Description automatically generated">
            <a:extLst>
              <a:ext uri="{FF2B5EF4-FFF2-40B4-BE49-F238E27FC236}">
                <a16:creationId xmlns:a16="http://schemas.microsoft.com/office/drawing/2014/main" id="{996B2D99-1984-9C3F-9C7C-309293C881C3}"/>
              </a:ext>
            </a:extLst>
          </p:cNvPr>
          <p:cNvPicPr>
            <a:picLocks noChangeAspect="1"/>
          </p:cNvPicPr>
          <p:nvPr/>
        </p:nvPicPr>
        <p:blipFill>
          <a:blip r:embed="rId2"/>
          <a:stretch>
            <a:fillRect/>
          </a:stretch>
        </p:blipFill>
        <p:spPr>
          <a:xfrm>
            <a:off x="1074965" y="3570019"/>
            <a:ext cx="7347857" cy="1575336"/>
          </a:xfrm>
          <a:prstGeom prst="rect">
            <a:avLst/>
          </a:prstGeom>
        </p:spPr>
      </p:pic>
    </p:spTree>
    <p:extLst>
      <p:ext uri="{BB962C8B-B14F-4D97-AF65-F5344CB8AC3E}">
        <p14:creationId xmlns:p14="http://schemas.microsoft.com/office/powerpoint/2010/main" val="994055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941F3-C47D-1D4D-9F49-D630A4F78223}"/>
            </a:ext>
          </a:extLst>
        </p:cNvPr>
        <p:cNvGrpSpPr/>
        <p:nvPr/>
      </p:nvGrpSpPr>
      <p:grpSpPr>
        <a:xfrm>
          <a:off x="0" y="0"/>
          <a:ext cx="0" cy="0"/>
          <a:chOff x="0" y="0"/>
          <a:chExt cx="0" cy="0"/>
        </a:xfrm>
      </p:grpSpPr>
      <p:pic>
        <p:nvPicPr>
          <p:cNvPr id="10" name="Picture 9" descr="A purple and white rectangular object with a qr code&#10;&#10;Description automatically generated">
            <a:extLst>
              <a:ext uri="{FF2B5EF4-FFF2-40B4-BE49-F238E27FC236}">
                <a16:creationId xmlns:a16="http://schemas.microsoft.com/office/drawing/2014/main" id="{0914E81C-7732-67CC-A51F-0B2DA13FFBCC}"/>
              </a:ext>
            </a:extLst>
          </p:cNvPr>
          <p:cNvPicPr>
            <a:picLocks noChangeAspect="1"/>
          </p:cNvPicPr>
          <p:nvPr/>
        </p:nvPicPr>
        <p:blipFill>
          <a:blip r:embed="rId3"/>
          <a:srcRect l="81638" t="23195" r="2167" b="39500"/>
          <a:stretch/>
        </p:blipFill>
        <p:spPr>
          <a:xfrm>
            <a:off x="5141171" y="1184887"/>
            <a:ext cx="1537145" cy="1553429"/>
          </a:xfrm>
          <a:prstGeom prst="rect">
            <a:avLst/>
          </a:prstGeom>
        </p:spPr>
      </p:pic>
      <p:sp>
        <p:nvSpPr>
          <p:cNvPr id="3" name="Slide Number Placeholder 2">
            <a:extLst>
              <a:ext uri="{FF2B5EF4-FFF2-40B4-BE49-F238E27FC236}">
                <a16:creationId xmlns:a16="http://schemas.microsoft.com/office/drawing/2014/main" id="{155E3384-8F0D-E1B9-9387-4DF4FAC972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41</a:t>
            </a:fld>
            <a:endParaRPr lang="en"/>
          </a:p>
        </p:txBody>
      </p:sp>
      <p:sp>
        <p:nvSpPr>
          <p:cNvPr id="4" name="Title 1">
            <a:extLst>
              <a:ext uri="{FF2B5EF4-FFF2-40B4-BE49-F238E27FC236}">
                <a16:creationId xmlns:a16="http://schemas.microsoft.com/office/drawing/2014/main" id="{63E1E7AE-F2A4-CA1F-BB3B-DCF7F5F63041}"/>
              </a:ext>
            </a:extLst>
          </p:cNvPr>
          <p:cNvSpPr>
            <a:spLocks noGrp="1"/>
          </p:cNvSpPr>
          <p:nvPr/>
        </p:nvSpPr>
        <p:spPr>
          <a:xfrm>
            <a:off x="216007" y="202867"/>
            <a:ext cx="9266402" cy="607007"/>
          </a:xfrm>
          <a:prstGeom prst="rect">
            <a:avLst/>
          </a:prstGeom>
          <a:noFill/>
          <a:ln>
            <a:noFill/>
          </a:ln>
        </p:spPr>
        <p:txBody>
          <a:bodyPr spcFirstLastPara="1" wrap="square" lIns="95050" tIns="95050" rIns="95050" bIns="9505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800"/>
              <a:buFont typeface="verdana"/>
              <a:buNone/>
              <a:defRPr sz="4320" b="1"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9pPr>
          </a:lstStyle>
          <a:p>
            <a:pPr algn="l"/>
            <a:r>
              <a:rPr lang="en-US" sz="3200">
                <a:solidFill>
                  <a:srgbClr val="FFFFFF"/>
                </a:solidFill>
              </a:rPr>
              <a:t>Finance &amp; Budget Committee</a:t>
            </a:r>
            <a:endParaRPr lang="en-US" sz="3200">
              <a:solidFill>
                <a:schemeClr val="bg1"/>
              </a:solidFill>
            </a:endParaRPr>
          </a:p>
        </p:txBody>
      </p:sp>
      <p:sp>
        <p:nvSpPr>
          <p:cNvPr id="6" name="Text Placeholder 3">
            <a:extLst>
              <a:ext uri="{FF2B5EF4-FFF2-40B4-BE49-F238E27FC236}">
                <a16:creationId xmlns:a16="http://schemas.microsoft.com/office/drawing/2014/main" id="{C2FDC5F3-268F-6DC2-B51A-D480FE1A3303}"/>
              </a:ext>
            </a:extLst>
          </p:cNvPr>
          <p:cNvSpPr>
            <a:spLocks noGrp="1"/>
          </p:cNvSpPr>
          <p:nvPr/>
        </p:nvSpPr>
        <p:spPr>
          <a:xfrm>
            <a:off x="237889" y="929988"/>
            <a:ext cx="5058157" cy="3802505"/>
          </a:xfrm>
          <a:prstGeom prst="rect">
            <a:avLst/>
          </a:prstGeom>
          <a:noFill/>
          <a:ln>
            <a:noFill/>
          </a:ln>
        </p:spPr>
        <p:txBody>
          <a:bodyPr spcFirstLastPara="1" wrap="square" lIns="95050" tIns="95050" rIns="95050" bIns="95050" anchor="ctr" anchorCtr="0">
            <a:noAutofit/>
          </a:bodyPr>
          <a:lstStyle>
            <a:defPPr marR="0" lvl="0" algn="l" rtl="0">
              <a:lnSpc>
                <a:spcPct val="100000"/>
              </a:lnSpc>
              <a:spcBef>
                <a:spcPts val="0"/>
              </a:spcBef>
              <a:spcAft>
                <a:spcPts val="0"/>
              </a:spcAft>
            </a:defPPr>
            <a:lvl1pPr marL="411480" marR="0" lvl="0" indent="-314325" algn="l" rtl="0">
              <a:lnSpc>
                <a:spcPct val="115000"/>
              </a:lnSpc>
              <a:spcBef>
                <a:spcPts val="0"/>
              </a:spcBef>
              <a:spcAft>
                <a:spcPts val="0"/>
              </a:spcAft>
              <a:buClr>
                <a:schemeClr val="dk2"/>
              </a:buClr>
              <a:buSzPts val="1900"/>
              <a:buFont typeface="Trebuchet MS"/>
              <a:buChar char="●"/>
              <a:defRPr sz="1710" b="0" i="0" u="none" strike="noStrike" cap="none">
                <a:solidFill>
                  <a:schemeClr val="dk2"/>
                </a:solidFill>
                <a:latin typeface="Trebuchet MS"/>
                <a:ea typeface="Trebuchet MS"/>
                <a:cs typeface="Trebuchet MS"/>
                <a:sym typeface="Trebuchet MS"/>
              </a:defRPr>
            </a:lvl1pPr>
            <a:lvl2pPr marL="822960" marR="0" lvl="1"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2pPr>
            <a:lvl3pPr marL="1234440" marR="0" lvl="2"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3pPr>
            <a:lvl4pPr marL="1645920" marR="0" lvl="3"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4pPr>
            <a:lvl5pPr marL="2057400" marR="0" lvl="4"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5pPr>
            <a:lvl6pPr marL="2468880" marR="0" lvl="5"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6pPr>
            <a:lvl7pPr marL="2880360" marR="0" lvl="6"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7pPr>
            <a:lvl8pPr marL="3291840" marR="0" lvl="7"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8pPr>
            <a:lvl9pPr marL="3703320" marR="0" lvl="8" indent="-291465" algn="l" rtl="0">
              <a:lnSpc>
                <a:spcPct val="115000"/>
              </a:lnSpc>
              <a:spcBef>
                <a:spcPts val="1530"/>
              </a:spcBef>
              <a:spcAft>
                <a:spcPts val="153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9pPr>
          </a:lstStyle>
          <a:p>
            <a:pPr marL="97155" indent="0">
              <a:buClr>
                <a:schemeClr val="bg1"/>
              </a:buClr>
              <a:buNone/>
            </a:pPr>
            <a:r>
              <a:rPr lang="en-US" sz="1400" b="1" u="sng">
                <a:solidFill>
                  <a:schemeClr val="bg1"/>
                </a:solidFill>
              </a:rPr>
              <a:t>Composition:</a:t>
            </a:r>
            <a:endParaRPr lang="en-US" sz="1400" u="sng">
              <a:solidFill>
                <a:schemeClr val="bg1"/>
              </a:solidFill>
            </a:endParaRPr>
          </a:p>
          <a:p>
            <a:pPr>
              <a:buClr>
                <a:schemeClr val="bg1"/>
              </a:buClr>
              <a:buFont typeface="Arial" panose="020B0604020202020204" pitchFamily="34" charset="0"/>
              <a:buChar char="•"/>
            </a:pPr>
            <a:r>
              <a:rPr lang="en-US" sz="1400">
                <a:solidFill>
                  <a:schemeClr val="bg1"/>
                </a:solidFill>
              </a:rPr>
              <a:t>GPSS VP of Finance</a:t>
            </a:r>
          </a:p>
          <a:p>
            <a:pPr>
              <a:buClr>
                <a:schemeClr val="bg1"/>
              </a:buClr>
              <a:buFont typeface="Arial" panose="020B0604020202020204" pitchFamily="34" charset="0"/>
              <a:buChar char="•"/>
            </a:pPr>
            <a:r>
              <a:rPr lang="en-US" sz="1400">
                <a:solidFill>
                  <a:schemeClr val="bg1"/>
                </a:solidFill>
              </a:rPr>
              <a:t>Director of Student Activities and Union Facilities (or designee)</a:t>
            </a:r>
          </a:p>
          <a:p>
            <a:pPr>
              <a:buClr>
                <a:schemeClr val="bg1"/>
              </a:buClr>
              <a:buFont typeface="Arial" panose="020B0604020202020204" pitchFamily="34" charset="0"/>
              <a:buChar char="•"/>
            </a:pPr>
            <a:r>
              <a:rPr lang="en-US" sz="1400">
                <a:solidFill>
                  <a:schemeClr val="bg1"/>
                </a:solidFill>
              </a:rPr>
              <a:t>5-9 elected Senators (appointed by the President, approved by the Executive Committee)</a:t>
            </a:r>
          </a:p>
          <a:p>
            <a:pPr marL="97155" indent="0">
              <a:buClr>
                <a:schemeClr val="bg1"/>
              </a:buClr>
              <a:buNone/>
            </a:pPr>
            <a:endParaRPr lang="en-US" sz="1400">
              <a:solidFill>
                <a:schemeClr val="bg1"/>
              </a:solidFill>
            </a:endParaRPr>
          </a:p>
          <a:p>
            <a:pPr marL="97155" indent="0">
              <a:buClr>
                <a:schemeClr val="bg1"/>
              </a:buClr>
              <a:buNone/>
            </a:pPr>
            <a:r>
              <a:rPr lang="en-US" sz="1400" b="1" u="sng">
                <a:solidFill>
                  <a:schemeClr val="bg1"/>
                </a:solidFill>
              </a:rPr>
              <a:t>Functions:</a:t>
            </a:r>
            <a:endParaRPr lang="en-US" sz="1400" u="sng">
              <a:solidFill>
                <a:schemeClr val="bg1"/>
              </a:solidFill>
            </a:endParaRPr>
          </a:p>
          <a:p>
            <a:pPr>
              <a:buClr>
                <a:schemeClr val="bg1"/>
              </a:buClr>
              <a:buFont typeface="Arial" panose="020B0604020202020204" pitchFamily="34" charset="0"/>
              <a:buChar char="•"/>
            </a:pPr>
            <a:r>
              <a:rPr lang="en-US" sz="1400">
                <a:solidFill>
                  <a:schemeClr val="bg1"/>
                </a:solidFill>
              </a:rPr>
              <a:t>Manage allocation of GPSS Grant Budget from Finance and Budget Committee</a:t>
            </a:r>
          </a:p>
          <a:p>
            <a:pPr>
              <a:buClr>
                <a:schemeClr val="bg1"/>
              </a:buClr>
              <a:buFont typeface="Arial" panose="020B0604020202020204" pitchFamily="34" charset="0"/>
              <a:buChar char="•"/>
            </a:pPr>
            <a:r>
              <a:rPr lang="en-US" sz="1400">
                <a:solidFill>
                  <a:schemeClr val="bg1"/>
                </a:solidFill>
              </a:rPr>
              <a:t>Advertise, review, and approve special/departmental requests (with exceptions)</a:t>
            </a:r>
          </a:p>
          <a:p>
            <a:pPr>
              <a:buClr>
                <a:schemeClr val="bg1"/>
              </a:buClr>
              <a:buFont typeface="Arial" panose="020B0604020202020204" pitchFamily="34" charset="0"/>
              <a:buChar char="•"/>
            </a:pPr>
            <a:r>
              <a:rPr lang="en-US" sz="1400">
                <a:solidFill>
                  <a:schemeClr val="bg1"/>
                </a:solidFill>
              </a:rPr>
              <a:t>Review and recommend annual budget for the next fiscal year</a:t>
            </a:r>
          </a:p>
          <a:p>
            <a:pPr>
              <a:buClr>
                <a:schemeClr val="bg1"/>
              </a:buClr>
              <a:buFont typeface="Arial" panose="020B0604020202020204" pitchFamily="34" charset="0"/>
              <a:buChar char="•"/>
            </a:pPr>
            <a:r>
              <a:rPr lang="en-US" sz="1400">
                <a:solidFill>
                  <a:schemeClr val="bg1"/>
                </a:solidFill>
              </a:rPr>
              <a:t>Follow and revise the “Special and Departmental Allocation Funding Packet”</a:t>
            </a:r>
          </a:p>
        </p:txBody>
      </p:sp>
      <p:pic>
        <p:nvPicPr>
          <p:cNvPr id="15" name="Graphic 14">
            <a:extLst>
              <a:ext uri="{FF2B5EF4-FFF2-40B4-BE49-F238E27FC236}">
                <a16:creationId xmlns:a16="http://schemas.microsoft.com/office/drawing/2014/main" id="{E338101A-CD92-E61E-AC23-391E45B8C4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25192" y="266672"/>
            <a:ext cx="1537145" cy="1537145"/>
          </a:xfrm>
          <a:prstGeom prst="rect">
            <a:avLst/>
          </a:prstGeom>
        </p:spPr>
      </p:pic>
      <p:cxnSp>
        <p:nvCxnSpPr>
          <p:cNvPr id="2" name="Straight Connector 1">
            <a:extLst>
              <a:ext uri="{FF2B5EF4-FFF2-40B4-BE49-F238E27FC236}">
                <a16:creationId xmlns:a16="http://schemas.microsoft.com/office/drawing/2014/main" id="{9491C618-6137-11F8-EC35-E42F93015FD9}"/>
              </a:ext>
            </a:extLst>
          </p:cNvPr>
          <p:cNvCxnSpPr>
            <a:cxnSpLocks/>
          </p:cNvCxnSpPr>
          <p:nvPr/>
        </p:nvCxnSpPr>
        <p:spPr>
          <a:xfrm>
            <a:off x="324787" y="809874"/>
            <a:ext cx="6535711" cy="0"/>
          </a:xfrm>
          <a:prstGeom prst="line">
            <a:avLst/>
          </a:prstGeom>
          <a:ln w="28575">
            <a:solidFill>
              <a:srgbClr val="E2CA91"/>
            </a:solidFill>
          </a:ln>
        </p:spPr>
        <p:style>
          <a:lnRef idx="1">
            <a:schemeClr val="accent6"/>
          </a:lnRef>
          <a:fillRef idx="0">
            <a:schemeClr val="accent6"/>
          </a:fillRef>
          <a:effectRef idx="0">
            <a:schemeClr val="accent6"/>
          </a:effectRef>
          <a:fontRef idx="minor">
            <a:schemeClr val="tx1"/>
          </a:fontRef>
        </p:style>
      </p:cxnSp>
      <p:pic>
        <p:nvPicPr>
          <p:cNvPr id="9" name="Picture 8">
            <a:extLst>
              <a:ext uri="{FF2B5EF4-FFF2-40B4-BE49-F238E27FC236}">
                <a16:creationId xmlns:a16="http://schemas.microsoft.com/office/drawing/2014/main" id="{B328BE2C-D3E1-E766-FA56-408E9911D2FB}"/>
              </a:ext>
            </a:extLst>
          </p:cNvPr>
          <p:cNvPicPr>
            <a:picLocks noChangeAspect="1"/>
          </p:cNvPicPr>
          <p:nvPr/>
        </p:nvPicPr>
        <p:blipFill>
          <a:blip r:embed="rId6"/>
          <a:stretch>
            <a:fillRect/>
          </a:stretch>
        </p:blipFill>
        <p:spPr>
          <a:xfrm>
            <a:off x="6764055" y="2342567"/>
            <a:ext cx="2175746" cy="2175746"/>
          </a:xfrm>
          <a:prstGeom prst="rect">
            <a:avLst/>
          </a:prstGeom>
        </p:spPr>
      </p:pic>
      <p:sp>
        <p:nvSpPr>
          <p:cNvPr id="11" name="Rectangle 10">
            <a:extLst>
              <a:ext uri="{FF2B5EF4-FFF2-40B4-BE49-F238E27FC236}">
                <a16:creationId xmlns:a16="http://schemas.microsoft.com/office/drawing/2014/main" id="{0BECEFBB-2B50-E20E-093D-36EE0EA345C6}"/>
              </a:ext>
            </a:extLst>
          </p:cNvPr>
          <p:cNvSpPr/>
          <p:nvPr/>
        </p:nvSpPr>
        <p:spPr>
          <a:xfrm>
            <a:off x="5495402" y="1468569"/>
            <a:ext cx="1069297" cy="1027496"/>
          </a:xfrm>
          <a:prstGeom prst="rect">
            <a:avLst/>
          </a:prstGeom>
          <a:solidFill>
            <a:srgbClr val="BEA0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Only for currently registered Senators</a:t>
            </a:r>
            <a:endParaRPr lang="en-US" sz="1400" b="1" i="1"/>
          </a:p>
        </p:txBody>
      </p:sp>
    </p:spTree>
    <p:extLst>
      <p:ext uri="{BB962C8B-B14F-4D97-AF65-F5344CB8AC3E}">
        <p14:creationId xmlns:p14="http://schemas.microsoft.com/office/powerpoint/2010/main" val="1045957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81D1C-9F3F-47F4-8A11-1A502F46B6F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DCFE04-D002-6011-48D4-9132CC3037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42</a:t>
            </a:fld>
            <a:endParaRPr lang="en"/>
          </a:p>
        </p:txBody>
      </p:sp>
      <p:sp>
        <p:nvSpPr>
          <p:cNvPr id="4" name="Title 1">
            <a:extLst>
              <a:ext uri="{FF2B5EF4-FFF2-40B4-BE49-F238E27FC236}">
                <a16:creationId xmlns:a16="http://schemas.microsoft.com/office/drawing/2014/main" id="{34873DC4-5CE7-3215-B32D-5A6CEC20FD65}"/>
              </a:ext>
            </a:extLst>
          </p:cNvPr>
          <p:cNvSpPr>
            <a:spLocks noGrp="1"/>
          </p:cNvSpPr>
          <p:nvPr/>
        </p:nvSpPr>
        <p:spPr>
          <a:xfrm>
            <a:off x="216007" y="202867"/>
            <a:ext cx="9266402" cy="607007"/>
          </a:xfrm>
          <a:prstGeom prst="rect">
            <a:avLst/>
          </a:prstGeom>
          <a:noFill/>
          <a:ln>
            <a:noFill/>
          </a:ln>
        </p:spPr>
        <p:txBody>
          <a:bodyPr spcFirstLastPara="1" wrap="square" lIns="95050" tIns="95050" rIns="95050" bIns="9505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800"/>
              <a:buFont typeface="verdana"/>
              <a:buNone/>
              <a:defRPr sz="4320" b="1"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9pPr>
          </a:lstStyle>
          <a:p>
            <a:pPr algn="l"/>
            <a:r>
              <a:rPr lang="en-US" sz="3200">
                <a:solidFill>
                  <a:schemeClr val="bg1"/>
                </a:solidFill>
              </a:rPr>
              <a:t>Travel Grants Committee</a:t>
            </a:r>
          </a:p>
        </p:txBody>
      </p:sp>
      <p:sp>
        <p:nvSpPr>
          <p:cNvPr id="5" name="Subtitle 2">
            <a:extLst>
              <a:ext uri="{FF2B5EF4-FFF2-40B4-BE49-F238E27FC236}">
                <a16:creationId xmlns:a16="http://schemas.microsoft.com/office/drawing/2014/main" id="{980F4AB7-F0CE-EC20-BF97-E0746D5A87AF}"/>
              </a:ext>
            </a:extLst>
          </p:cNvPr>
          <p:cNvSpPr>
            <a:spLocks noGrp="1"/>
          </p:cNvSpPr>
          <p:nvPr/>
        </p:nvSpPr>
        <p:spPr>
          <a:xfrm>
            <a:off x="6190938" y="3851316"/>
            <a:ext cx="2689837" cy="1345410"/>
          </a:xfrm>
          <a:prstGeom prst="rect">
            <a:avLst/>
          </a:prstGeom>
          <a:noFill/>
          <a:ln>
            <a:noFill/>
          </a:ln>
        </p:spPr>
        <p:txBody>
          <a:bodyPr spcFirstLastPara="1" wrap="square" lIns="95050" tIns="95050" rIns="95050" bIns="95050" anchor="t" anchorCtr="0">
            <a:noAutofit/>
          </a:bodyPr>
          <a:lstStyle>
            <a:defPPr marR="0" lvl="0" algn="l" rtl="0">
              <a:lnSpc>
                <a:spcPct val="100000"/>
              </a:lnSpc>
              <a:spcBef>
                <a:spcPts val="0"/>
              </a:spcBef>
              <a:spcAft>
                <a:spcPts val="0"/>
              </a:spcAft>
            </a:defPPr>
            <a:lvl1pPr marL="457200" marR="0" lvl="0" indent="-349250" algn="ctr" rtl="0">
              <a:lnSpc>
                <a:spcPct val="100000"/>
              </a:lnSpc>
              <a:spcBef>
                <a:spcPts val="0"/>
              </a:spcBef>
              <a:spcAft>
                <a:spcPts val="0"/>
              </a:spcAft>
              <a:buClr>
                <a:schemeClr val="lt1"/>
              </a:buClr>
              <a:buSzPts val="2000"/>
              <a:buFont typeface="Trebuchet MS"/>
              <a:buNone/>
              <a:defRPr sz="1800" b="0" i="0" u="none" strike="noStrike" cap="none">
                <a:solidFill>
                  <a:schemeClr val="lt1"/>
                </a:solidFill>
                <a:latin typeface="Trebuchet MS"/>
                <a:ea typeface="Trebuchet MS"/>
                <a:cs typeface="Trebuchet MS"/>
                <a:sym typeface="Trebuchet MS"/>
              </a:defRPr>
            </a:lvl1pPr>
            <a:lvl2pPr marL="914400" marR="0" lvl="1"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2pPr>
            <a:lvl3pPr marL="1371600" marR="0" lvl="2"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3pPr>
            <a:lvl4pPr marL="1828800" marR="0" lvl="3"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4pPr>
            <a:lvl5pPr marL="2286000" marR="0" lvl="4"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5pPr>
            <a:lvl6pPr marL="2743200" marR="0" lvl="5"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6pPr>
            <a:lvl7pPr marL="3200400" marR="0" lvl="6"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7pPr>
            <a:lvl8pPr marL="3657600" marR="0" lvl="7"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8pPr>
            <a:lvl9pPr marL="4114800" marR="0" lvl="8"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9pPr>
          </a:lstStyle>
          <a:p>
            <a:pPr marL="0" indent="0">
              <a:lnSpc>
                <a:spcPct val="114999"/>
              </a:lnSpc>
              <a:buClr>
                <a:schemeClr val="bg1"/>
              </a:buClr>
            </a:pPr>
            <a:r>
              <a:rPr lang="en-US" sz="1600" b="1">
                <a:solidFill>
                  <a:schemeClr val="bg1"/>
                </a:solidFill>
                <a:latin typeface="Open Sans"/>
                <a:ea typeface="Open Sans"/>
                <a:cs typeface="Open Sans"/>
              </a:rPr>
              <a:t>Meetings Tuesdays, 7:00 PM – 8:00 PM, on Zoom</a:t>
            </a:r>
            <a:endParaRPr lang="en-US" sz="1600" b="1">
              <a:solidFill>
                <a:schemeClr val="bg1"/>
              </a:solidFill>
            </a:endParaRPr>
          </a:p>
        </p:txBody>
      </p:sp>
      <p:sp>
        <p:nvSpPr>
          <p:cNvPr id="6" name="Text Placeholder 3">
            <a:extLst>
              <a:ext uri="{FF2B5EF4-FFF2-40B4-BE49-F238E27FC236}">
                <a16:creationId xmlns:a16="http://schemas.microsoft.com/office/drawing/2014/main" id="{095260D0-6F87-ED62-8B6F-4D90BF1D4091}"/>
              </a:ext>
            </a:extLst>
          </p:cNvPr>
          <p:cNvSpPr>
            <a:spLocks noGrp="1"/>
          </p:cNvSpPr>
          <p:nvPr/>
        </p:nvSpPr>
        <p:spPr>
          <a:xfrm>
            <a:off x="299803" y="1200489"/>
            <a:ext cx="4856813" cy="3802505"/>
          </a:xfrm>
          <a:prstGeom prst="rect">
            <a:avLst/>
          </a:prstGeom>
          <a:noFill/>
          <a:ln>
            <a:noFill/>
          </a:ln>
        </p:spPr>
        <p:txBody>
          <a:bodyPr spcFirstLastPara="1" wrap="square" lIns="95050" tIns="95050" rIns="95050" bIns="95050" anchor="ctr" anchorCtr="0">
            <a:noAutofit/>
          </a:bodyPr>
          <a:lstStyle>
            <a:defPPr marR="0" lvl="0" algn="l" rtl="0">
              <a:lnSpc>
                <a:spcPct val="100000"/>
              </a:lnSpc>
              <a:spcBef>
                <a:spcPts val="0"/>
              </a:spcBef>
              <a:spcAft>
                <a:spcPts val="0"/>
              </a:spcAft>
            </a:defPPr>
            <a:lvl1pPr marL="411480" marR="0" lvl="0" indent="-314325" algn="l" rtl="0">
              <a:lnSpc>
                <a:spcPct val="115000"/>
              </a:lnSpc>
              <a:spcBef>
                <a:spcPts val="0"/>
              </a:spcBef>
              <a:spcAft>
                <a:spcPts val="0"/>
              </a:spcAft>
              <a:buClr>
                <a:schemeClr val="dk2"/>
              </a:buClr>
              <a:buSzPts val="1900"/>
              <a:buFont typeface="Trebuchet MS"/>
              <a:buChar char="●"/>
              <a:defRPr sz="1710" b="0" i="0" u="none" strike="noStrike" cap="none">
                <a:solidFill>
                  <a:schemeClr val="dk2"/>
                </a:solidFill>
                <a:latin typeface="Trebuchet MS"/>
                <a:ea typeface="Trebuchet MS"/>
                <a:cs typeface="Trebuchet MS"/>
                <a:sym typeface="Trebuchet MS"/>
              </a:defRPr>
            </a:lvl1pPr>
            <a:lvl2pPr marL="822960" marR="0" lvl="1"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2pPr>
            <a:lvl3pPr marL="1234440" marR="0" lvl="2"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3pPr>
            <a:lvl4pPr marL="1645920" marR="0" lvl="3"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4pPr>
            <a:lvl5pPr marL="2057400" marR="0" lvl="4"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5pPr>
            <a:lvl6pPr marL="2468880" marR="0" lvl="5"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6pPr>
            <a:lvl7pPr marL="2880360" marR="0" lvl="6"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7pPr>
            <a:lvl8pPr marL="3291840" marR="0" lvl="7"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8pPr>
            <a:lvl9pPr marL="3703320" marR="0" lvl="8" indent="-291465" algn="l" rtl="0">
              <a:lnSpc>
                <a:spcPct val="115000"/>
              </a:lnSpc>
              <a:spcBef>
                <a:spcPts val="1530"/>
              </a:spcBef>
              <a:spcAft>
                <a:spcPts val="153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9pPr>
          </a:lstStyle>
          <a:p>
            <a:pPr marL="97155" indent="0">
              <a:buClr>
                <a:schemeClr val="bg1"/>
              </a:buClr>
              <a:buNone/>
            </a:pPr>
            <a:r>
              <a:rPr lang="en-US" sz="1800" b="1" u="sng">
                <a:solidFill>
                  <a:schemeClr val="bg1"/>
                </a:solidFill>
                <a:latin typeface="Open Sans"/>
                <a:ea typeface="Open Sans"/>
                <a:cs typeface="Open Sans"/>
              </a:rPr>
              <a:t>Functions</a:t>
            </a:r>
            <a:endParaRPr lang="en-US" sz="1800" u="sng">
              <a:solidFill>
                <a:schemeClr val="bg1"/>
              </a:solidFill>
              <a:latin typeface="Open Sans"/>
              <a:ea typeface="Open Sans"/>
              <a:cs typeface="Open Sans"/>
            </a:endParaRPr>
          </a:p>
          <a:p>
            <a:pPr>
              <a:lnSpc>
                <a:spcPct val="114999"/>
              </a:lnSpc>
              <a:buClr>
                <a:schemeClr val="bg1"/>
              </a:buClr>
              <a:buFont typeface="Arial" panose="020B0604020202020204" pitchFamily="34" charset="0"/>
              <a:buChar char="•"/>
            </a:pPr>
            <a:r>
              <a:rPr lang="en-US" sz="1600">
                <a:solidFill>
                  <a:schemeClr val="bg1"/>
                </a:solidFill>
                <a:latin typeface="Open Sans"/>
                <a:ea typeface="Open Sans"/>
                <a:cs typeface="Open Sans"/>
              </a:rPr>
              <a:t>Assist the Treasurer in communicating policies and procedures governing the Travel Grants process</a:t>
            </a:r>
            <a:endParaRPr lang="en-US" sz="1600">
              <a:solidFill>
                <a:schemeClr val="bg1"/>
              </a:solidFill>
            </a:endParaRPr>
          </a:p>
          <a:p>
            <a:pPr>
              <a:lnSpc>
                <a:spcPct val="114999"/>
              </a:lnSpc>
              <a:buClr>
                <a:schemeClr val="bg1"/>
              </a:buClr>
              <a:buFont typeface="Arial" panose="020B0604020202020204" pitchFamily="34" charset="0"/>
              <a:buChar char="•"/>
            </a:pPr>
            <a:r>
              <a:rPr lang="en-US" sz="1600">
                <a:solidFill>
                  <a:schemeClr val="bg1"/>
                </a:solidFill>
                <a:latin typeface="Open Sans"/>
                <a:ea typeface="Open Sans"/>
                <a:cs typeface="Open Sans"/>
              </a:rPr>
              <a:t>Assist the Treasurer in advertising the availability of Travel Grants to the GPSS Senators and other graduate and professional students</a:t>
            </a:r>
            <a:endParaRPr lang="en-US" sz="1600">
              <a:solidFill>
                <a:schemeClr val="bg1"/>
              </a:solidFill>
            </a:endParaRPr>
          </a:p>
          <a:p>
            <a:pPr>
              <a:lnSpc>
                <a:spcPct val="114999"/>
              </a:lnSpc>
              <a:buClr>
                <a:schemeClr val="bg1"/>
              </a:buClr>
              <a:buFont typeface="Arial" panose="020B0604020202020204" pitchFamily="34" charset="0"/>
              <a:buChar char="•"/>
            </a:pPr>
            <a:r>
              <a:rPr lang="en-US" sz="1600">
                <a:solidFill>
                  <a:schemeClr val="bg1"/>
                </a:solidFill>
                <a:latin typeface="Open Sans"/>
                <a:ea typeface="Open Sans"/>
                <a:cs typeface="Open Sans"/>
              </a:rPr>
              <a:t>Review and recommend an annual Travel Grants budget to the Finance and Budget Committee for the following fiscal year.</a:t>
            </a:r>
            <a:endParaRPr lang="en-US" sz="800">
              <a:solidFill>
                <a:schemeClr val="bg1"/>
              </a:solidFill>
              <a:latin typeface="Aptos"/>
            </a:endParaRPr>
          </a:p>
          <a:p>
            <a:pPr>
              <a:lnSpc>
                <a:spcPct val="114999"/>
              </a:lnSpc>
              <a:buClr>
                <a:schemeClr val="bg1"/>
              </a:buClr>
              <a:buFont typeface="Arial" panose="020B0604020202020204" pitchFamily="34" charset="0"/>
              <a:buChar char="•"/>
            </a:pPr>
            <a:endParaRPr lang="en-US" sz="800">
              <a:solidFill>
                <a:schemeClr val="bg1"/>
              </a:solidFill>
              <a:latin typeface="Aptos"/>
            </a:endParaRPr>
          </a:p>
          <a:p>
            <a:pPr>
              <a:lnSpc>
                <a:spcPct val="114999"/>
              </a:lnSpc>
              <a:buClr>
                <a:schemeClr val="bg1"/>
              </a:buClr>
              <a:buFont typeface="Arial" panose="020B0604020202020204" pitchFamily="34" charset="0"/>
              <a:buChar char="•"/>
            </a:pPr>
            <a:endParaRPr lang="en-US" sz="800">
              <a:solidFill>
                <a:schemeClr val="bg1"/>
              </a:solidFill>
              <a:latin typeface="Aptos"/>
            </a:endParaRPr>
          </a:p>
          <a:p>
            <a:pPr>
              <a:lnSpc>
                <a:spcPct val="114999"/>
              </a:lnSpc>
              <a:buClr>
                <a:schemeClr val="bg1"/>
              </a:buClr>
              <a:buFont typeface="Arial" panose="020B0604020202020204" pitchFamily="34" charset="0"/>
              <a:buChar char="•"/>
            </a:pPr>
            <a:endParaRPr lang="en-US" sz="800">
              <a:solidFill>
                <a:schemeClr val="bg1"/>
              </a:solidFill>
              <a:latin typeface="Aptos"/>
            </a:endParaRPr>
          </a:p>
          <a:p>
            <a:pPr>
              <a:lnSpc>
                <a:spcPct val="114999"/>
              </a:lnSpc>
              <a:buClr>
                <a:schemeClr val="bg1"/>
              </a:buClr>
              <a:buFont typeface="Arial" panose="020B0604020202020204" pitchFamily="34" charset="0"/>
              <a:buChar char="•"/>
            </a:pPr>
            <a:endParaRPr lang="en-US" sz="800">
              <a:solidFill>
                <a:schemeClr val="bg1"/>
              </a:solidFill>
              <a:latin typeface="Aptos"/>
            </a:endParaRPr>
          </a:p>
        </p:txBody>
      </p:sp>
      <p:cxnSp>
        <p:nvCxnSpPr>
          <p:cNvPr id="16" name="Straight Connector 15">
            <a:extLst>
              <a:ext uri="{FF2B5EF4-FFF2-40B4-BE49-F238E27FC236}">
                <a16:creationId xmlns:a16="http://schemas.microsoft.com/office/drawing/2014/main" id="{6AAF8369-5225-27E3-EF47-875C4980E859}"/>
              </a:ext>
            </a:extLst>
          </p:cNvPr>
          <p:cNvCxnSpPr>
            <a:cxnSpLocks/>
          </p:cNvCxnSpPr>
          <p:nvPr/>
        </p:nvCxnSpPr>
        <p:spPr>
          <a:xfrm>
            <a:off x="299803" y="809874"/>
            <a:ext cx="5706256" cy="0"/>
          </a:xfrm>
          <a:prstGeom prst="line">
            <a:avLst/>
          </a:prstGeom>
          <a:ln w="28575">
            <a:solidFill>
              <a:srgbClr val="E2CA91"/>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53CD2AD8-B8F9-F55D-03E6-7DF4BB484C7A}"/>
              </a:ext>
            </a:extLst>
          </p:cNvPr>
          <p:cNvPicPr>
            <a:picLocks noChangeAspect="1"/>
          </p:cNvPicPr>
          <p:nvPr/>
        </p:nvPicPr>
        <p:blipFill>
          <a:blip r:embed="rId2"/>
          <a:stretch>
            <a:fillRect/>
          </a:stretch>
        </p:blipFill>
        <p:spPr>
          <a:xfrm>
            <a:off x="6742298" y="1821068"/>
            <a:ext cx="1968327" cy="1968327"/>
          </a:xfrm>
          <a:prstGeom prst="rect">
            <a:avLst/>
          </a:prstGeom>
        </p:spPr>
      </p:pic>
      <p:grpSp>
        <p:nvGrpSpPr>
          <p:cNvPr id="13" name="Group 12">
            <a:extLst>
              <a:ext uri="{FF2B5EF4-FFF2-40B4-BE49-F238E27FC236}">
                <a16:creationId xmlns:a16="http://schemas.microsoft.com/office/drawing/2014/main" id="{E1806214-B46F-D519-DAAA-E1A2D268C0D3}"/>
              </a:ext>
            </a:extLst>
          </p:cNvPr>
          <p:cNvGrpSpPr/>
          <p:nvPr/>
        </p:nvGrpSpPr>
        <p:grpSpPr>
          <a:xfrm>
            <a:off x="5327768" y="886474"/>
            <a:ext cx="1365355" cy="1553429"/>
            <a:chOff x="5219117" y="902160"/>
            <a:chExt cx="1365355" cy="1767716"/>
          </a:xfrm>
        </p:grpSpPr>
        <p:pic>
          <p:nvPicPr>
            <p:cNvPr id="9" name="Picture 8" descr="A purple and white rectangular object with a qr code&#10;&#10;Description automatically generated">
              <a:extLst>
                <a:ext uri="{FF2B5EF4-FFF2-40B4-BE49-F238E27FC236}">
                  <a16:creationId xmlns:a16="http://schemas.microsoft.com/office/drawing/2014/main" id="{C3B73BB9-E9CF-28A2-3ED1-D56924BAA9ED}"/>
                </a:ext>
              </a:extLst>
            </p:cNvPr>
            <p:cNvPicPr>
              <a:picLocks noChangeAspect="1"/>
            </p:cNvPicPr>
            <p:nvPr/>
          </p:nvPicPr>
          <p:blipFill>
            <a:blip r:embed="rId3"/>
            <a:srcRect l="81638" t="23195" r="2167" b="39500"/>
            <a:stretch/>
          </p:blipFill>
          <p:spPr>
            <a:xfrm>
              <a:off x="5219117" y="902160"/>
              <a:ext cx="1365355" cy="1767716"/>
            </a:xfrm>
            <a:prstGeom prst="rect">
              <a:avLst/>
            </a:prstGeom>
          </p:spPr>
        </p:pic>
        <p:sp>
          <p:nvSpPr>
            <p:cNvPr id="11" name="Rectangle 10">
              <a:extLst>
                <a:ext uri="{FF2B5EF4-FFF2-40B4-BE49-F238E27FC236}">
                  <a16:creationId xmlns:a16="http://schemas.microsoft.com/office/drawing/2014/main" id="{2FE2597A-C59B-1359-6AEA-36BB748E8C92}"/>
                </a:ext>
              </a:extLst>
            </p:cNvPr>
            <p:cNvSpPr/>
            <p:nvPr/>
          </p:nvSpPr>
          <p:spPr>
            <a:xfrm>
              <a:off x="5475092" y="1201401"/>
              <a:ext cx="1028118" cy="1169233"/>
            </a:xfrm>
            <a:prstGeom prst="rect">
              <a:avLst/>
            </a:prstGeom>
            <a:solidFill>
              <a:srgbClr val="BEA0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1"/>
                <a:t>Open to everyone!</a:t>
              </a:r>
            </a:p>
          </p:txBody>
        </p:sp>
      </p:grpSp>
      <p:pic>
        <p:nvPicPr>
          <p:cNvPr id="2" name="Picture 1" descr="A qr code on a white background&#10;&#10;Description automatically generated">
            <a:extLst>
              <a:ext uri="{FF2B5EF4-FFF2-40B4-BE49-F238E27FC236}">
                <a16:creationId xmlns:a16="http://schemas.microsoft.com/office/drawing/2014/main" id="{2E62CBE9-A612-4311-E287-708CA934FEDC}"/>
              </a:ext>
            </a:extLst>
          </p:cNvPr>
          <p:cNvPicPr>
            <a:picLocks noChangeAspect="1"/>
          </p:cNvPicPr>
          <p:nvPr/>
        </p:nvPicPr>
        <p:blipFill>
          <a:blip r:embed="rId4"/>
          <a:stretch>
            <a:fillRect/>
          </a:stretch>
        </p:blipFill>
        <p:spPr>
          <a:xfrm>
            <a:off x="7010400" y="202066"/>
            <a:ext cx="1593397" cy="1555297"/>
          </a:xfrm>
          <a:prstGeom prst="rect">
            <a:avLst/>
          </a:prstGeom>
        </p:spPr>
      </p:pic>
    </p:spTree>
    <p:extLst>
      <p:ext uri="{BB962C8B-B14F-4D97-AF65-F5344CB8AC3E}">
        <p14:creationId xmlns:p14="http://schemas.microsoft.com/office/powerpoint/2010/main" val="831017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C149D-7F2F-4F8B-CB3A-844F5924F07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7BF8E8-BD42-9A56-4A3D-9B6634D858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43</a:t>
            </a:fld>
            <a:endParaRPr lang="en"/>
          </a:p>
        </p:txBody>
      </p:sp>
      <p:sp>
        <p:nvSpPr>
          <p:cNvPr id="4" name="Title 1">
            <a:extLst>
              <a:ext uri="{FF2B5EF4-FFF2-40B4-BE49-F238E27FC236}">
                <a16:creationId xmlns:a16="http://schemas.microsoft.com/office/drawing/2014/main" id="{32F88C0D-7C39-D65F-28FE-BDF07349D566}"/>
              </a:ext>
            </a:extLst>
          </p:cNvPr>
          <p:cNvSpPr>
            <a:spLocks noGrp="1"/>
          </p:cNvSpPr>
          <p:nvPr/>
        </p:nvSpPr>
        <p:spPr>
          <a:xfrm>
            <a:off x="216007" y="202867"/>
            <a:ext cx="9266402" cy="607007"/>
          </a:xfrm>
          <a:prstGeom prst="rect">
            <a:avLst/>
          </a:prstGeom>
          <a:noFill/>
          <a:ln>
            <a:noFill/>
          </a:ln>
        </p:spPr>
        <p:txBody>
          <a:bodyPr spcFirstLastPara="1" wrap="square" lIns="95050" tIns="95050" rIns="95050" bIns="9505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800"/>
              <a:buFont typeface="verdana"/>
              <a:buNone/>
              <a:defRPr sz="4320" b="1"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9pPr>
          </a:lstStyle>
          <a:p>
            <a:pPr algn="l"/>
            <a:r>
              <a:rPr lang="en-US" sz="3200">
                <a:solidFill>
                  <a:schemeClr val="bg1"/>
                </a:solidFill>
              </a:rPr>
              <a:t>Legislative Advisory Board</a:t>
            </a:r>
          </a:p>
        </p:txBody>
      </p:sp>
      <p:sp>
        <p:nvSpPr>
          <p:cNvPr id="5" name="Subtitle 2">
            <a:extLst>
              <a:ext uri="{FF2B5EF4-FFF2-40B4-BE49-F238E27FC236}">
                <a16:creationId xmlns:a16="http://schemas.microsoft.com/office/drawing/2014/main" id="{5BFCA700-0CFE-6A61-3DE1-1C3C927FD2D7}"/>
              </a:ext>
            </a:extLst>
          </p:cNvPr>
          <p:cNvSpPr>
            <a:spLocks noGrp="1"/>
          </p:cNvSpPr>
          <p:nvPr/>
        </p:nvSpPr>
        <p:spPr>
          <a:xfrm>
            <a:off x="5739723" y="3997373"/>
            <a:ext cx="2689837" cy="1345410"/>
          </a:xfrm>
          <a:prstGeom prst="rect">
            <a:avLst/>
          </a:prstGeom>
          <a:noFill/>
          <a:ln>
            <a:noFill/>
          </a:ln>
        </p:spPr>
        <p:txBody>
          <a:bodyPr spcFirstLastPara="1" wrap="square" lIns="95050" tIns="95050" rIns="95050" bIns="95050" anchor="t" anchorCtr="0">
            <a:noAutofit/>
          </a:bodyPr>
          <a:lstStyle>
            <a:defPPr marR="0" lvl="0" algn="l" rtl="0">
              <a:lnSpc>
                <a:spcPct val="100000"/>
              </a:lnSpc>
              <a:spcBef>
                <a:spcPts val="0"/>
              </a:spcBef>
              <a:spcAft>
                <a:spcPts val="0"/>
              </a:spcAft>
            </a:defPPr>
            <a:lvl1pPr marL="457200" marR="0" lvl="0" indent="-349250" algn="ctr" rtl="0">
              <a:lnSpc>
                <a:spcPct val="100000"/>
              </a:lnSpc>
              <a:spcBef>
                <a:spcPts val="0"/>
              </a:spcBef>
              <a:spcAft>
                <a:spcPts val="0"/>
              </a:spcAft>
              <a:buClr>
                <a:schemeClr val="lt1"/>
              </a:buClr>
              <a:buSzPts val="2000"/>
              <a:buFont typeface="Trebuchet MS"/>
              <a:buNone/>
              <a:defRPr sz="1800" b="0" i="0" u="none" strike="noStrike" cap="none">
                <a:solidFill>
                  <a:schemeClr val="lt1"/>
                </a:solidFill>
                <a:latin typeface="Trebuchet MS"/>
                <a:ea typeface="Trebuchet MS"/>
                <a:cs typeface="Trebuchet MS"/>
                <a:sym typeface="Trebuchet MS"/>
              </a:defRPr>
            </a:lvl1pPr>
            <a:lvl2pPr marL="914400" marR="0" lvl="1"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2pPr>
            <a:lvl3pPr marL="1371600" marR="0" lvl="2"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3pPr>
            <a:lvl4pPr marL="1828800" marR="0" lvl="3"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4pPr>
            <a:lvl5pPr marL="2286000" marR="0" lvl="4"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5pPr>
            <a:lvl6pPr marL="2743200" marR="0" lvl="5"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6pPr>
            <a:lvl7pPr marL="3200400" marR="0" lvl="6"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7pPr>
            <a:lvl8pPr marL="3657600" marR="0" lvl="7"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8pPr>
            <a:lvl9pPr marL="4114800" marR="0" lvl="8"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9pPr>
          </a:lstStyle>
          <a:p>
            <a:pPr marL="0" indent="0">
              <a:lnSpc>
                <a:spcPct val="114999"/>
              </a:lnSpc>
              <a:buClr>
                <a:schemeClr val="bg1"/>
              </a:buClr>
            </a:pPr>
            <a:br>
              <a:rPr lang="en-US" sz="1600" b="1">
                <a:solidFill>
                  <a:schemeClr val="bg1"/>
                </a:solidFill>
                <a:latin typeface="Open Sans"/>
                <a:ea typeface="Open Sans"/>
                <a:cs typeface="Open Sans"/>
              </a:rPr>
            </a:br>
            <a:r>
              <a:rPr lang="en-US" sz="1600" b="1">
                <a:solidFill>
                  <a:schemeClr val="bg1"/>
                </a:solidFill>
                <a:latin typeface="Open Sans"/>
                <a:ea typeface="Open Sans"/>
                <a:cs typeface="Open Sans"/>
              </a:rPr>
              <a:t>Mondays, 3:00  PM to 4:00PM in HUB 303</a:t>
            </a:r>
            <a:endParaRPr lang="en-US" sz="1600" b="1">
              <a:solidFill>
                <a:schemeClr val="bg1"/>
              </a:solidFill>
            </a:endParaRPr>
          </a:p>
        </p:txBody>
      </p:sp>
      <p:sp>
        <p:nvSpPr>
          <p:cNvPr id="6" name="Text Placeholder 3">
            <a:extLst>
              <a:ext uri="{FF2B5EF4-FFF2-40B4-BE49-F238E27FC236}">
                <a16:creationId xmlns:a16="http://schemas.microsoft.com/office/drawing/2014/main" id="{CE1D8B16-B2E3-D1EC-EF87-1B6A07D43722}"/>
              </a:ext>
            </a:extLst>
          </p:cNvPr>
          <p:cNvSpPr>
            <a:spLocks noGrp="1"/>
          </p:cNvSpPr>
          <p:nvPr/>
        </p:nvSpPr>
        <p:spPr>
          <a:xfrm>
            <a:off x="299803" y="1138128"/>
            <a:ext cx="4876800" cy="3802505"/>
          </a:xfrm>
          <a:prstGeom prst="rect">
            <a:avLst/>
          </a:prstGeom>
          <a:noFill/>
          <a:ln>
            <a:noFill/>
          </a:ln>
        </p:spPr>
        <p:txBody>
          <a:bodyPr spcFirstLastPara="1" wrap="square" lIns="95050" tIns="95050" rIns="95050" bIns="95050" anchor="ctr" anchorCtr="0">
            <a:noAutofit/>
          </a:bodyPr>
          <a:lstStyle>
            <a:defPPr marR="0" lvl="0" algn="l" rtl="0">
              <a:lnSpc>
                <a:spcPct val="100000"/>
              </a:lnSpc>
              <a:spcBef>
                <a:spcPts val="0"/>
              </a:spcBef>
              <a:spcAft>
                <a:spcPts val="0"/>
              </a:spcAft>
            </a:defPPr>
            <a:lvl1pPr marL="411480" marR="0" lvl="0" indent="-314325" algn="l" rtl="0">
              <a:lnSpc>
                <a:spcPct val="115000"/>
              </a:lnSpc>
              <a:spcBef>
                <a:spcPts val="0"/>
              </a:spcBef>
              <a:spcAft>
                <a:spcPts val="0"/>
              </a:spcAft>
              <a:buClr>
                <a:schemeClr val="dk2"/>
              </a:buClr>
              <a:buSzPts val="1900"/>
              <a:buFont typeface="Trebuchet MS"/>
              <a:buChar char="●"/>
              <a:defRPr sz="1710" b="0" i="0" u="none" strike="noStrike" cap="none">
                <a:solidFill>
                  <a:schemeClr val="dk2"/>
                </a:solidFill>
                <a:latin typeface="Trebuchet MS"/>
                <a:ea typeface="Trebuchet MS"/>
                <a:cs typeface="Trebuchet MS"/>
                <a:sym typeface="Trebuchet MS"/>
              </a:defRPr>
            </a:lvl1pPr>
            <a:lvl2pPr marL="822960" marR="0" lvl="1"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2pPr>
            <a:lvl3pPr marL="1234440" marR="0" lvl="2"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3pPr>
            <a:lvl4pPr marL="1645920" marR="0" lvl="3"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4pPr>
            <a:lvl5pPr marL="2057400" marR="0" lvl="4"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5pPr>
            <a:lvl6pPr marL="2468880" marR="0" lvl="5"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6pPr>
            <a:lvl7pPr marL="2880360" marR="0" lvl="6"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7pPr>
            <a:lvl8pPr marL="3291840" marR="0" lvl="7"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8pPr>
            <a:lvl9pPr marL="3703320" marR="0" lvl="8" indent="-291465" algn="l" rtl="0">
              <a:lnSpc>
                <a:spcPct val="115000"/>
              </a:lnSpc>
              <a:spcBef>
                <a:spcPts val="1530"/>
              </a:spcBef>
              <a:spcAft>
                <a:spcPts val="153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9pPr>
          </a:lstStyle>
          <a:p>
            <a:pPr marL="97155" indent="0">
              <a:lnSpc>
                <a:spcPct val="114999"/>
              </a:lnSpc>
              <a:buClr>
                <a:schemeClr val="bg1"/>
              </a:buClr>
              <a:buNone/>
            </a:pPr>
            <a:r>
              <a:rPr lang="en-US" sz="1600" b="1" u="sng">
                <a:solidFill>
                  <a:schemeClr val="bg1"/>
                </a:solidFill>
                <a:latin typeface="Open Sans"/>
                <a:ea typeface="Open Sans"/>
                <a:cs typeface="Open Sans"/>
              </a:rPr>
              <a:t>Functions</a:t>
            </a:r>
            <a:endParaRPr lang="en-US" sz="1600" b="1" u="sng">
              <a:solidFill>
                <a:schemeClr val="bg1"/>
              </a:solidFill>
            </a:endParaRPr>
          </a:p>
          <a:p>
            <a:pPr marL="285750" indent="-285750">
              <a:lnSpc>
                <a:spcPct val="114999"/>
              </a:lnSpc>
              <a:buClr>
                <a:schemeClr val="bg1"/>
              </a:buClr>
              <a:buFont typeface="Arial" panose="020B0604020202020204" pitchFamily="34" charset="0"/>
              <a:buChar char="•"/>
            </a:pPr>
            <a:r>
              <a:rPr lang="en-US" sz="1600">
                <a:solidFill>
                  <a:schemeClr val="bg1"/>
                </a:solidFill>
                <a:latin typeface="Open Sans"/>
                <a:ea typeface="Open Sans"/>
                <a:cs typeface="Open Sans"/>
              </a:rPr>
              <a:t>Assists the Vice President of External Affairs in developing a legislative agenda for Winter Quarter’s legislative session</a:t>
            </a:r>
            <a:endParaRPr lang="en-US" sz="1600">
              <a:solidFill>
                <a:schemeClr val="bg1"/>
              </a:solidFill>
            </a:endParaRPr>
          </a:p>
          <a:p>
            <a:pPr marL="285750" indent="-285750">
              <a:lnSpc>
                <a:spcPct val="114999"/>
              </a:lnSpc>
              <a:buClr>
                <a:schemeClr val="bg1"/>
              </a:buClr>
              <a:buFont typeface="Arial" panose="020B0604020202020204" pitchFamily="34" charset="0"/>
              <a:buChar char="•"/>
            </a:pPr>
            <a:r>
              <a:rPr lang="en-US" sz="1600">
                <a:solidFill>
                  <a:schemeClr val="bg1"/>
                </a:solidFill>
                <a:latin typeface="Open Sans"/>
                <a:ea typeface="Open Sans"/>
                <a:cs typeface="Open Sans"/>
              </a:rPr>
              <a:t>Advise and assist the Vice President of External Affairs on issues related to the GPSS’s lobbying efforts and in particular Graduate Student on Day on the Hill (Huskies on the Hill)</a:t>
            </a:r>
            <a:endParaRPr lang="en-US" sz="1600">
              <a:solidFill>
                <a:schemeClr val="bg1"/>
              </a:solidFill>
            </a:endParaRPr>
          </a:p>
          <a:p>
            <a:pPr marL="285750" indent="-285750">
              <a:lnSpc>
                <a:spcPct val="114999"/>
              </a:lnSpc>
              <a:buClr>
                <a:schemeClr val="bg1"/>
              </a:buClr>
              <a:buFont typeface="Arial" panose="020B0604020202020204" pitchFamily="34" charset="0"/>
              <a:buChar char="•"/>
            </a:pPr>
            <a:r>
              <a:rPr lang="en-US" sz="1600">
                <a:solidFill>
                  <a:schemeClr val="bg1"/>
                </a:solidFill>
                <a:latin typeface="Open Sans"/>
                <a:ea typeface="Open Sans"/>
                <a:cs typeface="Open Sans"/>
              </a:rPr>
              <a:t>Assist with lobbying during the interim Spring, Summer, and Fall quarters</a:t>
            </a:r>
            <a:endParaRPr lang="en-US" sz="1600">
              <a:solidFill>
                <a:schemeClr val="bg1"/>
              </a:solidFill>
              <a:ea typeface="Open Sans"/>
              <a:cs typeface="Open Sans"/>
            </a:endParaRPr>
          </a:p>
          <a:p>
            <a:pPr marL="97155" indent="0">
              <a:lnSpc>
                <a:spcPct val="114999"/>
              </a:lnSpc>
              <a:buClr>
                <a:schemeClr val="bg1"/>
              </a:buClr>
              <a:buNone/>
            </a:pPr>
            <a:endParaRPr lang="en-US" sz="1600">
              <a:solidFill>
                <a:schemeClr val="bg1"/>
              </a:solidFill>
            </a:endParaRPr>
          </a:p>
        </p:txBody>
      </p:sp>
      <p:pic>
        <p:nvPicPr>
          <p:cNvPr id="15" name="Graphic 14">
            <a:extLst>
              <a:ext uri="{FF2B5EF4-FFF2-40B4-BE49-F238E27FC236}">
                <a16:creationId xmlns:a16="http://schemas.microsoft.com/office/drawing/2014/main" id="{D4821829-0CB7-4AC5-EA59-1219966327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25192" y="266672"/>
            <a:ext cx="1537145" cy="1537145"/>
          </a:xfrm>
          <a:prstGeom prst="rect">
            <a:avLst/>
          </a:prstGeom>
        </p:spPr>
      </p:pic>
      <p:cxnSp>
        <p:nvCxnSpPr>
          <p:cNvPr id="16" name="Straight Connector 15">
            <a:extLst>
              <a:ext uri="{FF2B5EF4-FFF2-40B4-BE49-F238E27FC236}">
                <a16:creationId xmlns:a16="http://schemas.microsoft.com/office/drawing/2014/main" id="{B9967EBF-32AE-C46C-4CC0-877554CE3274}"/>
              </a:ext>
            </a:extLst>
          </p:cNvPr>
          <p:cNvCxnSpPr>
            <a:cxnSpLocks/>
          </p:cNvCxnSpPr>
          <p:nvPr/>
        </p:nvCxnSpPr>
        <p:spPr>
          <a:xfrm>
            <a:off x="299803" y="809874"/>
            <a:ext cx="6105994" cy="0"/>
          </a:xfrm>
          <a:prstGeom prst="line">
            <a:avLst/>
          </a:prstGeom>
          <a:ln w="28575">
            <a:solidFill>
              <a:srgbClr val="E2CA91"/>
            </a:solidFill>
          </a:ln>
        </p:spPr>
        <p:style>
          <a:lnRef idx="1">
            <a:schemeClr val="accent6"/>
          </a:lnRef>
          <a:fillRef idx="0">
            <a:schemeClr val="accent6"/>
          </a:fillRef>
          <a:effectRef idx="0">
            <a:schemeClr val="accent6"/>
          </a:effectRef>
          <a:fontRef idx="minor">
            <a:schemeClr val="tx1"/>
          </a:fontRef>
        </p:style>
      </p:cxnSp>
      <p:pic>
        <p:nvPicPr>
          <p:cNvPr id="8" name="Picture 7">
            <a:extLst>
              <a:ext uri="{FF2B5EF4-FFF2-40B4-BE49-F238E27FC236}">
                <a16:creationId xmlns:a16="http://schemas.microsoft.com/office/drawing/2014/main" id="{74EE0751-DAF3-6E7B-643F-E9AAB8B45BAB}"/>
              </a:ext>
            </a:extLst>
          </p:cNvPr>
          <p:cNvPicPr>
            <a:picLocks noChangeAspect="1"/>
          </p:cNvPicPr>
          <p:nvPr/>
        </p:nvPicPr>
        <p:blipFill>
          <a:blip r:embed="rId4"/>
          <a:stretch>
            <a:fillRect/>
          </a:stretch>
        </p:blipFill>
        <p:spPr>
          <a:xfrm>
            <a:off x="6863934" y="2115690"/>
            <a:ext cx="2018636" cy="2018636"/>
          </a:xfrm>
          <a:prstGeom prst="rect">
            <a:avLst/>
          </a:prstGeom>
        </p:spPr>
      </p:pic>
      <p:grpSp>
        <p:nvGrpSpPr>
          <p:cNvPr id="9" name="Group 8">
            <a:extLst>
              <a:ext uri="{FF2B5EF4-FFF2-40B4-BE49-F238E27FC236}">
                <a16:creationId xmlns:a16="http://schemas.microsoft.com/office/drawing/2014/main" id="{249A768A-C1D9-86D7-A816-8BBF74E61905}"/>
              </a:ext>
            </a:extLst>
          </p:cNvPr>
          <p:cNvGrpSpPr/>
          <p:nvPr/>
        </p:nvGrpSpPr>
        <p:grpSpPr>
          <a:xfrm>
            <a:off x="5412783" y="1138128"/>
            <a:ext cx="1365355" cy="1553429"/>
            <a:chOff x="5311839" y="767766"/>
            <a:chExt cx="1365355" cy="1767716"/>
          </a:xfrm>
        </p:grpSpPr>
        <p:pic>
          <p:nvPicPr>
            <p:cNvPr id="10" name="Picture 9" descr="A purple and white rectangular object with a qr code&#10;&#10;Description automatically generated">
              <a:extLst>
                <a:ext uri="{FF2B5EF4-FFF2-40B4-BE49-F238E27FC236}">
                  <a16:creationId xmlns:a16="http://schemas.microsoft.com/office/drawing/2014/main" id="{A1468D9D-339C-4008-FF5A-8FF48900B0B6}"/>
                </a:ext>
              </a:extLst>
            </p:cNvPr>
            <p:cNvPicPr>
              <a:picLocks noChangeAspect="1"/>
            </p:cNvPicPr>
            <p:nvPr/>
          </p:nvPicPr>
          <p:blipFill>
            <a:blip r:embed="rId5"/>
            <a:srcRect l="81638" t="23195" r="2167" b="39500"/>
            <a:stretch/>
          </p:blipFill>
          <p:spPr>
            <a:xfrm>
              <a:off x="5311839" y="767766"/>
              <a:ext cx="1365355" cy="1767716"/>
            </a:xfrm>
            <a:prstGeom prst="rect">
              <a:avLst/>
            </a:prstGeom>
          </p:spPr>
        </p:pic>
        <p:sp>
          <p:nvSpPr>
            <p:cNvPr id="11" name="Rectangle 10">
              <a:extLst>
                <a:ext uri="{FF2B5EF4-FFF2-40B4-BE49-F238E27FC236}">
                  <a16:creationId xmlns:a16="http://schemas.microsoft.com/office/drawing/2014/main" id="{D55B0034-D38E-D7E9-2440-2581232998DE}"/>
                </a:ext>
              </a:extLst>
            </p:cNvPr>
            <p:cNvSpPr/>
            <p:nvPr/>
          </p:nvSpPr>
          <p:spPr>
            <a:xfrm>
              <a:off x="5567814" y="1067007"/>
              <a:ext cx="1028118" cy="1169233"/>
            </a:xfrm>
            <a:prstGeom prst="rect">
              <a:avLst/>
            </a:prstGeom>
            <a:solidFill>
              <a:srgbClr val="BEA0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1"/>
                <a:t>Open to everyone!</a:t>
              </a:r>
            </a:p>
          </p:txBody>
        </p:sp>
      </p:grpSp>
    </p:spTree>
    <p:extLst>
      <p:ext uri="{BB962C8B-B14F-4D97-AF65-F5344CB8AC3E}">
        <p14:creationId xmlns:p14="http://schemas.microsoft.com/office/powerpoint/2010/main" val="33138943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0388B-1133-7177-3BA7-4FD666120009}"/>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DD069F9B-BAD8-D9E1-56A8-5D5648DBB5F1}"/>
              </a:ext>
            </a:extLst>
          </p:cNvPr>
          <p:cNvGrpSpPr/>
          <p:nvPr/>
        </p:nvGrpSpPr>
        <p:grpSpPr>
          <a:xfrm>
            <a:off x="5742706" y="193795"/>
            <a:ext cx="1415096" cy="1610022"/>
            <a:chOff x="5731265" y="113930"/>
            <a:chExt cx="1365355" cy="1767716"/>
          </a:xfrm>
        </p:grpSpPr>
        <p:pic>
          <p:nvPicPr>
            <p:cNvPr id="12" name="Picture 11" descr="A purple and white rectangular object with a qr code&#10;&#10;Description automatically generated">
              <a:extLst>
                <a:ext uri="{FF2B5EF4-FFF2-40B4-BE49-F238E27FC236}">
                  <a16:creationId xmlns:a16="http://schemas.microsoft.com/office/drawing/2014/main" id="{35A527BA-6202-DDA3-93E7-3ED0BF8B772C}"/>
                </a:ext>
              </a:extLst>
            </p:cNvPr>
            <p:cNvPicPr>
              <a:picLocks noChangeAspect="1"/>
            </p:cNvPicPr>
            <p:nvPr/>
          </p:nvPicPr>
          <p:blipFill>
            <a:blip r:embed="rId2"/>
            <a:srcRect l="81638" t="23195" r="2167" b="39500"/>
            <a:stretch/>
          </p:blipFill>
          <p:spPr>
            <a:xfrm>
              <a:off x="5731265" y="113930"/>
              <a:ext cx="1365355" cy="1767716"/>
            </a:xfrm>
            <a:prstGeom prst="rect">
              <a:avLst/>
            </a:prstGeom>
          </p:spPr>
        </p:pic>
        <p:sp>
          <p:nvSpPr>
            <p:cNvPr id="13" name="Rectangle 12">
              <a:extLst>
                <a:ext uri="{FF2B5EF4-FFF2-40B4-BE49-F238E27FC236}">
                  <a16:creationId xmlns:a16="http://schemas.microsoft.com/office/drawing/2014/main" id="{78395C7A-55CB-73FD-1725-DACBE2B10697}"/>
                </a:ext>
              </a:extLst>
            </p:cNvPr>
            <p:cNvSpPr/>
            <p:nvPr/>
          </p:nvSpPr>
          <p:spPr>
            <a:xfrm>
              <a:off x="5987240" y="413172"/>
              <a:ext cx="1028118" cy="1169233"/>
            </a:xfrm>
            <a:prstGeom prst="rect">
              <a:avLst/>
            </a:prstGeom>
            <a:solidFill>
              <a:srgbClr val="BEA0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1"/>
                <a:t>Open to everyone!</a:t>
              </a:r>
            </a:p>
          </p:txBody>
        </p:sp>
      </p:grpSp>
      <p:sp>
        <p:nvSpPr>
          <p:cNvPr id="3" name="Slide Number Placeholder 2">
            <a:extLst>
              <a:ext uri="{FF2B5EF4-FFF2-40B4-BE49-F238E27FC236}">
                <a16:creationId xmlns:a16="http://schemas.microsoft.com/office/drawing/2014/main" id="{FDF9B425-B968-70B8-9E0E-7C8AB6E2DA1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44</a:t>
            </a:fld>
            <a:endParaRPr lang="en"/>
          </a:p>
        </p:txBody>
      </p:sp>
      <p:sp>
        <p:nvSpPr>
          <p:cNvPr id="4" name="Title 1">
            <a:extLst>
              <a:ext uri="{FF2B5EF4-FFF2-40B4-BE49-F238E27FC236}">
                <a16:creationId xmlns:a16="http://schemas.microsoft.com/office/drawing/2014/main" id="{2628EAC4-A482-5B41-62C4-DDEB530069BE}"/>
              </a:ext>
            </a:extLst>
          </p:cNvPr>
          <p:cNvSpPr>
            <a:spLocks noGrp="1"/>
          </p:cNvSpPr>
          <p:nvPr/>
        </p:nvSpPr>
        <p:spPr>
          <a:xfrm>
            <a:off x="216007" y="202867"/>
            <a:ext cx="9266402" cy="607007"/>
          </a:xfrm>
          <a:prstGeom prst="rect">
            <a:avLst/>
          </a:prstGeom>
          <a:noFill/>
          <a:ln>
            <a:noFill/>
          </a:ln>
        </p:spPr>
        <p:txBody>
          <a:bodyPr spcFirstLastPara="1" wrap="square" lIns="95050" tIns="95050" rIns="95050" bIns="9505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800"/>
              <a:buFont typeface="verdana"/>
              <a:buNone/>
              <a:defRPr sz="4320" b="1"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9pPr>
          </a:lstStyle>
          <a:p>
            <a:pPr algn="l"/>
            <a:r>
              <a:rPr lang="en-US" sz="3200">
                <a:solidFill>
                  <a:schemeClr val="bg1"/>
                </a:solidFill>
              </a:rPr>
              <a:t>Diversity Committee</a:t>
            </a:r>
          </a:p>
        </p:txBody>
      </p:sp>
      <p:sp>
        <p:nvSpPr>
          <p:cNvPr id="5" name="Subtitle 2">
            <a:extLst>
              <a:ext uri="{FF2B5EF4-FFF2-40B4-BE49-F238E27FC236}">
                <a16:creationId xmlns:a16="http://schemas.microsoft.com/office/drawing/2014/main" id="{2CCF2561-AA90-7458-AE2D-C1B17C40855C}"/>
              </a:ext>
            </a:extLst>
          </p:cNvPr>
          <p:cNvSpPr>
            <a:spLocks noGrp="1"/>
          </p:cNvSpPr>
          <p:nvPr/>
        </p:nvSpPr>
        <p:spPr>
          <a:xfrm>
            <a:off x="5693762" y="3990512"/>
            <a:ext cx="2928079" cy="1345410"/>
          </a:xfrm>
          <a:prstGeom prst="rect">
            <a:avLst/>
          </a:prstGeom>
          <a:noFill/>
          <a:ln>
            <a:noFill/>
          </a:ln>
        </p:spPr>
        <p:txBody>
          <a:bodyPr spcFirstLastPara="1" wrap="square" lIns="95050" tIns="95050" rIns="95050" bIns="95050" anchor="t" anchorCtr="0">
            <a:noAutofit/>
          </a:bodyPr>
          <a:lstStyle>
            <a:defPPr marR="0" lvl="0" algn="l" rtl="0">
              <a:lnSpc>
                <a:spcPct val="100000"/>
              </a:lnSpc>
              <a:spcBef>
                <a:spcPts val="0"/>
              </a:spcBef>
              <a:spcAft>
                <a:spcPts val="0"/>
              </a:spcAft>
            </a:defPPr>
            <a:lvl1pPr marL="457200" marR="0" lvl="0" indent="-349250" algn="ctr" rtl="0">
              <a:lnSpc>
                <a:spcPct val="100000"/>
              </a:lnSpc>
              <a:spcBef>
                <a:spcPts val="0"/>
              </a:spcBef>
              <a:spcAft>
                <a:spcPts val="0"/>
              </a:spcAft>
              <a:buClr>
                <a:schemeClr val="lt1"/>
              </a:buClr>
              <a:buSzPts val="2000"/>
              <a:buFont typeface="Trebuchet MS"/>
              <a:buNone/>
              <a:defRPr sz="1800" b="0" i="0" u="none" strike="noStrike" cap="none">
                <a:solidFill>
                  <a:schemeClr val="lt1"/>
                </a:solidFill>
                <a:latin typeface="Trebuchet MS"/>
                <a:ea typeface="Trebuchet MS"/>
                <a:cs typeface="Trebuchet MS"/>
                <a:sym typeface="Trebuchet MS"/>
              </a:defRPr>
            </a:lvl1pPr>
            <a:lvl2pPr marL="914400" marR="0" lvl="1"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2pPr>
            <a:lvl3pPr marL="1371600" marR="0" lvl="2"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3pPr>
            <a:lvl4pPr marL="1828800" marR="0" lvl="3"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4pPr>
            <a:lvl5pPr marL="2286000" marR="0" lvl="4"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5pPr>
            <a:lvl6pPr marL="2743200" marR="0" lvl="5"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6pPr>
            <a:lvl7pPr marL="3200400" marR="0" lvl="6"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7pPr>
            <a:lvl8pPr marL="3657600" marR="0" lvl="7"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8pPr>
            <a:lvl9pPr marL="4114800" marR="0" lvl="8"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9pPr>
          </a:lstStyle>
          <a:p>
            <a:pPr marL="0" indent="0">
              <a:lnSpc>
                <a:spcPct val="114999"/>
              </a:lnSpc>
              <a:buClr>
                <a:schemeClr val="bg1"/>
              </a:buClr>
            </a:pPr>
            <a:r>
              <a:rPr lang="en-US" sz="1600" b="1">
                <a:solidFill>
                  <a:schemeClr val="bg1"/>
                </a:solidFill>
                <a:latin typeface="Open Sans"/>
                <a:ea typeface="Open Sans"/>
                <a:cs typeface="Open Sans"/>
              </a:rPr>
              <a:t>Meetings: Bi-weekly on Fridays at 1:00PM </a:t>
            </a:r>
          </a:p>
        </p:txBody>
      </p:sp>
      <p:sp>
        <p:nvSpPr>
          <p:cNvPr id="6" name="Text Placeholder 3">
            <a:extLst>
              <a:ext uri="{FF2B5EF4-FFF2-40B4-BE49-F238E27FC236}">
                <a16:creationId xmlns:a16="http://schemas.microsoft.com/office/drawing/2014/main" id="{32ADEA25-5AB9-DA57-7BE2-6363D329354B}"/>
              </a:ext>
            </a:extLst>
          </p:cNvPr>
          <p:cNvSpPr>
            <a:spLocks noGrp="1"/>
          </p:cNvSpPr>
          <p:nvPr/>
        </p:nvSpPr>
        <p:spPr>
          <a:xfrm>
            <a:off x="199867" y="1002835"/>
            <a:ext cx="5090059" cy="3802505"/>
          </a:xfrm>
          <a:prstGeom prst="rect">
            <a:avLst/>
          </a:prstGeom>
          <a:noFill/>
          <a:ln>
            <a:noFill/>
          </a:ln>
        </p:spPr>
        <p:txBody>
          <a:bodyPr spcFirstLastPara="1" wrap="square" lIns="95050" tIns="95050" rIns="95050" bIns="95050" anchor="ctr" anchorCtr="0">
            <a:noAutofit/>
          </a:bodyPr>
          <a:lstStyle>
            <a:defPPr marR="0" lvl="0" algn="l" rtl="0">
              <a:lnSpc>
                <a:spcPct val="100000"/>
              </a:lnSpc>
              <a:spcBef>
                <a:spcPts val="0"/>
              </a:spcBef>
              <a:spcAft>
                <a:spcPts val="0"/>
              </a:spcAft>
            </a:defPPr>
            <a:lvl1pPr marL="411480" marR="0" lvl="0" indent="-314325" algn="l" rtl="0">
              <a:lnSpc>
                <a:spcPct val="115000"/>
              </a:lnSpc>
              <a:spcBef>
                <a:spcPts val="0"/>
              </a:spcBef>
              <a:spcAft>
                <a:spcPts val="0"/>
              </a:spcAft>
              <a:buClr>
                <a:schemeClr val="dk2"/>
              </a:buClr>
              <a:buSzPts val="1900"/>
              <a:buFont typeface="Trebuchet MS"/>
              <a:buChar char="●"/>
              <a:defRPr sz="1710" b="0" i="0" u="none" strike="noStrike" cap="none">
                <a:solidFill>
                  <a:schemeClr val="dk2"/>
                </a:solidFill>
                <a:latin typeface="Trebuchet MS"/>
                <a:ea typeface="Trebuchet MS"/>
                <a:cs typeface="Trebuchet MS"/>
                <a:sym typeface="Trebuchet MS"/>
              </a:defRPr>
            </a:lvl1pPr>
            <a:lvl2pPr marL="822960" marR="0" lvl="1"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2pPr>
            <a:lvl3pPr marL="1234440" marR="0" lvl="2"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3pPr>
            <a:lvl4pPr marL="1645920" marR="0" lvl="3"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4pPr>
            <a:lvl5pPr marL="2057400" marR="0" lvl="4"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5pPr>
            <a:lvl6pPr marL="2468880" marR="0" lvl="5"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6pPr>
            <a:lvl7pPr marL="2880360" marR="0" lvl="6"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7pPr>
            <a:lvl8pPr marL="3291840" marR="0" lvl="7"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8pPr>
            <a:lvl9pPr marL="3703320" marR="0" lvl="8" indent="-291465" algn="l" rtl="0">
              <a:lnSpc>
                <a:spcPct val="115000"/>
              </a:lnSpc>
              <a:spcBef>
                <a:spcPts val="1530"/>
              </a:spcBef>
              <a:spcAft>
                <a:spcPts val="153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9pPr>
          </a:lstStyle>
          <a:p>
            <a:pPr marL="97155" indent="0">
              <a:buClr>
                <a:schemeClr val="bg1"/>
              </a:buClr>
              <a:buNone/>
            </a:pPr>
            <a:r>
              <a:rPr lang="en-US" sz="1600" b="1" u="sng">
                <a:solidFill>
                  <a:schemeClr val="bg1"/>
                </a:solidFill>
              </a:rPr>
              <a:t>Functions:</a:t>
            </a:r>
            <a:endParaRPr lang="en-US" sz="1600" u="sng">
              <a:solidFill>
                <a:schemeClr val="bg1"/>
              </a:solidFill>
            </a:endParaRPr>
          </a:p>
          <a:p>
            <a:pPr>
              <a:buClr>
                <a:schemeClr val="bg1"/>
              </a:buClr>
              <a:buFont typeface="Arial" panose="020B0604020202020204" pitchFamily="34" charset="0"/>
              <a:buChar char="•"/>
            </a:pPr>
            <a:r>
              <a:rPr lang="en-US" sz="1600">
                <a:solidFill>
                  <a:schemeClr val="bg1"/>
                </a:solidFill>
              </a:rPr>
              <a:t>Address historical inequities in academic structures</a:t>
            </a:r>
          </a:p>
          <a:p>
            <a:pPr>
              <a:buClr>
                <a:schemeClr val="bg1"/>
              </a:buClr>
              <a:buFont typeface="Arial" panose="020B0604020202020204" pitchFamily="34" charset="0"/>
              <a:buChar char="•"/>
            </a:pPr>
            <a:r>
              <a:rPr lang="en-US" sz="1600">
                <a:solidFill>
                  <a:schemeClr val="bg1"/>
                </a:solidFill>
              </a:rPr>
              <a:t>Establish criteria and award GPSS Diversity Funds grants</a:t>
            </a:r>
          </a:p>
          <a:p>
            <a:pPr>
              <a:buClr>
                <a:schemeClr val="bg1"/>
              </a:buClr>
              <a:buFont typeface="Arial" panose="020B0604020202020204" pitchFamily="34" charset="0"/>
              <a:buChar char="•"/>
            </a:pPr>
            <a:r>
              <a:rPr lang="en-US" sz="1600">
                <a:solidFill>
                  <a:schemeClr val="bg1"/>
                </a:solidFill>
              </a:rPr>
              <a:t>Conduct annual GPSS Composition Surveys</a:t>
            </a:r>
          </a:p>
          <a:p>
            <a:pPr>
              <a:buClr>
                <a:schemeClr val="bg1"/>
              </a:buClr>
              <a:buFont typeface="Arial" panose="020B0604020202020204" pitchFamily="34" charset="0"/>
              <a:buChar char="•"/>
            </a:pPr>
            <a:r>
              <a:rPr lang="en-US" sz="1600">
                <a:solidFill>
                  <a:schemeClr val="bg1"/>
                </a:solidFill>
              </a:rPr>
              <a:t>Plan and promote campus-wide diversity events</a:t>
            </a:r>
          </a:p>
          <a:p>
            <a:pPr>
              <a:buClr>
                <a:schemeClr val="bg1"/>
              </a:buClr>
              <a:buFont typeface="Arial" panose="020B0604020202020204" pitchFamily="34" charset="0"/>
              <a:buChar char="•"/>
            </a:pPr>
            <a:r>
              <a:rPr lang="en-US" sz="1600">
                <a:solidFill>
                  <a:schemeClr val="bg1"/>
                </a:solidFill>
              </a:rPr>
              <a:t>Collaborate on diversity programming with students, faculty, and staff</a:t>
            </a:r>
          </a:p>
          <a:p>
            <a:pPr>
              <a:buClr>
                <a:schemeClr val="bg1"/>
              </a:buClr>
              <a:buFont typeface="Arial" panose="020B0604020202020204" pitchFamily="34" charset="0"/>
              <a:buChar char="•"/>
            </a:pPr>
            <a:r>
              <a:rPr lang="en-US" sz="1600">
                <a:solidFill>
                  <a:schemeClr val="bg1"/>
                </a:solidFill>
              </a:rPr>
              <a:t>Facilitate communication on diversity issues within departments</a:t>
            </a:r>
          </a:p>
          <a:p>
            <a:pPr>
              <a:buClr>
                <a:schemeClr val="bg1"/>
              </a:buClr>
              <a:buFont typeface="Arial" panose="020B0604020202020204" pitchFamily="34" charset="0"/>
              <a:buChar char="•"/>
            </a:pPr>
            <a:r>
              <a:rPr lang="en-US" sz="1600">
                <a:solidFill>
                  <a:schemeClr val="bg1"/>
                </a:solidFill>
              </a:rPr>
              <a:t>Hear grievances related to inequities (e.g., racism, sexism, homophobia) and refer to the Judicial Committee if necessary</a:t>
            </a:r>
          </a:p>
        </p:txBody>
      </p:sp>
      <p:pic>
        <p:nvPicPr>
          <p:cNvPr id="15" name="Graphic 14">
            <a:extLst>
              <a:ext uri="{FF2B5EF4-FFF2-40B4-BE49-F238E27FC236}">
                <a16:creationId xmlns:a16="http://schemas.microsoft.com/office/drawing/2014/main" id="{A3306D9B-9AD3-829C-7119-DE0206939E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5192" y="266672"/>
            <a:ext cx="1537145" cy="1537145"/>
          </a:xfrm>
          <a:prstGeom prst="rect">
            <a:avLst/>
          </a:prstGeom>
        </p:spPr>
      </p:pic>
      <p:cxnSp>
        <p:nvCxnSpPr>
          <p:cNvPr id="16" name="Straight Connector 15">
            <a:extLst>
              <a:ext uri="{FF2B5EF4-FFF2-40B4-BE49-F238E27FC236}">
                <a16:creationId xmlns:a16="http://schemas.microsoft.com/office/drawing/2014/main" id="{5309783F-5B5A-7259-B51E-92C26DF67330}"/>
              </a:ext>
            </a:extLst>
          </p:cNvPr>
          <p:cNvCxnSpPr>
            <a:cxnSpLocks/>
          </p:cNvCxnSpPr>
          <p:nvPr/>
        </p:nvCxnSpPr>
        <p:spPr>
          <a:xfrm>
            <a:off x="299803" y="809874"/>
            <a:ext cx="4447082" cy="0"/>
          </a:xfrm>
          <a:prstGeom prst="line">
            <a:avLst/>
          </a:prstGeom>
          <a:ln w="28575">
            <a:solidFill>
              <a:srgbClr val="E2CA91"/>
            </a:solidFill>
          </a:ln>
        </p:spPr>
        <p:style>
          <a:lnRef idx="1">
            <a:schemeClr val="accent6"/>
          </a:lnRef>
          <a:fillRef idx="0">
            <a:schemeClr val="accent6"/>
          </a:fillRef>
          <a:effectRef idx="0">
            <a:schemeClr val="accent6"/>
          </a:effectRef>
          <a:fontRef idx="minor">
            <a:schemeClr val="tx1"/>
          </a:fontRef>
        </p:style>
      </p:cxnSp>
      <p:pic>
        <p:nvPicPr>
          <p:cNvPr id="10" name="Picture 9">
            <a:extLst>
              <a:ext uri="{FF2B5EF4-FFF2-40B4-BE49-F238E27FC236}">
                <a16:creationId xmlns:a16="http://schemas.microsoft.com/office/drawing/2014/main" id="{1D9BECEE-91F2-7A23-B96C-E3D1FE90ECF3}"/>
              </a:ext>
            </a:extLst>
          </p:cNvPr>
          <p:cNvPicPr>
            <a:picLocks noChangeAspect="1"/>
          </p:cNvPicPr>
          <p:nvPr/>
        </p:nvPicPr>
        <p:blipFill>
          <a:blip r:embed="rId5"/>
          <a:stretch>
            <a:fillRect/>
          </a:stretch>
        </p:blipFill>
        <p:spPr>
          <a:xfrm>
            <a:off x="6513826" y="2177102"/>
            <a:ext cx="1695668" cy="1695668"/>
          </a:xfrm>
          <a:prstGeom prst="rect">
            <a:avLst/>
          </a:prstGeom>
        </p:spPr>
      </p:pic>
    </p:spTree>
    <p:extLst>
      <p:ext uri="{BB962C8B-B14F-4D97-AF65-F5344CB8AC3E}">
        <p14:creationId xmlns:p14="http://schemas.microsoft.com/office/powerpoint/2010/main" val="2448954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40CC2-BAF5-C3B6-1975-D7640FD658B2}"/>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E03FC619-FAD3-6320-7028-93F6AD92F7AB}"/>
              </a:ext>
            </a:extLst>
          </p:cNvPr>
          <p:cNvGrpSpPr/>
          <p:nvPr/>
        </p:nvGrpSpPr>
        <p:grpSpPr>
          <a:xfrm>
            <a:off x="3407764" y="3552759"/>
            <a:ext cx="3755791" cy="1261278"/>
            <a:chOff x="3232879" y="3684836"/>
            <a:chExt cx="3640465" cy="1166898"/>
          </a:xfrm>
        </p:grpSpPr>
        <p:pic>
          <p:nvPicPr>
            <p:cNvPr id="9" name="Picture 8" descr="A purple and white rectangular object with a qr code&#10;&#10;Description automatically generated">
              <a:extLst>
                <a:ext uri="{FF2B5EF4-FFF2-40B4-BE49-F238E27FC236}">
                  <a16:creationId xmlns:a16="http://schemas.microsoft.com/office/drawing/2014/main" id="{73C406CE-A6A0-D5F1-11FF-A9BE92020D5B}"/>
                </a:ext>
              </a:extLst>
            </p:cNvPr>
            <p:cNvPicPr>
              <a:picLocks noChangeAspect="1"/>
            </p:cNvPicPr>
            <p:nvPr/>
          </p:nvPicPr>
          <p:blipFill>
            <a:blip r:embed="rId3"/>
            <a:srcRect l="21967" t="72782" r="31749"/>
            <a:stretch/>
          </p:blipFill>
          <p:spPr>
            <a:xfrm>
              <a:off x="3342728" y="3684836"/>
              <a:ext cx="3530616" cy="1166898"/>
            </a:xfrm>
            <a:prstGeom prst="rect">
              <a:avLst/>
            </a:prstGeom>
          </p:spPr>
        </p:pic>
        <p:sp>
          <p:nvSpPr>
            <p:cNvPr id="10" name="Rectangle 9">
              <a:extLst>
                <a:ext uri="{FF2B5EF4-FFF2-40B4-BE49-F238E27FC236}">
                  <a16:creationId xmlns:a16="http://schemas.microsoft.com/office/drawing/2014/main" id="{2AA0730D-51BE-4E54-D2C8-49DED0222782}"/>
                </a:ext>
              </a:extLst>
            </p:cNvPr>
            <p:cNvSpPr/>
            <p:nvPr/>
          </p:nvSpPr>
          <p:spPr>
            <a:xfrm>
              <a:off x="3232879" y="3772525"/>
              <a:ext cx="839449" cy="174885"/>
            </a:xfrm>
            <a:prstGeom prst="rect">
              <a:avLst/>
            </a:prstGeom>
            <a:solidFill>
              <a:srgbClr val="4B2E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B49CF505-8493-25B7-142B-A926B4043E8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45</a:t>
            </a:fld>
            <a:endParaRPr lang="en"/>
          </a:p>
        </p:txBody>
      </p:sp>
      <p:sp>
        <p:nvSpPr>
          <p:cNvPr id="4" name="Title 1">
            <a:extLst>
              <a:ext uri="{FF2B5EF4-FFF2-40B4-BE49-F238E27FC236}">
                <a16:creationId xmlns:a16="http://schemas.microsoft.com/office/drawing/2014/main" id="{8DBAE914-03F5-280A-7D0A-3ED0A244561B}"/>
              </a:ext>
            </a:extLst>
          </p:cNvPr>
          <p:cNvSpPr>
            <a:spLocks noGrp="1"/>
          </p:cNvSpPr>
          <p:nvPr/>
        </p:nvSpPr>
        <p:spPr>
          <a:xfrm>
            <a:off x="216007" y="202867"/>
            <a:ext cx="9266402" cy="607007"/>
          </a:xfrm>
          <a:prstGeom prst="rect">
            <a:avLst/>
          </a:prstGeom>
          <a:noFill/>
          <a:ln>
            <a:noFill/>
          </a:ln>
        </p:spPr>
        <p:txBody>
          <a:bodyPr spcFirstLastPara="1" wrap="square" lIns="95050" tIns="95050" rIns="95050" bIns="9505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800"/>
              <a:buFont typeface="verdana"/>
              <a:buNone/>
              <a:defRPr sz="4320" b="1"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9pPr>
          </a:lstStyle>
          <a:p>
            <a:pPr algn="l"/>
            <a:r>
              <a:rPr lang="en-US" sz="3200">
                <a:solidFill>
                  <a:schemeClr val="bg1"/>
                </a:solidFill>
              </a:rPr>
              <a:t>Science &amp; Policy Committee</a:t>
            </a:r>
          </a:p>
        </p:txBody>
      </p:sp>
      <p:sp>
        <p:nvSpPr>
          <p:cNvPr id="5" name="Subtitle 2">
            <a:extLst>
              <a:ext uri="{FF2B5EF4-FFF2-40B4-BE49-F238E27FC236}">
                <a16:creationId xmlns:a16="http://schemas.microsoft.com/office/drawing/2014/main" id="{A0029FDC-844E-A15A-F79B-9383E892B75C}"/>
              </a:ext>
            </a:extLst>
          </p:cNvPr>
          <p:cNvSpPr>
            <a:spLocks noGrp="1"/>
          </p:cNvSpPr>
          <p:nvPr/>
        </p:nvSpPr>
        <p:spPr>
          <a:xfrm>
            <a:off x="6856934" y="3163865"/>
            <a:ext cx="2258434" cy="1345410"/>
          </a:xfrm>
          <a:prstGeom prst="rect">
            <a:avLst/>
          </a:prstGeom>
          <a:noFill/>
          <a:ln>
            <a:noFill/>
          </a:ln>
        </p:spPr>
        <p:txBody>
          <a:bodyPr spcFirstLastPara="1" wrap="square" lIns="95050" tIns="95050" rIns="95050" bIns="95050" anchor="t" anchorCtr="0">
            <a:noAutofit/>
          </a:bodyPr>
          <a:lstStyle>
            <a:defPPr marR="0" lvl="0" algn="l" rtl="0">
              <a:lnSpc>
                <a:spcPct val="100000"/>
              </a:lnSpc>
              <a:spcBef>
                <a:spcPts val="0"/>
              </a:spcBef>
              <a:spcAft>
                <a:spcPts val="0"/>
              </a:spcAft>
            </a:defPPr>
            <a:lvl1pPr marL="457200" marR="0" lvl="0" indent="-349250" algn="ctr" rtl="0">
              <a:lnSpc>
                <a:spcPct val="100000"/>
              </a:lnSpc>
              <a:spcBef>
                <a:spcPts val="0"/>
              </a:spcBef>
              <a:spcAft>
                <a:spcPts val="0"/>
              </a:spcAft>
              <a:buClr>
                <a:schemeClr val="lt1"/>
              </a:buClr>
              <a:buSzPts val="2000"/>
              <a:buFont typeface="Trebuchet MS"/>
              <a:buNone/>
              <a:defRPr sz="1800" b="0" i="0" u="none" strike="noStrike" cap="none">
                <a:solidFill>
                  <a:schemeClr val="lt1"/>
                </a:solidFill>
                <a:latin typeface="Trebuchet MS"/>
                <a:ea typeface="Trebuchet MS"/>
                <a:cs typeface="Trebuchet MS"/>
                <a:sym typeface="Trebuchet MS"/>
              </a:defRPr>
            </a:lvl1pPr>
            <a:lvl2pPr marL="914400" marR="0" lvl="1"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2pPr>
            <a:lvl3pPr marL="1371600" marR="0" lvl="2"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3pPr>
            <a:lvl4pPr marL="1828800" marR="0" lvl="3"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4pPr>
            <a:lvl5pPr marL="2286000" marR="0" lvl="4"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5pPr>
            <a:lvl6pPr marL="2743200" marR="0" lvl="5"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6pPr>
            <a:lvl7pPr marL="3200400" marR="0" lvl="6"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7pPr>
            <a:lvl8pPr marL="3657600" marR="0" lvl="7"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8pPr>
            <a:lvl9pPr marL="4114800" marR="0" lvl="8"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9pPr>
          </a:lstStyle>
          <a:p>
            <a:pPr algn="ctr"/>
            <a:r>
              <a:rPr lang="en-US" sz="1400" b="1">
                <a:solidFill>
                  <a:srgbClr val="FFFFFF"/>
                </a:solidFill>
              </a:rPr>
              <a:t>Meetings</a:t>
            </a:r>
          </a:p>
          <a:p>
            <a:pPr algn="ctr"/>
            <a:r>
              <a:rPr lang="en-US" sz="1400" b="1">
                <a:solidFill>
                  <a:srgbClr val="FFFFFF"/>
                </a:solidFill>
              </a:rPr>
              <a:t>Tuesdays from </a:t>
            </a:r>
          </a:p>
          <a:p>
            <a:pPr algn="ctr"/>
            <a:r>
              <a:rPr lang="en-US" sz="1400" b="1">
                <a:solidFill>
                  <a:srgbClr val="FFFFFF"/>
                </a:solidFill>
              </a:rPr>
              <a:t>1-2PM in the GPSS Office (HUB 314) and on zoom   </a:t>
            </a:r>
            <a:endParaRPr lang="en-US" sz="1400" b="1">
              <a:solidFill>
                <a:srgbClr val="FFFFFF"/>
              </a:solidFill>
              <a:latin typeface="Segoe UI"/>
              <a:cs typeface="Segoe UI"/>
            </a:endParaRPr>
          </a:p>
        </p:txBody>
      </p:sp>
      <p:sp>
        <p:nvSpPr>
          <p:cNvPr id="6" name="Text Placeholder 3">
            <a:extLst>
              <a:ext uri="{FF2B5EF4-FFF2-40B4-BE49-F238E27FC236}">
                <a16:creationId xmlns:a16="http://schemas.microsoft.com/office/drawing/2014/main" id="{A4731122-78E0-D5DD-C127-295E7B108434}"/>
              </a:ext>
            </a:extLst>
          </p:cNvPr>
          <p:cNvSpPr>
            <a:spLocks noGrp="1"/>
          </p:cNvSpPr>
          <p:nvPr/>
        </p:nvSpPr>
        <p:spPr>
          <a:xfrm>
            <a:off x="318268" y="831137"/>
            <a:ext cx="4408630" cy="3802505"/>
          </a:xfrm>
          <a:prstGeom prst="rect">
            <a:avLst/>
          </a:prstGeom>
          <a:noFill/>
          <a:ln>
            <a:noFill/>
          </a:ln>
        </p:spPr>
        <p:txBody>
          <a:bodyPr spcFirstLastPara="1" wrap="square" lIns="95050" tIns="95050" rIns="95050" bIns="95050" anchor="ctr" anchorCtr="0">
            <a:noAutofit/>
          </a:bodyPr>
          <a:lstStyle>
            <a:defPPr marR="0" lvl="0" algn="l" rtl="0">
              <a:lnSpc>
                <a:spcPct val="100000"/>
              </a:lnSpc>
              <a:spcBef>
                <a:spcPts val="0"/>
              </a:spcBef>
              <a:spcAft>
                <a:spcPts val="0"/>
              </a:spcAft>
            </a:defPPr>
            <a:lvl1pPr marL="411480" marR="0" lvl="0" indent="-314325" algn="l" rtl="0">
              <a:lnSpc>
                <a:spcPct val="115000"/>
              </a:lnSpc>
              <a:spcBef>
                <a:spcPts val="0"/>
              </a:spcBef>
              <a:spcAft>
                <a:spcPts val="0"/>
              </a:spcAft>
              <a:buClr>
                <a:schemeClr val="dk2"/>
              </a:buClr>
              <a:buSzPts val="1900"/>
              <a:buFont typeface="Trebuchet MS"/>
              <a:buChar char="●"/>
              <a:defRPr sz="1710" b="0" i="0" u="none" strike="noStrike" cap="none">
                <a:solidFill>
                  <a:schemeClr val="dk2"/>
                </a:solidFill>
                <a:latin typeface="Trebuchet MS"/>
                <a:ea typeface="Trebuchet MS"/>
                <a:cs typeface="Trebuchet MS"/>
                <a:sym typeface="Trebuchet MS"/>
              </a:defRPr>
            </a:lvl1pPr>
            <a:lvl2pPr marL="822960" marR="0" lvl="1"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2pPr>
            <a:lvl3pPr marL="1234440" marR="0" lvl="2"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3pPr>
            <a:lvl4pPr marL="1645920" marR="0" lvl="3"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4pPr>
            <a:lvl5pPr marL="2057400" marR="0" lvl="4"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5pPr>
            <a:lvl6pPr marL="2468880" marR="0" lvl="5"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6pPr>
            <a:lvl7pPr marL="2880360" marR="0" lvl="6"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7pPr>
            <a:lvl8pPr marL="3291840" marR="0" lvl="7"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8pPr>
            <a:lvl9pPr marL="3703320" marR="0" lvl="8" indent="-291465" algn="l" rtl="0">
              <a:lnSpc>
                <a:spcPct val="115000"/>
              </a:lnSpc>
              <a:spcBef>
                <a:spcPts val="1530"/>
              </a:spcBef>
              <a:spcAft>
                <a:spcPts val="153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9pPr>
          </a:lstStyle>
          <a:p>
            <a:pPr marL="97155" indent="0">
              <a:lnSpc>
                <a:spcPct val="100000"/>
              </a:lnSpc>
              <a:buNone/>
            </a:pPr>
            <a:endParaRPr lang="en-US" sz="1500" b="1">
              <a:solidFill>
                <a:schemeClr val="bg1"/>
              </a:solidFill>
              <a:latin typeface="Open Sans"/>
              <a:ea typeface="Open Sans"/>
              <a:cs typeface="Open Sans"/>
            </a:endParaRPr>
          </a:p>
          <a:p>
            <a:pPr marL="97155" indent="0">
              <a:lnSpc>
                <a:spcPct val="100000"/>
              </a:lnSpc>
              <a:buNone/>
            </a:pPr>
            <a:r>
              <a:rPr lang="en-US" sz="1500" b="1" u="sng">
                <a:solidFill>
                  <a:schemeClr val="bg1"/>
                </a:solidFill>
                <a:latin typeface="Open Sans"/>
                <a:ea typeface="Open Sans"/>
                <a:cs typeface="Open Sans"/>
              </a:rPr>
              <a:t>What do we do? </a:t>
            </a:r>
          </a:p>
          <a:p>
            <a:pPr>
              <a:lnSpc>
                <a:spcPct val="100000"/>
              </a:lnSpc>
              <a:buClr>
                <a:schemeClr val="bg1"/>
              </a:buClr>
              <a:buFont typeface="Arial"/>
              <a:buChar char="•"/>
            </a:pPr>
            <a:r>
              <a:rPr lang="en-US" sz="1500">
                <a:solidFill>
                  <a:schemeClr val="bg1"/>
                </a:solidFill>
                <a:latin typeface="Open Sans"/>
                <a:ea typeface="Open Sans"/>
                <a:cs typeface="Open Sans"/>
              </a:rPr>
              <a:t>UW's Graduate Research Symposium</a:t>
            </a:r>
          </a:p>
          <a:p>
            <a:pPr>
              <a:lnSpc>
                <a:spcPct val="100000"/>
              </a:lnSpc>
              <a:buClr>
                <a:schemeClr val="bg1"/>
              </a:buClr>
              <a:buFont typeface="Arial"/>
              <a:buChar char="•"/>
            </a:pPr>
            <a:r>
              <a:rPr lang="en-US" sz="1500">
                <a:solidFill>
                  <a:schemeClr val="bg1"/>
                </a:solidFill>
                <a:latin typeface="Open Sans"/>
                <a:ea typeface="Open Sans"/>
                <a:cs typeface="Open Sans"/>
              </a:rPr>
              <a:t>2025 NSPN Symposium</a:t>
            </a:r>
          </a:p>
          <a:p>
            <a:pPr lvl="1">
              <a:lnSpc>
                <a:spcPct val="100000"/>
              </a:lnSpc>
              <a:buClr>
                <a:schemeClr val="bg1"/>
              </a:buClr>
              <a:buFont typeface="Arial"/>
              <a:buChar char="•"/>
            </a:pPr>
            <a:r>
              <a:rPr lang="en-US" sz="1500">
                <a:solidFill>
                  <a:schemeClr val="bg1"/>
                </a:solidFill>
                <a:latin typeface="Open Sans"/>
                <a:ea typeface="Open Sans"/>
                <a:cs typeface="Open Sans"/>
              </a:rPr>
              <a:t>Held in Seattle in May</a:t>
            </a:r>
          </a:p>
          <a:p>
            <a:pPr>
              <a:lnSpc>
                <a:spcPct val="100000"/>
              </a:lnSpc>
              <a:buClr>
                <a:schemeClr val="bg1"/>
              </a:buClr>
              <a:buFont typeface="Arial"/>
              <a:buChar char="•"/>
            </a:pPr>
            <a:r>
              <a:rPr lang="en-US" sz="1500">
                <a:solidFill>
                  <a:schemeClr val="bg1"/>
                </a:solidFill>
                <a:latin typeface="Open Sans"/>
                <a:ea typeface="Open Sans"/>
                <a:cs typeface="Open Sans"/>
              </a:rPr>
              <a:t>Policy Writing</a:t>
            </a:r>
          </a:p>
          <a:p>
            <a:pPr lvl="1">
              <a:lnSpc>
                <a:spcPct val="100000"/>
              </a:lnSpc>
              <a:buClr>
                <a:schemeClr val="bg1"/>
              </a:buClr>
              <a:buFont typeface="Arial"/>
              <a:buChar char="•"/>
            </a:pPr>
            <a:r>
              <a:rPr lang="en-US" sz="1500">
                <a:solidFill>
                  <a:schemeClr val="bg1"/>
                </a:solidFill>
                <a:latin typeface="Open Sans"/>
                <a:ea typeface="Open Sans"/>
                <a:cs typeface="Open Sans"/>
              </a:rPr>
              <a:t>E.g.: GPSS Resolutions JSPG article, White paper, etc.</a:t>
            </a:r>
          </a:p>
          <a:p>
            <a:pPr>
              <a:lnSpc>
                <a:spcPct val="100000"/>
              </a:lnSpc>
              <a:buClr>
                <a:schemeClr val="bg1"/>
              </a:buClr>
              <a:buFont typeface="Arial"/>
              <a:buChar char="•"/>
            </a:pPr>
            <a:r>
              <a:rPr lang="en-US" sz="1500">
                <a:solidFill>
                  <a:schemeClr val="bg1"/>
                </a:solidFill>
                <a:latin typeface="Open Sans"/>
                <a:ea typeface="Open Sans"/>
                <a:cs typeface="Open Sans"/>
              </a:rPr>
              <a:t>Outreach</a:t>
            </a:r>
          </a:p>
          <a:p>
            <a:pPr lvl="1">
              <a:lnSpc>
                <a:spcPct val="100000"/>
              </a:lnSpc>
              <a:buClr>
                <a:schemeClr val="bg1"/>
              </a:buClr>
              <a:buFont typeface="Arial"/>
              <a:buChar char="•"/>
            </a:pPr>
            <a:r>
              <a:rPr lang="en-US" sz="1500">
                <a:solidFill>
                  <a:schemeClr val="bg1"/>
                </a:solidFill>
                <a:latin typeface="Open Sans"/>
                <a:ea typeface="Open Sans"/>
                <a:cs typeface="Open Sans"/>
              </a:rPr>
              <a:t>Science Outreach and Policy for Adults (SOPA)</a:t>
            </a:r>
          </a:p>
          <a:p>
            <a:pPr>
              <a:lnSpc>
                <a:spcPct val="100000"/>
              </a:lnSpc>
              <a:buClr>
                <a:schemeClr val="bg1"/>
              </a:buClr>
              <a:buFont typeface="Arial"/>
              <a:buChar char="•"/>
            </a:pPr>
            <a:r>
              <a:rPr lang="en-US" sz="1500">
                <a:solidFill>
                  <a:schemeClr val="bg1"/>
                </a:solidFill>
                <a:latin typeface="Open Sans"/>
                <a:ea typeface="Open Sans"/>
                <a:cs typeface="Open Sans"/>
              </a:rPr>
              <a:t>Professional Development Events</a:t>
            </a:r>
          </a:p>
          <a:p>
            <a:pPr>
              <a:lnSpc>
                <a:spcPct val="100000"/>
              </a:lnSpc>
              <a:buClr>
                <a:schemeClr val="bg1"/>
              </a:buClr>
              <a:buFont typeface="Arial"/>
              <a:buChar char="•"/>
            </a:pPr>
            <a:r>
              <a:rPr lang="en-US" sz="1500">
                <a:solidFill>
                  <a:schemeClr val="bg1"/>
                </a:solidFill>
                <a:latin typeface="Open Sans"/>
                <a:ea typeface="Open Sans"/>
                <a:cs typeface="Open Sans"/>
              </a:rPr>
              <a:t>Meet with Legislators</a:t>
            </a:r>
          </a:p>
          <a:p>
            <a:pPr>
              <a:lnSpc>
                <a:spcPct val="100000"/>
              </a:lnSpc>
              <a:buClr>
                <a:schemeClr val="bg1"/>
              </a:buClr>
              <a:buFont typeface="Arial"/>
              <a:buChar char="•"/>
            </a:pPr>
            <a:r>
              <a:rPr lang="en-US" sz="1500">
                <a:solidFill>
                  <a:schemeClr val="bg1"/>
                </a:solidFill>
                <a:latin typeface="Open Sans"/>
                <a:ea typeface="Open Sans"/>
                <a:cs typeface="Open Sans"/>
              </a:rPr>
              <a:t>And more!</a:t>
            </a:r>
          </a:p>
        </p:txBody>
      </p:sp>
      <p:pic>
        <p:nvPicPr>
          <p:cNvPr id="7" name="Picture 6" descr="A purple and white rectangular object with a qr code&#10;&#10;Description automatically generated">
            <a:extLst>
              <a:ext uri="{FF2B5EF4-FFF2-40B4-BE49-F238E27FC236}">
                <a16:creationId xmlns:a16="http://schemas.microsoft.com/office/drawing/2014/main" id="{2CBE0A9B-691F-CE24-453F-CF9518632AF0}"/>
              </a:ext>
            </a:extLst>
          </p:cNvPr>
          <p:cNvPicPr>
            <a:picLocks noChangeAspect="1"/>
          </p:cNvPicPr>
          <p:nvPr/>
        </p:nvPicPr>
        <p:blipFill>
          <a:blip r:embed="rId3"/>
          <a:srcRect l="53279" t="16427" r="17104" b="28288"/>
          <a:stretch/>
        </p:blipFill>
        <p:spPr>
          <a:xfrm>
            <a:off x="7163555" y="1262956"/>
            <a:ext cx="1645193" cy="1725986"/>
          </a:xfrm>
          <a:prstGeom prst="rect">
            <a:avLst/>
          </a:prstGeom>
        </p:spPr>
      </p:pic>
      <p:pic>
        <p:nvPicPr>
          <p:cNvPr id="8" name="Picture 7" descr="A purple and white rectangular object with a qr code&#10;&#10;Description automatically generated">
            <a:extLst>
              <a:ext uri="{FF2B5EF4-FFF2-40B4-BE49-F238E27FC236}">
                <a16:creationId xmlns:a16="http://schemas.microsoft.com/office/drawing/2014/main" id="{6645CEA1-DEC5-3CF2-4289-F0E4DFF689AF}"/>
              </a:ext>
            </a:extLst>
          </p:cNvPr>
          <p:cNvPicPr>
            <a:picLocks noChangeAspect="1"/>
          </p:cNvPicPr>
          <p:nvPr/>
        </p:nvPicPr>
        <p:blipFill>
          <a:blip r:embed="rId3"/>
          <a:srcRect l="81638" t="23195" r="2167" b="39500"/>
          <a:stretch/>
        </p:blipFill>
        <p:spPr>
          <a:xfrm>
            <a:off x="5220834" y="1215565"/>
            <a:ext cx="1645193" cy="2130019"/>
          </a:xfrm>
          <a:prstGeom prst="rect">
            <a:avLst/>
          </a:prstGeom>
        </p:spPr>
      </p:pic>
      <p:cxnSp>
        <p:nvCxnSpPr>
          <p:cNvPr id="14" name="Straight Connector 13">
            <a:extLst>
              <a:ext uri="{FF2B5EF4-FFF2-40B4-BE49-F238E27FC236}">
                <a16:creationId xmlns:a16="http://schemas.microsoft.com/office/drawing/2014/main" id="{864B3D5E-8735-9D6F-70DD-38B5E8B9B371}"/>
              </a:ext>
            </a:extLst>
          </p:cNvPr>
          <p:cNvCxnSpPr>
            <a:cxnSpLocks/>
          </p:cNvCxnSpPr>
          <p:nvPr/>
        </p:nvCxnSpPr>
        <p:spPr>
          <a:xfrm>
            <a:off x="354767" y="879423"/>
            <a:ext cx="6375817" cy="0"/>
          </a:xfrm>
          <a:prstGeom prst="line">
            <a:avLst/>
          </a:prstGeom>
          <a:ln w="28575">
            <a:solidFill>
              <a:srgbClr val="E2CA91"/>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669039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F2156-F7E6-2554-5750-3A6D9C93B97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85BB82-E75D-68C3-C7F1-6D8A38DF465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46</a:t>
            </a:fld>
            <a:endParaRPr lang="en"/>
          </a:p>
        </p:txBody>
      </p:sp>
      <p:sp>
        <p:nvSpPr>
          <p:cNvPr id="4" name="Title 1">
            <a:extLst>
              <a:ext uri="{FF2B5EF4-FFF2-40B4-BE49-F238E27FC236}">
                <a16:creationId xmlns:a16="http://schemas.microsoft.com/office/drawing/2014/main" id="{8C5B0D5C-3F1D-82A8-41E6-00CF4080E66A}"/>
              </a:ext>
            </a:extLst>
          </p:cNvPr>
          <p:cNvSpPr>
            <a:spLocks noGrp="1"/>
          </p:cNvSpPr>
          <p:nvPr/>
        </p:nvSpPr>
        <p:spPr>
          <a:xfrm>
            <a:off x="216007" y="202867"/>
            <a:ext cx="9266402" cy="607007"/>
          </a:xfrm>
          <a:prstGeom prst="rect">
            <a:avLst/>
          </a:prstGeom>
          <a:noFill/>
          <a:ln>
            <a:noFill/>
          </a:ln>
        </p:spPr>
        <p:txBody>
          <a:bodyPr spcFirstLastPara="1" wrap="square" lIns="95050" tIns="95050" rIns="95050" bIns="9505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800"/>
              <a:buFont typeface="verdana"/>
              <a:buNone/>
              <a:defRPr sz="4320" b="1"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9pPr>
          </a:lstStyle>
          <a:p>
            <a:pPr algn="l"/>
            <a:r>
              <a:rPr lang="en-US" sz="3200">
                <a:solidFill>
                  <a:schemeClr val="bg1"/>
                </a:solidFill>
              </a:rPr>
              <a:t>Arts Council</a:t>
            </a:r>
          </a:p>
        </p:txBody>
      </p:sp>
      <p:sp>
        <p:nvSpPr>
          <p:cNvPr id="5" name="Subtitle 2">
            <a:extLst>
              <a:ext uri="{FF2B5EF4-FFF2-40B4-BE49-F238E27FC236}">
                <a16:creationId xmlns:a16="http://schemas.microsoft.com/office/drawing/2014/main" id="{6D1D25F3-818D-9D52-DB07-EE87C37B48D1}"/>
              </a:ext>
            </a:extLst>
          </p:cNvPr>
          <p:cNvSpPr>
            <a:spLocks noGrp="1"/>
          </p:cNvSpPr>
          <p:nvPr/>
        </p:nvSpPr>
        <p:spPr>
          <a:xfrm>
            <a:off x="5819491" y="4267928"/>
            <a:ext cx="2689837" cy="1345410"/>
          </a:xfrm>
          <a:prstGeom prst="rect">
            <a:avLst/>
          </a:prstGeom>
          <a:noFill/>
          <a:ln>
            <a:noFill/>
          </a:ln>
        </p:spPr>
        <p:txBody>
          <a:bodyPr spcFirstLastPara="1" wrap="square" lIns="95050" tIns="95050" rIns="95050" bIns="95050" anchor="t" anchorCtr="0">
            <a:noAutofit/>
          </a:bodyPr>
          <a:lstStyle>
            <a:defPPr marR="0" lvl="0" algn="l" rtl="0">
              <a:lnSpc>
                <a:spcPct val="100000"/>
              </a:lnSpc>
              <a:spcBef>
                <a:spcPts val="0"/>
              </a:spcBef>
              <a:spcAft>
                <a:spcPts val="0"/>
              </a:spcAft>
            </a:defPPr>
            <a:lvl1pPr marL="457200" marR="0" lvl="0" indent="-349250" algn="ctr" rtl="0">
              <a:lnSpc>
                <a:spcPct val="100000"/>
              </a:lnSpc>
              <a:spcBef>
                <a:spcPts val="0"/>
              </a:spcBef>
              <a:spcAft>
                <a:spcPts val="0"/>
              </a:spcAft>
              <a:buClr>
                <a:schemeClr val="lt1"/>
              </a:buClr>
              <a:buSzPts val="2000"/>
              <a:buFont typeface="Trebuchet MS"/>
              <a:buNone/>
              <a:defRPr sz="1800" b="0" i="0" u="none" strike="noStrike" cap="none">
                <a:solidFill>
                  <a:schemeClr val="lt1"/>
                </a:solidFill>
                <a:latin typeface="Trebuchet MS"/>
                <a:ea typeface="Trebuchet MS"/>
                <a:cs typeface="Trebuchet MS"/>
                <a:sym typeface="Trebuchet MS"/>
              </a:defRPr>
            </a:lvl1pPr>
            <a:lvl2pPr marL="914400" marR="0" lvl="1"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2pPr>
            <a:lvl3pPr marL="1371600" marR="0" lvl="2"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3pPr>
            <a:lvl4pPr marL="1828800" marR="0" lvl="3"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4pPr>
            <a:lvl5pPr marL="2286000" marR="0" lvl="4"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5pPr>
            <a:lvl6pPr marL="2743200" marR="0" lvl="5"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6pPr>
            <a:lvl7pPr marL="3200400" marR="0" lvl="6"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7pPr>
            <a:lvl8pPr marL="3657600" marR="0" lvl="7"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8pPr>
            <a:lvl9pPr marL="4114800" marR="0" lvl="8"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9pPr>
          </a:lstStyle>
          <a:p>
            <a:pPr marL="0" indent="0">
              <a:lnSpc>
                <a:spcPct val="114999"/>
              </a:lnSpc>
              <a:buClr>
                <a:schemeClr val="bg1"/>
              </a:buClr>
            </a:pPr>
            <a:r>
              <a:rPr lang="en-US" sz="1600" b="1">
                <a:solidFill>
                  <a:schemeClr val="bg1"/>
                </a:solidFill>
                <a:latin typeface="Open Sans"/>
                <a:ea typeface="Open Sans"/>
                <a:cs typeface="Open Sans"/>
              </a:rPr>
              <a:t>Meetings: Mondays, 4:00 PM – 5:00 PM, HUB 314</a:t>
            </a:r>
            <a:endParaRPr lang="en-US" sz="1600" b="1">
              <a:solidFill>
                <a:schemeClr val="bg1"/>
              </a:solidFill>
            </a:endParaRPr>
          </a:p>
        </p:txBody>
      </p:sp>
      <p:sp>
        <p:nvSpPr>
          <p:cNvPr id="6" name="Text Placeholder 3">
            <a:extLst>
              <a:ext uri="{FF2B5EF4-FFF2-40B4-BE49-F238E27FC236}">
                <a16:creationId xmlns:a16="http://schemas.microsoft.com/office/drawing/2014/main" id="{C5AB56F1-6929-55C9-F840-530161367175}"/>
              </a:ext>
            </a:extLst>
          </p:cNvPr>
          <p:cNvSpPr>
            <a:spLocks noGrp="1"/>
          </p:cNvSpPr>
          <p:nvPr/>
        </p:nvSpPr>
        <p:spPr>
          <a:xfrm>
            <a:off x="212472" y="760777"/>
            <a:ext cx="4492054" cy="3802505"/>
          </a:xfrm>
          <a:prstGeom prst="rect">
            <a:avLst/>
          </a:prstGeom>
          <a:noFill/>
          <a:ln>
            <a:noFill/>
          </a:ln>
        </p:spPr>
        <p:txBody>
          <a:bodyPr spcFirstLastPara="1" wrap="square" lIns="95050" tIns="95050" rIns="95050" bIns="95050" anchor="ctr" anchorCtr="0">
            <a:noAutofit/>
          </a:bodyPr>
          <a:lstStyle>
            <a:defPPr marR="0" lvl="0" algn="l" rtl="0">
              <a:lnSpc>
                <a:spcPct val="100000"/>
              </a:lnSpc>
              <a:spcBef>
                <a:spcPts val="0"/>
              </a:spcBef>
              <a:spcAft>
                <a:spcPts val="0"/>
              </a:spcAft>
            </a:defPPr>
            <a:lvl1pPr marL="411480" marR="0" lvl="0" indent="-314325" algn="l" rtl="0">
              <a:lnSpc>
                <a:spcPct val="115000"/>
              </a:lnSpc>
              <a:spcBef>
                <a:spcPts val="0"/>
              </a:spcBef>
              <a:spcAft>
                <a:spcPts val="0"/>
              </a:spcAft>
              <a:buClr>
                <a:schemeClr val="dk2"/>
              </a:buClr>
              <a:buSzPts val="1900"/>
              <a:buFont typeface="Trebuchet MS"/>
              <a:buChar char="●"/>
              <a:defRPr sz="1710" b="0" i="0" u="none" strike="noStrike" cap="none">
                <a:solidFill>
                  <a:schemeClr val="dk2"/>
                </a:solidFill>
                <a:latin typeface="Trebuchet MS"/>
                <a:ea typeface="Trebuchet MS"/>
                <a:cs typeface="Trebuchet MS"/>
                <a:sym typeface="Trebuchet MS"/>
              </a:defRPr>
            </a:lvl1pPr>
            <a:lvl2pPr marL="822960" marR="0" lvl="1"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2pPr>
            <a:lvl3pPr marL="1234440" marR="0" lvl="2"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3pPr>
            <a:lvl4pPr marL="1645920" marR="0" lvl="3"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4pPr>
            <a:lvl5pPr marL="2057400" marR="0" lvl="4"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5pPr>
            <a:lvl6pPr marL="2468880" marR="0" lvl="5"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6pPr>
            <a:lvl7pPr marL="2880360" marR="0" lvl="6"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7pPr>
            <a:lvl8pPr marL="3291840" marR="0" lvl="7"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8pPr>
            <a:lvl9pPr marL="3703320" marR="0" lvl="8" indent="-291465" algn="l" rtl="0">
              <a:lnSpc>
                <a:spcPct val="115000"/>
              </a:lnSpc>
              <a:spcBef>
                <a:spcPts val="1530"/>
              </a:spcBef>
              <a:spcAft>
                <a:spcPts val="153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9pPr>
          </a:lstStyle>
          <a:p>
            <a:pPr marL="97155" indent="0">
              <a:lnSpc>
                <a:spcPct val="114999"/>
              </a:lnSpc>
              <a:buClr>
                <a:schemeClr val="bg1"/>
              </a:buClr>
              <a:buNone/>
            </a:pPr>
            <a:r>
              <a:rPr lang="en-US" sz="1600" b="1" u="sng">
                <a:solidFill>
                  <a:schemeClr val="bg1"/>
                </a:solidFill>
                <a:latin typeface="Open Sans"/>
                <a:ea typeface="Open Sans"/>
                <a:cs typeface="Open Sans"/>
              </a:rPr>
              <a:t>Functions</a:t>
            </a:r>
            <a:endParaRPr lang="en-US" sz="1600" b="1" u="sng">
              <a:solidFill>
                <a:schemeClr val="bg1"/>
              </a:solidFill>
            </a:endParaRPr>
          </a:p>
          <a:p>
            <a:pPr>
              <a:lnSpc>
                <a:spcPct val="114999"/>
              </a:lnSpc>
              <a:buClr>
                <a:schemeClr val="bg1"/>
              </a:buClr>
              <a:buFont typeface="Arial" panose="020B0604020202020204" pitchFamily="34" charset="0"/>
              <a:buChar char="•"/>
            </a:pPr>
            <a:r>
              <a:rPr lang="en-US" sz="1600">
                <a:solidFill>
                  <a:schemeClr val="bg1"/>
                </a:solidFill>
                <a:latin typeface="Open Sans"/>
                <a:ea typeface="Open Sans"/>
                <a:cs typeface="Open Sans"/>
              </a:rPr>
              <a:t>The Arts Council creates a space for students in the arts across campus to collaborate </a:t>
            </a:r>
            <a:r>
              <a:rPr lang="en-US" sz="1600" err="1">
                <a:solidFill>
                  <a:schemeClr val="bg1"/>
                </a:solidFill>
                <a:latin typeface="Open Sans"/>
                <a:ea typeface="Open Sans"/>
                <a:cs typeface="Open Sans"/>
              </a:rPr>
              <a:t>interdisciplinarily</a:t>
            </a:r>
            <a:r>
              <a:rPr lang="en-US" sz="1600">
                <a:solidFill>
                  <a:schemeClr val="bg1"/>
                </a:solidFill>
                <a:latin typeface="Open Sans"/>
                <a:ea typeface="Open Sans"/>
                <a:cs typeface="Open Sans"/>
              </a:rPr>
              <a:t>, develop a stronger community, and advocate for the improvement of issues recognized during Council meetings that affect students within the arts at UW.</a:t>
            </a:r>
          </a:p>
          <a:p>
            <a:pPr>
              <a:lnSpc>
                <a:spcPct val="114999"/>
              </a:lnSpc>
              <a:buClr>
                <a:schemeClr val="bg1"/>
              </a:buClr>
              <a:buFont typeface="Arial" panose="020B0604020202020204" pitchFamily="34" charset="0"/>
              <a:buChar char="•"/>
            </a:pPr>
            <a:r>
              <a:rPr lang="en-US" sz="1600">
                <a:solidFill>
                  <a:schemeClr val="bg1"/>
                </a:solidFill>
                <a:latin typeface="Open Sans"/>
                <a:ea typeface="Open Sans"/>
                <a:cs typeface="Open Sans"/>
              </a:rPr>
              <a:t>Book Club</a:t>
            </a:r>
          </a:p>
          <a:p>
            <a:pPr>
              <a:lnSpc>
                <a:spcPct val="114999"/>
              </a:lnSpc>
              <a:buClr>
                <a:schemeClr val="bg1"/>
              </a:buClr>
              <a:buFont typeface="Arial" panose="020B0604020202020204" pitchFamily="34" charset="0"/>
              <a:buChar char="•"/>
            </a:pPr>
            <a:r>
              <a:rPr lang="en-US" sz="1600">
                <a:solidFill>
                  <a:schemeClr val="bg1"/>
                </a:solidFill>
                <a:latin typeface="Open Sans"/>
                <a:ea typeface="Open Sans"/>
                <a:cs typeface="Open Sans"/>
              </a:rPr>
              <a:t>Knitting &amp; Crochet Circle </a:t>
            </a:r>
          </a:p>
          <a:p>
            <a:pPr>
              <a:lnSpc>
                <a:spcPct val="114999"/>
              </a:lnSpc>
              <a:buClr>
                <a:schemeClr val="bg1"/>
              </a:buClr>
              <a:buFont typeface="Arial" panose="020B0604020202020204" pitchFamily="34" charset="0"/>
              <a:buChar char="•"/>
            </a:pPr>
            <a:r>
              <a:rPr lang="en-US" sz="1600">
                <a:solidFill>
                  <a:schemeClr val="bg1"/>
                </a:solidFill>
                <a:latin typeface="Open Sans"/>
                <a:ea typeface="Open Sans"/>
                <a:cs typeface="Open Sans"/>
              </a:rPr>
              <a:t>Events</a:t>
            </a:r>
          </a:p>
        </p:txBody>
      </p:sp>
      <p:pic>
        <p:nvPicPr>
          <p:cNvPr id="15" name="Graphic 14">
            <a:extLst>
              <a:ext uri="{FF2B5EF4-FFF2-40B4-BE49-F238E27FC236}">
                <a16:creationId xmlns:a16="http://schemas.microsoft.com/office/drawing/2014/main" id="{9A2C1D3F-3B6E-4DA3-0C14-8DF7E754C6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5192" y="266672"/>
            <a:ext cx="1537145" cy="1537145"/>
          </a:xfrm>
          <a:prstGeom prst="rect">
            <a:avLst/>
          </a:prstGeom>
        </p:spPr>
      </p:pic>
      <p:cxnSp>
        <p:nvCxnSpPr>
          <p:cNvPr id="16" name="Straight Connector 15">
            <a:extLst>
              <a:ext uri="{FF2B5EF4-FFF2-40B4-BE49-F238E27FC236}">
                <a16:creationId xmlns:a16="http://schemas.microsoft.com/office/drawing/2014/main" id="{6602A1BA-95F7-0538-BF0B-78BAFB951228}"/>
              </a:ext>
            </a:extLst>
          </p:cNvPr>
          <p:cNvCxnSpPr>
            <a:cxnSpLocks/>
          </p:cNvCxnSpPr>
          <p:nvPr/>
        </p:nvCxnSpPr>
        <p:spPr>
          <a:xfrm>
            <a:off x="299803" y="809874"/>
            <a:ext cx="2773181" cy="0"/>
          </a:xfrm>
          <a:prstGeom prst="line">
            <a:avLst/>
          </a:prstGeom>
          <a:ln w="28575">
            <a:solidFill>
              <a:srgbClr val="E2CA91"/>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03D1DAC-53F2-320E-BA4D-2D289328B304}"/>
              </a:ext>
            </a:extLst>
          </p:cNvPr>
          <p:cNvPicPr>
            <a:picLocks noChangeAspect="1"/>
          </p:cNvPicPr>
          <p:nvPr/>
        </p:nvPicPr>
        <p:blipFill>
          <a:blip r:embed="rId5"/>
          <a:stretch>
            <a:fillRect/>
          </a:stretch>
        </p:blipFill>
        <p:spPr>
          <a:xfrm>
            <a:off x="3630929" y="3040092"/>
            <a:ext cx="1724157" cy="1724157"/>
          </a:xfrm>
          <a:prstGeom prst="rect">
            <a:avLst/>
          </a:prstGeom>
        </p:spPr>
      </p:pic>
      <p:grpSp>
        <p:nvGrpSpPr>
          <p:cNvPr id="8" name="Group 7">
            <a:extLst>
              <a:ext uri="{FF2B5EF4-FFF2-40B4-BE49-F238E27FC236}">
                <a16:creationId xmlns:a16="http://schemas.microsoft.com/office/drawing/2014/main" id="{91991E62-3F81-355A-CDFD-E2B327C74FF3}"/>
              </a:ext>
            </a:extLst>
          </p:cNvPr>
          <p:cNvGrpSpPr/>
          <p:nvPr/>
        </p:nvGrpSpPr>
        <p:grpSpPr>
          <a:xfrm>
            <a:off x="5317222" y="94989"/>
            <a:ext cx="1638651" cy="1880510"/>
            <a:chOff x="5253016" y="-267397"/>
            <a:chExt cx="1365355" cy="1767716"/>
          </a:xfrm>
        </p:grpSpPr>
        <p:pic>
          <p:nvPicPr>
            <p:cNvPr id="9" name="Picture 8" descr="A purple and white rectangular object with a qr code&#10;&#10;Description automatically generated">
              <a:extLst>
                <a:ext uri="{FF2B5EF4-FFF2-40B4-BE49-F238E27FC236}">
                  <a16:creationId xmlns:a16="http://schemas.microsoft.com/office/drawing/2014/main" id="{C2F2D427-20FE-14D2-4D6B-C8E2B6F157CF}"/>
                </a:ext>
              </a:extLst>
            </p:cNvPr>
            <p:cNvPicPr>
              <a:picLocks noChangeAspect="1"/>
            </p:cNvPicPr>
            <p:nvPr/>
          </p:nvPicPr>
          <p:blipFill>
            <a:blip r:embed="rId6"/>
            <a:srcRect l="81638" t="23195" r="2167" b="39500"/>
            <a:stretch/>
          </p:blipFill>
          <p:spPr>
            <a:xfrm>
              <a:off x="5253016" y="-267397"/>
              <a:ext cx="1365355" cy="1767716"/>
            </a:xfrm>
            <a:prstGeom prst="rect">
              <a:avLst/>
            </a:prstGeom>
          </p:spPr>
        </p:pic>
        <p:sp>
          <p:nvSpPr>
            <p:cNvPr id="11" name="Rectangle 10">
              <a:extLst>
                <a:ext uri="{FF2B5EF4-FFF2-40B4-BE49-F238E27FC236}">
                  <a16:creationId xmlns:a16="http://schemas.microsoft.com/office/drawing/2014/main" id="{8562E4B9-8188-F793-D2B8-82730E7223F4}"/>
                </a:ext>
              </a:extLst>
            </p:cNvPr>
            <p:cNvSpPr/>
            <p:nvPr/>
          </p:nvSpPr>
          <p:spPr>
            <a:xfrm>
              <a:off x="5508991" y="31844"/>
              <a:ext cx="1028118" cy="1169233"/>
            </a:xfrm>
            <a:prstGeom prst="rect">
              <a:avLst/>
            </a:prstGeom>
            <a:solidFill>
              <a:srgbClr val="BEA0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1"/>
                <a:t>Open to everyone!</a:t>
              </a:r>
            </a:p>
          </p:txBody>
        </p:sp>
      </p:grpSp>
      <p:pic>
        <p:nvPicPr>
          <p:cNvPr id="12" name="Picture 11" descr="A poster for a book club&#10;&#10;Description automatically generated">
            <a:extLst>
              <a:ext uri="{FF2B5EF4-FFF2-40B4-BE49-F238E27FC236}">
                <a16:creationId xmlns:a16="http://schemas.microsoft.com/office/drawing/2014/main" id="{DACA6290-0FC7-58C8-DB81-DD7DA85F0B55}"/>
              </a:ext>
            </a:extLst>
          </p:cNvPr>
          <p:cNvPicPr>
            <a:picLocks noChangeAspect="1"/>
          </p:cNvPicPr>
          <p:nvPr/>
        </p:nvPicPr>
        <p:blipFill>
          <a:blip r:embed="rId7"/>
          <a:stretch>
            <a:fillRect/>
          </a:stretch>
        </p:blipFill>
        <p:spPr>
          <a:xfrm>
            <a:off x="5508626" y="1949862"/>
            <a:ext cx="1638651" cy="2318066"/>
          </a:xfrm>
          <a:prstGeom prst="rect">
            <a:avLst/>
          </a:prstGeom>
        </p:spPr>
      </p:pic>
      <p:pic>
        <p:nvPicPr>
          <p:cNvPr id="13" name="Picture 12" descr="A poster for a crochet workshop&#10;&#10;Description automatically generated">
            <a:extLst>
              <a:ext uri="{FF2B5EF4-FFF2-40B4-BE49-F238E27FC236}">
                <a16:creationId xmlns:a16="http://schemas.microsoft.com/office/drawing/2014/main" id="{D60004CA-6DD8-204A-E873-0389073CC04F}"/>
              </a:ext>
            </a:extLst>
          </p:cNvPr>
          <p:cNvPicPr>
            <a:picLocks noChangeAspect="1"/>
          </p:cNvPicPr>
          <p:nvPr/>
        </p:nvPicPr>
        <p:blipFill>
          <a:blip r:embed="rId8"/>
          <a:stretch>
            <a:fillRect/>
          </a:stretch>
        </p:blipFill>
        <p:spPr>
          <a:xfrm>
            <a:off x="7234608" y="1949862"/>
            <a:ext cx="1638651" cy="2318066"/>
          </a:xfrm>
          <a:prstGeom prst="rect">
            <a:avLst/>
          </a:prstGeom>
        </p:spPr>
      </p:pic>
    </p:spTree>
    <p:extLst>
      <p:ext uri="{BB962C8B-B14F-4D97-AF65-F5344CB8AC3E}">
        <p14:creationId xmlns:p14="http://schemas.microsoft.com/office/powerpoint/2010/main" val="502876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3EBE7-E501-312C-E1BF-C1090B08C28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252FD6-0014-19A1-0318-0903540112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47</a:t>
            </a:fld>
            <a:endParaRPr lang="en"/>
          </a:p>
        </p:txBody>
      </p:sp>
      <p:sp>
        <p:nvSpPr>
          <p:cNvPr id="4" name="Title 1">
            <a:extLst>
              <a:ext uri="{FF2B5EF4-FFF2-40B4-BE49-F238E27FC236}">
                <a16:creationId xmlns:a16="http://schemas.microsoft.com/office/drawing/2014/main" id="{5D098C54-61AD-DEFA-B37E-18036251A336}"/>
              </a:ext>
            </a:extLst>
          </p:cNvPr>
          <p:cNvSpPr>
            <a:spLocks noGrp="1"/>
          </p:cNvSpPr>
          <p:nvPr/>
        </p:nvSpPr>
        <p:spPr>
          <a:xfrm>
            <a:off x="197922" y="188771"/>
            <a:ext cx="7222747" cy="621475"/>
          </a:xfrm>
          <a:prstGeom prst="rect">
            <a:avLst/>
          </a:prstGeom>
          <a:noFill/>
          <a:ln>
            <a:noFill/>
          </a:ln>
        </p:spPr>
        <p:txBody>
          <a:bodyPr spcFirstLastPara="1" wrap="square" lIns="95050" tIns="95050" rIns="95050" bIns="9505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800"/>
              <a:buFont typeface="verdana"/>
              <a:buNone/>
              <a:defRPr sz="4320" b="1"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9pPr>
          </a:lstStyle>
          <a:p>
            <a:pPr algn="l"/>
            <a:r>
              <a:rPr lang="en-US" sz="2800">
                <a:solidFill>
                  <a:schemeClr val="bg1"/>
                </a:solidFill>
              </a:rPr>
              <a:t>Sustained Dialogue</a:t>
            </a:r>
          </a:p>
        </p:txBody>
      </p:sp>
      <p:sp>
        <p:nvSpPr>
          <p:cNvPr id="6" name="Text Placeholder 3">
            <a:extLst>
              <a:ext uri="{FF2B5EF4-FFF2-40B4-BE49-F238E27FC236}">
                <a16:creationId xmlns:a16="http://schemas.microsoft.com/office/drawing/2014/main" id="{B8D28F95-6ABB-7A87-D049-F64A52E45B54}"/>
              </a:ext>
            </a:extLst>
          </p:cNvPr>
          <p:cNvSpPr>
            <a:spLocks noGrp="1"/>
          </p:cNvSpPr>
          <p:nvPr/>
        </p:nvSpPr>
        <p:spPr>
          <a:xfrm>
            <a:off x="74033" y="1072482"/>
            <a:ext cx="6121626" cy="3802505"/>
          </a:xfrm>
          <a:prstGeom prst="rect">
            <a:avLst/>
          </a:prstGeom>
          <a:noFill/>
          <a:ln>
            <a:noFill/>
          </a:ln>
        </p:spPr>
        <p:txBody>
          <a:bodyPr spcFirstLastPara="1" wrap="square" lIns="95050" tIns="95050" rIns="95050" bIns="95050" anchor="ctr" anchorCtr="0">
            <a:noAutofit/>
          </a:bodyPr>
          <a:lstStyle>
            <a:defPPr marR="0" lvl="0" algn="l" rtl="0">
              <a:lnSpc>
                <a:spcPct val="100000"/>
              </a:lnSpc>
              <a:spcBef>
                <a:spcPts val="0"/>
              </a:spcBef>
              <a:spcAft>
                <a:spcPts val="0"/>
              </a:spcAft>
            </a:defPPr>
            <a:lvl1pPr marL="411480" marR="0" lvl="0" indent="-314325" algn="l" rtl="0">
              <a:lnSpc>
                <a:spcPct val="115000"/>
              </a:lnSpc>
              <a:spcBef>
                <a:spcPts val="0"/>
              </a:spcBef>
              <a:spcAft>
                <a:spcPts val="0"/>
              </a:spcAft>
              <a:buClr>
                <a:schemeClr val="dk2"/>
              </a:buClr>
              <a:buSzPts val="1900"/>
              <a:buFont typeface="Trebuchet MS"/>
              <a:buChar char="●"/>
              <a:defRPr sz="1710" b="0" i="0" u="none" strike="noStrike" cap="none">
                <a:solidFill>
                  <a:schemeClr val="dk2"/>
                </a:solidFill>
                <a:latin typeface="Trebuchet MS"/>
                <a:ea typeface="Trebuchet MS"/>
                <a:cs typeface="Trebuchet MS"/>
                <a:sym typeface="Trebuchet MS"/>
              </a:defRPr>
            </a:lvl1pPr>
            <a:lvl2pPr marL="822960" marR="0" lvl="1"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2pPr>
            <a:lvl3pPr marL="1234440" marR="0" lvl="2"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3pPr>
            <a:lvl4pPr marL="1645920" marR="0" lvl="3"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4pPr>
            <a:lvl5pPr marL="2057400" marR="0" lvl="4"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5pPr>
            <a:lvl6pPr marL="2468880" marR="0" lvl="5"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6pPr>
            <a:lvl7pPr marL="2880360" marR="0" lvl="6"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7pPr>
            <a:lvl8pPr marL="3291840" marR="0" lvl="7"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8pPr>
            <a:lvl9pPr marL="3703320" marR="0" lvl="8" indent="-291465" algn="l" rtl="0">
              <a:lnSpc>
                <a:spcPct val="115000"/>
              </a:lnSpc>
              <a:spcBef>
                <a:spcPts val="1530"/>
              </a:spcBef>
              <a:spcAft>
                <a:spcPts val="153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9pPr>
          </a:lstStyle>
          <a:p>
            <a:pPr>
              <a:lnSpc>
                <a:spcPct val="100000"/>
              </a:lnSpc>
              <a:buClr>
                <a:schemeClr val="bg1"/>
              </a:buClr>
              <a:buFont typeface="Arial" panose="020B0604020202020204" pitchFamily="34" charset="0"/>
              <a:buChar char="•"/>
            </a:pPr>
            <a:r>
              <a:rPr lang="en-US" sz="1400" i="1">
                <a:solidFill>
                  <a:schemeClr val="bg1"/>
                </a:solidFill>
              </a:rPr>
              <a:t>A Method of Conflict Resolution Through Diplomacy and Openness</a:t>
            </a:r>
            <a:endParaRPr lang="en-US" sz="1400">
              <a:solidFill>
                <a:schemeClr val="bg1"/>
              </a:solidFill>
            </a:endParaRPr>
          </a:p>
          <a:p>
            <a:pPr>
              <a:lnSpc>
                <a:spcPct val="100000"/>
              </a:lnSpc>
              <a:buClr>
                <a:schemeClr val="bg1"/>
              </a:buClr>
              <a:buFont typeface="Arial" panose="020B0604020202020204" pitchFamily="34" charset="0"/>
              <a:buChar char="•"/>
            </a:pPr>
            <a:r>
              <a:rPr lang="en-US" sz="1400">
                <a:solidFill>
                  <a:schemeClr val="bg1"/>
                </a:solidFill>
              </a:rPr>
              <a:t>Focuses on resolving conflicts through </a:t>
            </a:r>
            <a:r>
              <a:rPr lang="en-US" sz="1400" i="1">
                <a:solidFill>
                  <a:schemeClr val="bg1"/>
                </a:solidFill>
              </a:rPr>
              <a:t>diplomacy</a:t>
            </a:r>
            <a:r>
              <a:rPr lang="en-US" sz="1400">
                <a:solidFill>
                  <a:schemeClr val="bg1"/>
                </a:solidFill>
              </a:rPr>
              <a:t> and </a:t>
            </a:r>
            <a:r>
              <a:rPr lang="en-US" sz="1400" i="1">
                <a:solidFill>
                  <a:schemeClr val="bg1"/>
                </a:solidFill>
              </a:rPr>
              <a:t>openness</a:t>
            </a:r>
            <a:r>
              <a:rPr lang="en-US" sz="1400">
                <a:solidFill>
                  <a:schemeClr val="bg1"/>
                </a:solidFill>
              </a:rPr>
              <a:t> to opposing views. Encourages constructive dialogue rather than debate.</a:t>
            </a:r>
          </a:p>
          <a:p>
            <a:pPr>
              <a:lnSpc>
                <a:spcPct val="100000"/>
              </a:lnSpc>
              <a:buClr>
                <a:schemeClr val="bg1"/>
              </a:buClr>
              <a:buFont typeface="Arial" panose="020B0604020202020204" pitchFamily="34" charset="0"/>
              <a:buChar char="•"/>
            </a:pPr>
            <a:r>
              <a:rPr lang="en-US" sz="1400" b="1">
                <a:solidFill>
                  <a:schemeClr val="bg1"/>
                </a:solidFill>
              </a:rPr>
              <a:t>Goal of UW Chapter</a:t>
            </a:r>
            <a:r>
              <a:rPr lang="en-US" sz="1400">
                <a:solidFill>
                  <a:schemeClr val="bg1"/>
                </a:solidFill>
              </a:rPr>
              <a:t>:</a:t>
            </a:r>
          </a:p>
          <a:p>
            <a:pPr marL="742950" lvl="1" indent="-285750">
              <a:lnSpc>
                <a:spcPct val="100000"/>
              </a:lnSpc>
              <a:buClr>
                <a:schemeClr val="bg1"/>
              </a:buClr>
              <a:buFont typeface="Arial" panose="020B0604020202020204" pitchFamily="34" charset="0"/>
              <a:buChar char="•"/>
            </a:pPr>
            <a:r>
              <a:rPr lang="en-US" sz="1400">
                <a:solidFill>
                  <a:schemeClr val="bg1"/>
                </a:solidFill>
              </a:rPr>
              <a:t>Host regular </a:t>
            </a:r>
            <a:r>
              <a:rPr lang="en-US" sz="1400" i="1">
                <a:solidFill>
                  <a:schemeClr val="bg1"/>
                </a:solidFill>
              </a:rPr>
              <a:t>dialogue facilitation sessions</a:t>
            </a:r>
            <a:r>
              <a:rPr lang="en-US" sz="1400">
                <a:solidFill>
                  <a:schemeClr val="bg1"/>
                </a:solidFill>
              </a:rPr>
              <a:t> on topics of interest.</a:t>
            </a:r>
          </a:p>
          <a:p>
            <a:pPr marL="742950" lvl="1" indent="-285750">
              <a:lnSpc>
                <a:spcPct val="100000"/>
              </a:lnSpc>
              <a:buClr>
                <a:schemeClr val="bg1"/>
              </a:buClr>
              <a:buFont typeface="Arial" panose="020B0604020202020204" pitchFamily="34" charset="0"/>
              <a:buChar char="•"/>
            </a:pPr>
            <a:r>
              <a:rPr lang="en-US" sz="1400">
                <a:solidFill>
                  <a:schemeClr val="bg1"/>
                </a:solidFill>
              </a:rPr>
              <a:t>Start with GPSS members and expand to the broader student body.</a:t>
            </a:r>
          </a:p>
          <a:p>
            <a:pPr marL="742950" lvl="1" indent="-285750">
              <a:lnSpc>
                <a:spcPct val="100000"/>
              </a:lnSpc>
              <a:buClr>
                <a:schemeClr val="bg1"/>
              </a:buClr>
              <a:buFont typeface="Arial" panose="020B0604020202020204" pitchFamily="34" charset="0"/>
              <a:buChar char="•"/>
            </a:pPr>
            <a:r>
              <a:rPr lang="en-US" sz="1400">
                <a:solidFill>
                  <a:schemeClr val="bg1"/>
                </a:solidFill>
              </a:rPr>
              <a:t>For more information or to participate, contact:</a:t>
            </a:r>
          </a:p>
          <a:p>
            <a:pPr marL="1200150" lvl="2" indent="-285750">
              <a:lnSpc>
                <a:spcPct val="100000"/>
              </a:lnSpc>
              <a:buClr>
                <a:schemeClr val="bg1"/>
              </a:buClr>
              <a:buFont typeface="Arial" panose="020B0604020202020204" pitchFamily="34" charset="0"/>
              <a:buChar char="•"/>
            </a:pPr>
            <a:r>
              <a:rPr lang="en-US" sz="1400" b="1">
                <a:solidFill>
                  <a:schemeClr val="bg1"/>
                </a:solidFill>
              </a:rPr>
              <a:t>Clare </a:t>
            </a:r>
            <a:r>
              <a:rPr lang="en-US" sz="1400" b="1" err="1">
                <a:solidFill>
                  <a:schemeClr val="bg1"/>
                </a:solidFill>
              </a:rPr>
              <a:t>Koesters</a:t>
            </a:r>
            <a:r>
              <a:rPr lang="en-US" sz="1400">
                <a:solidFill>
                  <a:schemeClr val="bg1"/>
                </a:solidFill>
              </a:rPr>
              <a:t>: ckoest@uw.edu</a:t>
            </a:r>
          </a:p>
          <a:p>
            <a:pPr marL="1200150" lvl="2" indent="-285750">
              <a:lnSpc>
                <a:spcPct val="100000"/>
              </a:lnSpc>
              <a:buClr>
                <a:schemeClr val="bg1"/>
              </a:buClr>
              <a:buFont typeface="Arial" panose="020B0604020202020204" pitchFamily="34" charset="0"/>
              <a:buChar char="•"/>
            </a:pPr>
            <a:r>
              <a:rPr lang="en-US" sz="1400" b="1">
                <a:solidFill>
                  <a:schemeClr val="bg1"/>
                </a:solidFill>
              </a:rPr>
              <a:t>Beth Fawcett</a:t>
            </a:r>
            <a:r>
              <a:rPr lang="en-US" sz="1400">
                <a:solidFill>
                  <a:schemeClr val="bg1"/>
                </a:solidFill>
              </a:rPr>
              <a:t>: eafawc@uw.edu</a:t>
            </a:r>
          </a:p>
          <a:p>
            <a:pPr marL="1200150" lvl="2" indent="-285750">
              <a:lnSpc>
                <a:spcPct val="100000"/>
              </a:lnSpc>
              <a:buClr>
                <a:schemeClr val="bg1"/>
              </a:buClr>
              <a:buFont typeface="Arial" panose="020B0604020202020204" pitchFamily="34" charset="0"/>
              <a:buChar char="•"/>
            </a:pPr>
            <a:r>
              <a:rPr lang="en-US" sz="1400" b="1">
                <a:solidFill>
                  <a:schemeClr val="bg1"/>
                </a:solidFill>
              </a:rPr>
              <a:t>Noah Hough</a:t>
            </a:r>
            <a:r>
              <a:rPr lang="en-US" sz="1400">
                <a:solidFill>
                  <a:schemeClr val="bg1"/>
                </a:solidFill>
              </a:rPr>
              <a:t>: gpssvpadmin@uw.edu</a:t>
            </a:r>
          </a:p>
        </p:txBody>
      </p:sp>
      <p:cxnSp>
        <p:nvCxnSpPr>
          <p:cNvPr id="16" name="Straight Connector 15">
            <a:extLst>
              <a:ext uri="{FF2B5EF4-FFF2-40B4-BE49-F238E27FC236}">
                <a16:creationId xmlns:a16="http://schemas.microsoft.com/office/drawing/2014/main" id="{8D156670-6084-B150-C4BE-241ABEBFB0F4}"/>
              </a:ext>
            </a:extLst>
          </p:cNvPr>
          <p:cNvCxnSpPr>
            <a:cxnSpLocks/>
          </p:cNvCxnSpPr>
          <p:nvPr/>
        </p:nvCxnSpPr>
        <p:spPr>
          <a:xfrm>
            <a:off x="281718" y="795778"/>
            <a:ext cx="5706256" cy="0"/>
          </a:xfrm>
          <a:prstGeom prst="line">
            <a:avLst/>
          </a:prstGeom>
          <a:ln w="28575">
            <a:solidFill>
              <a:srgbClr val="E2CA91"/>
            </a:solidFill>
          </a:ln>
        </p:spPr>
        <p:style>
          <a:lnRef idx="1">
            <a:schemeClr val="accent6"/>
          </a:lnRef>
          <a:fillRef idx="0">
            <a:schemeClr val="accent6"/>
          </a:fillRef>
          <a:effectRef idx="0">
            <a:schemeClr val="accent6"/>
          </a:effectRef>
          <a:fontRef idx="minor">
            <a:schemeClr val="tx1"/>
          </a:fontRef>
        </p:style>
      </p:cxnSp>
      <p:grpSp>
        <p:nvGrpSpPr>
          <p:cNvPr id="13" name="Group 12">
            <a:extLst>
              <a:ext uri="{FF2B5EF4-FFF2-40B4-BE49-F238E27FC236}">
                <a16:creationId xmlns:a16="http://schemas.microsoft.com/office/drawing/2014/main" id="{80368A43-9795-B5E9-A2AF-016D2742B7EB}"/>
              </a:ext>
            </a:extLst>
          </p:cNvPr>
          <p:cNvGrpSpPr/>
          <p:nvPr/>
        </p:nvGrpSpPr>
        <p:grpSpPr>
          <a:xfrm>
            <a:off x="4685200" y="3503388"/>
            <a:ext cx="1365355" cy="1553429"/>
            <a:chOff x="5415616" y="3000025"/>
            <a:chExt cx="1365355" cy="1767716"/>
          </a:xfrm>
        </p:grpSpPr>
        <p:pic>
          <p:nvPicPr>
            <p:cNvPr id="9" name="Picture 8" descr="A purple and white rectangular object with a qr code&#10;&#10;Description automatically generated">
              <a:extLst>
                <a:ext uri="{FF2B5EF4-FFF2-40B4-BE49-F238E27FC236}">
                  <a16:creationId xmlns:a16="http://schemas.microsoft.com/office/drawing/2014/main" id="{96F8C889-F1A3-2F97-3B7F-8152EE003A2B}"/>
                </a:ext>
              </a:extLst>
            </p:cNvPr>
            <p:cNvPicPr>
              <a:picLocks noChangeAspect="1"/>
            </p:cNvPicPr>
            <p:nvPr/>
          </p:nvPicPr>
          <p:blipFill>
            <a:blip r:embed="rId2"/>
            <a:srcRect l="81638" t="23195" r="2167" b="39500"/>
            <a:stretch/>
          </p:blipFill>
          <p:spPr>
            <a:xfrm>
              <a:off x="5415616" y="3000025"/>
              <a:ext cx="1365355" cy="1767716"/>
            </a:xfrm>
            <a:prstGeom prst="rect">
              <a:avLst/>
            </a:prstGeom>
          </p:spPr>
        </p:pic>
        <p:sp>
          <p:nvSpPr>
            <p:cNvPr id="11" name="Rectangle 10">
              <a:extLst>
                <a:ext uri="{FF2B5EF4-FFF2-40B4-BE49-F238E27FC236}">
                  <a16:creationId xmlns:a16="http://schemas.microsoft.com/office/drawing/2014/main" id="{2ED603D1-0DFE-2636-A52F-DE765D057C7D}"/>
                </a:ext>
              </a:extLst>
            </p:cNvPr>
            <p:cNvSpPr/>
            <p:nvPr/>
          </p:nvSpPr>
          <p:spPr>
            <a:xfrm>
              <a:off x="5690272" y="3283920"/>
              <a:ext cx="1028118" cy="1169233"/>
            </a:xfrm>
            <a:prstGeom prst="rect">
              <a:avLst/>
            </a:prstGeom>
            <a:solidFill>
              <a:srgbClr val="BEA0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1"/>
                <a:t>Open to everyone!</a:t>
              </a:r>
            </a:p>
          </p:txBody>
        </p:sp>
      </p:grpSp>
      <p:pic>
        <p:nvPicPr>
          <p:cNvPr id="7" name="Picture 6" descr="A purple and white rectangular frame with text and stars&#10;&#10;Description automatically generated">
            <a:extLst>
              <a:ext uri="{FF2B5EF4-FFF2-40B4-BE49-F238E27FC236}">
                <a16:creationId xmlns:a16="http://schemas.microsoft.com/office/drawing/2014/main" id="{B3764E1B-1E53-3368-AA27-295D5F04E9E4}"/>
              </a:ext>
            </a:extLst>
          </p:cNvPr>
          <p:cNvPicPr>
            <a:picLocks noChangeAspect="1"/>
          </p:cNvPicPr>
          <p:nvPr/>
        </p:nvPicPr>
        <p:blipFill>
          <a:blip r:embed="rId3"/>
          <a:stretch>
            <a:fillRect/>
          </a:stretch>
        </p:blipFill>
        <p:spPr>
          <a:xfrm>
            <a:off x="7042871" y="2252290"/>
            <a:ext cx="1789235" cy="1823354"/>
          </a:xfrm>
          <a:prstGeom prst="rect">
            <a:avLst/>
          </a:prstGeom>
        </p:spPr>
      </p:pic>
      <p:pic>
        <p:nvPicPr>
          <p:cNvPr id="10" name="Graphic 9">
            <a:extLst>
              <a:ext uri="{FF2B5EF4-FFF2-40B4-BE49-F238E27FC236}">
                <a16:creationId xmlns:a16="http://schemas.microsoft.com/office/drawing/2014/main" id="{1AAC7FCB-0740-EB52-790E-39E73305C4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21087" y="114346"/>
            <a:ext cx="1703937" cy="1703937"/>
          </a:xfrm>
          <a:prstGeom prst="rect">
            <a:avLst/>
          </a:prstGeom>
        </p:spPr>
      </p:pic>
      <p:sp>
        <p:nvSpPr>
          <p:cNvPr id="12" name="Subtitle 2">
            <a:extLst>
              <a:ext uri="{FF2B5EF4-FFF2-40B4-BE49-F238E27FC236}">
                <a16:creationId xmlns:a16="http://schemas.microsoft.com/office/drawing/2014/main" id="{96022533-328D-EF63-13AC-C7CD71EE2449}"/>
              </a:ext>
            </a:extLst>
          </p:cNvPr>
          <p:cNvSpPr>
            <a:spLocks noGrp="1"/>
          </p:cNvSpPr>
          <p:nvPr/>
        </p:nvSpPr>
        <p:spPr>
          <a:xfrm>
            <a:off x="6558968" y="1818245"/>
            <a:ext cx="2689837" cy="1345410"/>
          </a:xfrm>
          <a:prstGeom prst="rect">
            <a:avLst/>
          </a:prstGeom>
          <a:noFill/>
          <a:ln>
            <a:noFill/>
          </a:ln>
        </p:spPr>
        <p:txBody>
          <a:bodyPr spcFirstLastPara="1" wrap="square" lIns="95050" tIns="95050" rIns="95050" bIns="95050" anchor="t" anchorCtr="0">
            <a:noAutofit/>
          </a:bodyPr>
          <a:lstStyle>
            <a:defPPr marR="0" lvl="0" algn="l" rtl="0">
              <a:lnSpc>
                <a:spcPct val="100000"/>
              </a:lnSpc>
              <a:spcBef>
                <a:spcPts val="0"/>
              </a:spcBef>
              <a:spcAft>
                <a:spcPts val="0"/>
              </a:spcAft>
            </a:defPPr>
            <a:lvl1pPr marL="457200" marR="0" lvl="0" indent="-349250" algn="ctr" rtl="0">
              <a:lnSpc>
                <a:spcPct val="100000"/>
              </a:lnSpc>
              <a:spcBef>
                <a:spcPts val="0"/>
              </a:spcBef>
              <a:spcAft>
                <a:spcPts val="0"/>
              </a:spcAft>
              <a:buClr>
                <a:schemeClr val="lt1"/>
              </a:buClr>
              <a:buSzPts val="2000"/>
              <a:buFont typeface="Trebuchet MS"/>
              <a:buNone/>
              <a:defRPr sz="1800" b="0" i="0" u="none" strike="noStrike" cap="none">
                <a:solidFill>
                  <a:schemeClr val="lt1"/>
                </a:solidFill>
                <a:latin typeface="Trebuchet MS"/>
                <a:ea typeface="Trebuchet MS"/>
                <a:cs typeface="Trebuchet MS"/>
                <a:sym typeface="Trebuchet MS"/>
              </a:defRPr>
            </a:lvl1pPr>
            <a:lvl2pPr marL="914400" marR="0" lvl="1"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2pPr>
            <a:lvl3pPr marL="1371600" marR="0" lvl="2"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3pPr>
            <a:lvl4pPr marL="1828800" marR="0" lvl="3"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4pPr>
            <a:lvl5pPr marL="2286000" marR="0" lvl="4"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5pPr>
            <a:lvl6pPr marL="2743200" marR="0" lvl="5"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6pPr>
            <a:lvl7pPr marL="3200400" marR="0" lvl="6"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7pPr>
            <a:lvl8pPr marL="3657600" marR="0" lvl="7"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8pPr>
            <a:lvl9pPr marL="4114800" marR="0" lvl="8"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9pPr>
          </a:lstStyle>
          <a:p>
            <a:pPr marL="0" indent="0">
              <a:lnSpc>
                <a:spcPct val="114999"/>
              </a:lnSpc>
            </a:pPr>
            <a:r>
              <a:rPr lang="en-US" sz="1400" b="1"/>
              <a:t>Scan for Topic Survey!</a:t>
            </a:r>
            <a:endParaRPr lang="en-US" sz="1400" b="1">
              <a:solidFill>
                <a:schemeClr val="bg1"/>
              </a:solidFill>
            </a:endParaRPr>
          </a:p>
        </p:txBody>
      </p:sp>
      <p:sp>
        <p:nvSpPr>
          <p:cNvPr id="2" name="TextBox 1">
            <a:extLst>
              <a:ext uri="{FF2B5EF4-FFF2-40B4-BE49-F238E27FC236}">
                <a16:creationId xmlns:a16="http://schemas.microsoft.com/office/drawing/2014/main" id="{6423ABB9-0EEA-E126-2476-8069CE929158}"/>
              </a:ext>
            </a:extLst>
          </p:cNvPr>
          <p:cNvSpPr txBox="1"/>
          <p:nvPr/>
        </p:nvSpPr>
        <p:spPr>
          <a:xfrm>
            <a:off x="6478588" y="4168775"/>
            <a:ext cx="2266950"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latin typeface="Trebuchet MS"/>
                <a:sym typeface="Trebuchet MS"/>
              </a:rPr>
              <a:t>Next meeting: </a:t>
            </a:r>
          </a:p>
          <a:p>
            <a:r>
              <a:rPr lang="en-US" sz="1400">
                <a:solidFill>
                  <a:schemeClr val="bg1"/>
                </a:solidFill>
                <a:latin typeface="Trebuchet MS"/>
                <a:sym typeface="Trebuchet MS"/>
              </a:rPr>
              <a:t>Wednesday, December 4</a:t>
            </a:r>
          </a:p>
          <a:p>
            <a:r>
              <a:rPr lang="en-US" sz="1400">
                <a:solidFill>
                  <a:schemeClr val="bg1"/>
                </a:solidFill>
                <a:latin typeface="Trebuchet MS"/>
                <a:sym typeface="Trebuchet MS"/>
              </a:rPr>
              <a:t>4:00 PM – 5:00 PM</a:t>
            </a:r>
          </a:p>
          <a:p>
            <a:r>
              <a:rPr lang="en-US" sz="1400">
                <a:solidFill>
                  <a:schemeClr val="bg1"/>
                </a:solidFill>
                <a:latin typeface="Trebuchet MS"/>
                <a:sym typeface="Trebuchet MS"/>
              </a:rPr>
              <a:t>HUB 314 </a:t>
            </a:r>
          </a:p>
          <a:p>
            <a:endParaRPr lang="en-US">
              <a:latin typeface="Lato"/>
              <a:ea typeface="Lato"/>
              <a:cs typeface="Lato"/>
            </a:endParaRPr>
          </a:p>
          <a:p>
            <a:endParaRPr lang="en-US">
              <a:latin typeface="Lato"/>
              <a:ea typeface="Lato"/>
              <a:cs typeface="Lato"/>
            </a:endParaRPr>
          </a:p>
          <a:p>
            <a:endParaRPr lang="en-US">
              <a:latin typeface="Lato"/>
              <a:ea typeface="Lato"/>
              <a:cs typeface="Lato"/>
            </a:endParaRPr>
          </a:p>
        </p:txBody>
      </p:sp>
    </p:spTree>
    <p:extLst>
      <p:ext uri="{BB962C8B-B14F-4D97-AF65-F5344CB8AC3E}">
        <p14:creationId xmlns:p14="http://schemas.microsoft.com/office/powerpoint/2010/main" val="3846509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81D1C-9F3F-47F4-8A11-1A502F46B6F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DCFE04-D002-6011-48D4-9132CC3037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48</a:t>
            </a:fld>
            <a:endParaRPr lang="en"/>
          </a:p>
        </p:txBody>
      </p:sp>
      <p:sp>
        <p:nvSpPr>
          <p:cNvPr id="4" name="Title 1">
            <a:extLst>
              <a:ext uri="{FF2B5EF4-FFF2-40B4-BE49-F238E27FC236}">
                <a16:creationId xmlns:a16="http://schemas.microsoft.com/office/drawing/2014/main" id="{34873DC4-5CE7-3215-B32D-5A6CEC20FD65}"/>
              </a:ext>
            </a:extLst>
          </p:cNvPr>
          <p:cNvSpPr>
            <a:spLocks noGrp="1"/>
          </p:cNvSpPr>
          <p:nvPr/>
        </p:nvSpPr>
        <p:spPr>
          <a:xfrm>
            <a:off x="197922" y="485000"/>
            <a:ext cx="7222747" cy="621475"/>
          </a:xfrm>
          <a:prstGeom prst="rect">
            <a:avLst/>
          </a:prstGeom>
          <a:noFill/>
          <a:ln>
            <a:noFill/>
          </a:ln>
        </p:spPr>
        <p:txBody>
          <a:bodyPr spcFirstLastPara="1" wrap="square" lIns="95050" tIns="95050" rIns="95050" bIns="9505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800"/>
              <a:buFont typeface="verdana"/>
              <a:buNone/>
              <a:defRPr sz="4320" b="1"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9pPr>
          </a:lstStyle>
          <a:p>
            <a:pPr algn="l"/>
            <a:r>
              <a:rPr lang="en-US" sz="2800">
                <a:solidFill>
                  <a:schemeClr val="bg1"/>
                </a:solidFill>
              </a:rPr>
              <a:t>Committee of Senator Motivation and Retention (CSMR)</a:t>
            </a:r>
          </a:p>
        </p:txBody>
      </p:sp>
      <p:sp>
        <p:nvSpPr>
          <p:cNvPr id="5" name="Subtitle 2">
            <a:extLst>
              <a:ext uri="{FF2B5EF4-FFF2-40B4-BE49-F238E27FC236}">
                <a16:creationId xmlns:a16="http://schemas.microsoft.com/office/drawing/2014/main" id="{980F4AB7-F0CE-EC20-BF97-E0746D5A87AF}"/>
              </a:ext>
            </a:extLst>
          </p:cNvPr>
          <p:cNvSpPr>
            <a:spLocks noGrp="1"/>
          </p:cNvSpPr>
          <p:nvPr/>
        </p:nvSpPr>
        <p:spPr>
          <a:xfrm>
            <a:off x="5374758" y="3851316"/>
            <a:ext cx="3506017" cy="1345410"/>
          </a:xfrm>
          <a:prstGeom prst="rect">
            <a:avLst/>
          </a:prstGeom>
          <a:noFill/>
          <a:ln>
            <a:noFill/>
          </a:ln>
        </p:spPr>
        <p:txBody>
          <a:bodyPr spcFirstLastPara="1" wrap="square" lIns="95050" tIns="95050" rIns="95050" bIns="95050" anchor="t" anchorCtr="0">
            <a:noAutofit/>
          </a:bodyPr>
          <a:lstStyle>
            <a:defPPr marR="0" lvl="0" algn="l" rtl="0">
              <a:lnSpc>
                <a:spcPct val="100000"/>
              </a:lnSpc>
              <a:spcBef>
                <a:spcPts val="0"/>
              </a:spcBef>
              <a:spcAft>
                <a:spcPts val="0"/>
              </a:spcAft>
            </a:defPPr>
            <a:lvl1pPr marL="457200" marR="0" lvl="0" indent="-349250" algn="ctr" rtl="0">
              <a:lnSpc>
                <a:spcPct val="100000"/>
              </a:lnSpc>
              <a:spcBef>
                <a:spcPts val="0"/>
              </a:spcBef>
              <a:spcAft>
                <a:spcPts val="0"/>
              </a:spcAft>
              <a:buClr>
                <a:schemeClr val="lt1"/>
              </a:buClr>
              <a:buSzPts val="2000"/>
              <a:buFont typeface="Trebuchet MS"/>
              <a:buNone/>
              <a:defRPr sz="1800" b="0" i="0" u="none" strike="noStrike" cap="none">
                <a:solidFill>
                  <a:schemeClr val="lt1"/>
                </a:solidFill>
                <a:latin typeface="Trebuchet MS"/>
                <a:ea typeface="Trebuchet MS"/>
                <a:cs typeface="Trebuchet MS"/>
                <a:sym typeface="Trebuchet MS"/>
              </a:defRPr>
            </a:lvl1pPr>
            <a:lvl2pPr marL="914400" marR="0" lvl="1"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2pPr>
            <a:lvl3pPr marL="1371600" marR="0" lvl="2"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3pPr>
            <a:lvl4pPr marL="1828800" marR="0" lvl="3"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4pPr>
            <a:lvl5pPr marL="2286000" marR="0" lvl="4"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5pPr>
            <a:lvl6pPr marL="2743200" marR="0" lvl="5"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6pPr>
            <a:lvl7pPr marL="3200400" marR="0" lvl="6"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7pPr>
            <a:lvl8pPr marL="3657600" marR="0" lvl="7"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8pPr>
            <a:lvl9pPr marL="4114800" marR="0" lvl="8" indent="-323850"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9pPr>
          </a:lstStyle>
          <a:p>
            <a:pPr marL="0" indent="0">
              <a:lnSpc>
                <a:spcPct val="114999"/>
              </a:lnSpc>
            </a:pPr>
            <a:r>
              <a:rPr lang="en-US" sz="1600" b="1">
                <a:solidFill>
                  <a:schemeClr val="bg1"/>
                </a:solidFill>
                <a:ea typeface="Open Sans"/>
                <a:cs typeface="Open Sans"/>
              </a:rPr>
              <a:t>Meetings weekly on Fridays from 12:00 PM to 1:00 PM during this quarter.</a:t>
            </a:r>
            <a:endParaRPr lang="en-US" b="1">
              <a:solidFill>
                <a:schemeClr val="bg1"/>
              </a:solidFill>
            </a:endParaRPr>
          </a:p>
        </p:txBody>
      </p:sp>
      <p:sp>
        <p:nvSpPr>
          <p:cNvPr id="6" name="Text Placeholder 3">
            <a:extLst>
              <a:ext uri="{FF2B5EF4-FFF2-40B4-BE49-F238E27FC236}">
                <a16:creationId xmlns:a16="http://schemas.microsoft.com/office/drawing/2014/main" id="{095260D0-6F87-ED62-8B6F-4D90BF1D4091}"/>
              </a:ext>
            </a:extLst>
          </p:cNvPr>
          <p:cNvSpPr>
            <a:spLocks noGrp="1"/>
          </p:cNvSpPr>
          <p:nvPr/>
        </p:nvSpPr>
        <p:spPr>
          <a:xfrm>
            <a:off x="263225" y="1312008"/>
            <a:ext cx="4225476" cy="3802505"/>
          </a:xfrm>
          <a:prstGeom prst="rect">
            <a:avLst/>
          </a:prstGeom>
          <a:noFill/>
          <a:ln>
            <a:noFill/>
          </a:ln>
        </p:spPr>
        <p:txBody>
          <a:bodyPr spcFirstLastPara="1" wrap="square" lIns="95050" tIns="95050" rIns="95050" bIns="95050" anchor="ctr" anchorCtr="0">
            <a:noAutofit/>
          </a:bodyPr>
          <a:lstStyle>
            <a:defPPr marR="0" lvl="0" algn="l" rtl="0">
              <a:lnSpc>
                <a:spcPct val="100000"/>
              </a:lnSpc>
              <a:spcBef>
                <a:spcPts val="0"/>
              </a:spcBef>
              <a:spcAft>
                <a:spcPts val="0"/>
              </a:spcAft>
            </a:defPPr>
            <a:lvl1pPr marL="411480" marR="0" lvl="0" indent="-314325" algn="l" rtl="0">
              <a:lnSpc>
                <a:spcPct val="115000"/>
              </a:lnSpc>
              <a:spcBef>
                <a:spcPts val="0"/>
              </a:spcBef>
              <a:spcAft>
                <a:spcPts val="0"/>
              </a:spcAft>
              <a:buClr>
                <a:schemeClr val="dk2"/>
              </a:buClr>
              <a:buSzPts val="1900"/>
              <a:buFont typeface="Trebuchet MS"/>
              <a:buChar char="●"/>
              <a:defRPr sz="1710" b="0" i="0" u="none" strike="noStrike" cap="none">
                <a:solidFill>
                  <a:schemeClr val="dk2"/>
                </a:solidFill>
                <a:latin typeface="Trebuchet MS"/>
                <a:ea typeface="Trebuchet MS"/>
                <a:cs typeface="Trebuchet MS"/>
                <a:sym typeface="Trebuchet MS"/>
              </a:defRPr>
            </a:lvl1pPr>
            <a:lvl2pPr marL="822960" marR="0" lvl="1"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2pPr>
            <a:lvl3pPr marL="1234440" marR="0" lvl="2"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3pPr>
            <a:lvl4pPr marL="1645920" marR="0" lvl="3"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4pPr>
            <a:lvl5pPr marL="2057400" marR="0" lvl="4"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5pPr>
            <a:lvl6pPr marL="2468880" marR="0" lvl="5"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6pPr>
            <a:lvl7pPr marL="2880360" marR="0" lvl="6"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7pPr>
            <a:lvl8pPr marL="3291840" marR="0" lvl="7"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8pPr>
            <a:lvl9pPr marL="3703320" marR="0" lvl="8" indent="-291465" algn="l" rtl="0">
              <a:lnSpc>
                <a:spcPct val="115000"/>
              </a:lnSpc>
              <a:spcBef>
                <a:spcPts val="1530"/>
              </a:spcBef>
              <a:spcAft>
                <a:spcPts val="153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9pPr>
          </a:lstStyle>
          <a:p>
            <a:pPr marL="97155" indent="0">
              <a:buClr>
                <a:schemeClr val="bg1"/>
              </a:buClr>
              <a:buNone/>
            </a:pPr>
            <a:r>
              <a:rPr lang="en-US" sz="1800" b="1" u="sng">
                <a:solidFill>
                  <a:schemeClr val="bg1"/>
                </a:solidFill>
                <a:latin typeface="Open Sans"/>
                <a:ea typeface="Open Sans"/>
                <a:cs typeface="Open Sans"/>
              </a:rPr>
              <a:t>Functions</a:t>
            </a:r>
            <a:endParaRPr lang="en-US" sz="1800" u="sng">
              <a:solidFill>
                <a:schemeClr val="bg1"/>
              </a:solidFill>
              <a:latin typeface="Open Sans"/>
              <a:ea typeface="Open Sans"/>
              <a:cs typeface="Open Sans"/>
            </a:endParaRPr>
          </a:p>
          <a:p>
            <a:pPr>
              <a:lnSpc>
                <a:spcPct val="114999"/>
              </a:lnSpc>
              <a:buClr>
                <a:schemeClr val="bg1"/>
              </a:buClr>
              <a:buFont typeface="Arial" panose="020B0604020202020204" pitchFamily="34" charset="0"/>
              <a:buChar char="•"/>
            </a:pPr>
            <a:r>
              <a:rPr lang="en-US" sz="1600">
                <a:solidFill>
                  <a:schemeClr val="bg1"/>
                </a:solidFill>
                <a:ea typeface="Open Sans"/>
                <a:cs typeface="Open Sans"/>
              </a:rPr>
              <a:t>Research and identify resources that support both senators and graduate students.</a:t>
            </a:r>
            <a:endParaRPr lang="en-US">
              <a:solidFill>
                <a:schemeClr val="bg1"/>
              </a:solidFill>
            </a:endParaRPr>
          </a:p>
          <a:p>
            <a:pPr>
              <a:lnSpc>
                <a:spcPct val="114999"/>
              </a:lnSpc>
              <a:buClr>
                <a:schemeClr val="bg1"/>
              </a:buClr>
              <a:buFont typeface="Arial" panose="020B0604020202020204" pitchFamily="34" charset="0"/>
              <a:buChar char="•"/>
            </a:pPr>
            <a:r>
              <a:rPr lang="en-US" sz="1600">
                <a:solidFill>
                  <a:schemeClr val="bg1"/>
                </a:solidFill>
                <a:ea typeface="Open Sans"/>
                <a:cs typeface="Open Sans"/>
              </a:rPr>
              <a:t>Develop informational materials to assist international and out-of-state students with their transition to UW.</a:t>
            </a:r>
            <a:endParaRPr lang="en-US">
              <a:solidFill>
                <a:schemeClr val="bg1"/>
              </a:solidFill>
            </a:endParaRPr>
          </a:p>
          <a:p>
            <a:pPr>
              <a:lnSpc>
                <a:spcPct val="114999"/>
              </a:lnSpc>
              <a:buClr>
                <a:schemeClr val="bg1"/>
              </a:buClr>
              <a:buFont typeface="Arial" panose="020B0604020202020204" pitchFamily="34" charset="0"/>
              <a:buChar char="•"/>
            </a:pPr>
            <a:r>
              <a:rPr lang="en-US" sz="1600">
                <a:solidFill>
                  <a:schemeClr val="bg1"/>
                </a:solidFill>
                <a:ea typeface="Open Sans"/>
                <a:cs typeface="Open Sans"/>
              </a:rPr>
              <a:t>Point of Contact: </a:t>
            </a:r>
            <a:r>
              <a:rPr lang="en-US">
                <a:solidFill>
                  <a:schemeClr val="bg1"/>
                </a:solidFill>
              </a:rPr>
              <a:t>Noah Hough at </a:t>
            </a:r>
            <a:r>
              <a:rPr lang="en-US">
                <a:solidFill>
                  <a:schemeClr val="bg1"/>
                </a:solidFill>
                <a:hlinkClick r:id="rId3" tooltip="mailto:gpssvpadmin@uw.edu">
                  <a:extLst>
                    <a:ext uri="{A12FA001-AC4F-418D-AE19-62706E023703}">
                      <ahyp:hlinkClr xmlns:ahyp="http://schemas.microsoft.com/office/drawing/2018/hyperlinkcolor" val="tx"/>
                    </a:ext>
                  </a:extLst>
                </a:hlinkClick>
              </a:rPr>
              <a:t>gpssvpadmin@uw.edu</a:t>
            </a:r>
            <a:endParaRPr lang="en-US">
              <a:solidFill>
                <a:schemeClr val="bg1"/>
              </a:solidFill>
            </a:endParaRPr>
          </a:p>
          <a:p>
            <a:pPr>
              <a:lnSpc>
                <a:spcPct val="114999"/>
              </a:lnSpc>
              <a:buClr>
                <a:schemeClr val="bg1"/>
              </a:buClr>
              <a:buFont typeface="Arial" panose="020B0604020202020204" pitchFamily="34" charset="0"/>
              <a:buChar char="•"/>
            </a:pPr>
            <a:endParaRPr lang="en-US" sz="1600">
              <a:solidFill>
                <a:schemeClr val="bg1"/>
              </a:solidFill>
              <a:latin typeface="Open Sans"/>
              <a:ea typeface="Open Sans"/>
              <a:cs typeface="Open Sans"/>
            </a:endParaRPr>
          </a:p>
          <a:p>
            <a:pPr>
              <a:lnSpc>
                <a:spcPct val="114999"/>
              </a:lnSpc>
              <a:buClr>
                <a:schemeClr val="bg1"/>
              </a:buClr>
              <a:buFont typeface="Arial" panose="020B0604020202020204" pitchFamily="34" charset="0"/>
              <a:buChar char="•"/>
            </a:pPr>
            <a:endParaRPr lang="en-US" sz="800">
              <a:solidFill>
                <a:schemeClr val="bg1"/>
              </a:solidFill>
              <a:latin typeface="Aptos"/>
            </a:endParaRPr>
          </a:p>
          <a:p>
            <a:pPr>
              <a:lnSpc>
                <a:spcPct val="114999"/>
              </a:lnSpc>
              <a:buClr>
                <a:schemeClr val="bg1"/>
              </a:buClr>
              <a:buFont typeface="Arial" panose="020B0604020202020204" pitchFamily="34" charset="0"/>
              <a:buChar char="•"/>
            </a:pPr>
            <a:endParaRPr lang="en-US" sz="800">
              <a:solidFill>
                <a:schemeClr val="bg1"/>
              </a:solidFill>
              <a:latin typeface="Aptos"/>
            </a:endParaRPr>
          </a:p>
          <a:p>
            <a:pPr>
              <a:lnSpc>
                <a:spcPct val="114999"/>
              </a:lnSpc>
              <a:buClr>
                <a:schemeClr val="bg1"/>
              </a:buClr>
              <a:buFont typeface="Arial" panose="020B0604020202020204" pitchFamily="34" charset="0"/>
              <a:buChar char="•"/>
            </a:pPr>
            <a:endParaRPr lang="en-US" sz="800">
              <a:solidFill>
                <a:schemeClr val="bg1"/>
              </a:solidFill>
              <a:latin typeface="Aptos"/>
            </a:endParaRPr>
          </a:p>
          <a:p>
            <a:pPr>
              <a:lnSpc>
                <a:spcPct val="114999"/>
              </a:lnSpc>
              <a:buClr>
                <a:schemeClr val="bg1"/>
              </a:buClr>
              <a:buFont typeface="Arial" panose="020B0604020202020204" pitchFamily="34" charset="0"/>
              <a:buChar char="•"/>
            </a:pPr>
            <a:endParaRPr lang="en-US" sz="800">
              <a:solidFill>
                <a:schemeClr val="bg1"/>
              </a:solidFill>
              <a:latin typeface="Aptos"/>
            </a:endParaRPr>
          </a:p>
        </p:txBody>
      </p:sp>
      <p:cxnSp>
        <p:nvCxnSpPr>
          <p:cNvPr id="16" name="Straight Connector 15">
            <a:extLst>
              <a:ext uri="{FF2B5EF4-FFF2-40B4-BE49-F238E27FC236}">
                <a16:creationId xmlns:a16="http://schemas.microsoft.com/office/drawing/2014/main" id="{6AAF8369-5225-27E3-EF47-875C4980E859}"/>
              </a:ext>
            </a:extLst>
          </p:cNvPr>
          <p:cNvCxnSpPr>
            <a:cxnSpLocks/>
          </p:cNvCxnSpPr>
          <p:nvPr/>
        </p:nvCxnSpPr>
        <p:spPr>
          <a:xfrm>
            <a:off x="281718" y="1092007"/>
            <a:ext cx="5706256" cy="0"/>
          </a:xfrm>
          <a:prstGeom prst="line">
            <a:avLst/>
          </a:prstGeom>
          <a:ln w="28575">
            <a:solidFill>
              <a:srgbClr val="E2CA91"/>
            </a:solidFill>
          </a:ln>
        </p:spPr>
        <p:style>
          <a:lnRef idx="1">
            <a:schemeClr val="accent6"/>
          </a:lnRef>
          <a:fillRef idx="0">
            <a:schemeClr val="accent6"/>
          </a:fillRef>
          <a:effectRef idx="0">
            <a:schemeClr val="accent6"/>
          </a:effectRef>
          <a:fontRef idx="minor">
            <a:schemeClr val="tx1"/>
          </a:fontRef>
        </p:style>
      </p:cxnSp>
      <p:pic>
        <p:nvPicPr>
          <p:cNvPr id="8" name="Picture 7" descr="A qr code with a few squares&#10;&#10;Description automatically generated">
            <a:extLst>
              <a:ext uri="{FF2B5EF4-FFF2-40B4-BE49-F238E27FC236}">
                <a16:creationId xmlns:a16="http://schemas.microsoft.com/office/drawing/2014/main" id="{8A637160-9E0E-21EA-0319-841ACCFD4492}"/>
              </a:ext>
            </a:extLst>
          </p:cNvPr>
          <p:cNvPicPr>
            <a:picLocks noChangeAspect="1"/>
          </p:cNvPicPr>
          <p:nvPr/>
        </p:nvPicPr>
        <p:blipFill>
          <a:blip r:embed="rId4"/>
          <a:stretch>
            <a:fillRect/>
          </a:stretch>
        </p:blipFill>
        <p:spPr>
          <a:xfrm>
            <a:off x="7228903" y="160889"/>
            <a:ext cx="1481722" cy="1553429"/>
          </a:xfrm>
          <a:prstGeom prst="rect">
            <a:avLst/>
          </a:prstGeom>
        </p:spPr>
      </p:pic>
      <p:grpSp>
        <p:nvGrpSpPr>
          <p:cNvPr id="13" name="Group 12">
            <a:extLst>
              <a:ext uri="{FF2B5EF4-FFF2-40B4-BE49-F238E27FC236}">
                <a16:creationId xmlns:a16="http://schemas.microsoft.com/office/drawing/2014/main" id="{E1806214-B46F-D519-DAAA-E1A2D268C0D3}"/>
              </a:ext>
            </a:extLst>
          </p:cNvPr>
          <p:cNvGrpSpPr/>
          <p:nvPr/>
        </p:nvGrpSpPr>
        <p:grpSpPr>
          <a:xfrm>
            <a:off x="4739763" y="2123579"/>
            <a:ext cx="1365355" cy="1553429"/>
            <a:chOff x="5219117" y="902160"/>
            <a:chExt cx="1365355" cy="1767716"/>
          </a:xfrm>
        </p:grpSpPr>
        <p:pic>
          <p:nvPicPr>
            <p:cNvPr id="9" name="Picture 8" descr="A purple and white rectangular object with a qr code&#10;&#10;Description automatically generated">
              <a:extLst>
                <a:ext uri="{FF2B5EF4-FFF2-40B4-BE49-F238E27FC236}">
                  <a16:creationId xmlns:a16="http://schemas.microsoft.com/office/drawing/2014/main" id="{C3B73BB9-E9CF-28A2-3ED1-D56924BAA9ED}"/>
                </a:ext>
              </a:extLst>
            </p:cNvPr>
            <p:cNvPicPr>
              <a:picLocks noChangeAspect="1"/>
            </p:cNvPicPr>
            <p:nvPr/>
          </p:nvPicPr>
          <p:blipFill>
            <a:blip r:embed="rId5"/>
            <a:srcRect l="81638" t="23195" r="2167" b="39500"/>
            <a:stretch/>
          </p:blipFill>
          <p:spPr>
            <a:xfrm>
              <a:off x="5219117" y="902160"/>
              <a:ext cx="1365355" cy="1767716"/>
            </a:xfrm>
            <a:prstGeom prst="rect">
              <a:avLst/>
            </a:prstGeom>
          </p:spPr>
        </p:pic>
        <p:sp>
          <p:nvSpPr>
            <p:cNvPr id="11" name="Rectangle 10">
              <a:extLst>
                <a:ext uri="{FF2B5EF4-FFF2-40B4-BE49-F238E27FC236}">
                  <a16:creationId xmlns:a16="http://schemas.microsoft.com/office/drawing/2014/main" id="{2FE2597A-C59B-1359-6AEA-36BB748E8C92}"/>
                </a:ext>
              </a:extLst>
            </p:cNvPr>
            <p:cNvSpPr/>
            <p:nvPr/>
          </p:nvSpPr>
          <p:spPr>
            <a:xfrm>
              <a:off x="5475092" y="1201401"/>
              <a:ext cx="1028118" cy="1169233"/>
            </a:xfrm>
            <a:prstGeom prst="rect">
              <a:avLst/>
            </a:prstGeom>
            <a:solidFill>
              <a:srgbClr val="BEA0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1"/>
                <a:t>Open to everyone!</a:t>
              </a:r>
            </a:p>
          </p:txBody>
        </p:sp>
      </p:grpSp>
      <p:pic>
        <p:nvPicPr>
          <p:cNvPr id="1026" name="Picture 2">
            <a:extLst>
              <a:ext uri="{FF2B5EF4-FFF2-40B4-BE49-F238E27FC236}">
                <a16:creationId xmlns:a16="http://schemas.microsoft.com/office/drawing/2014/main" id="{C1A3D12D-6D2E-C002-34F2-B3BE0B85B4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45694">
            <a:off x="6655216" y="1767640"/>
            <a:ext cx="2077978" cy="20303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ack background with a black square&#10;&#10;Description automatically generated with medium confidence">
            <a:extLst>
              <a:ext uri="{FF2B5EF4-FFF2-40B4-BE49-F238E27FC236}">
                <a16:creationId xmlns:a16="http://schemas.microsoft.com/office/drawing/2014/main" id="{0BDBC542-8B28-3B45-0167-46518C2FD75F}"/>
              </a:ext>
            </a:extLst>
          </p:cNvPr>
          <p:cNvPicPr>
            <a:picLocks noChangeAspect="1"/>
          </p:cNvPicPr>
          <p:nvPr/>
        </p:nvPicPr>
        <p:blipFill>
          <a:blip r:embed="rId7"/>
          <a:srcRect l="50194"/>
          <a:stretch/>
        </p:blipFill>
        <p:spPr>
          <a:xfrm rot="19263430" flipH="1">
            <a:off x="6457368" y="1426649"/>
            <a:ext cx="2416805" cy="3032761"/>
          </a:xfrm>
          <a:prstGeom prst="rect">
            <a:avLst/>
          </a:prstGeom>
        </p:spPr>
      </p:pic>
    </p:spTree>
    <p:extLst>
      <p:ext uri="{BB962C8B-B14F-4D97-AF65-F5344CB8AC3E}">
        <p14:creationId xmlns:p14="http://schemas.microsoft.com/office/powerpoint/2010/main" val="4182815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A0B49-7D55-00CA-6342-95229AE3FC58}"/>
              </a:ext>
            </a:extLst>
          </p:cNvPr>
          <p:cNvSpPr>
            <a:spLocks noGrp="1"/>
          </p:cNvSpPr>
          <p:nvPr>
            <p:ph type="title"/>
          </p:nvPr>
        </p:nvSpPr>
        <p:spPr/>
        <p:txBody>
          <a:bodyPr/>
          <a:lstStyle/>
          <a:p>
            <a:r>
              <a:rPr lang="en-US" sz="4800" b="1">
                <a:latin typeface="Encode Sans"/>
              </a:rPr>
              <a:t>Executive Senator Positions  </a:t>
            </a:r>
            <a:endParaRPr lang="en-US"/>
          </a:p>
        </p:txBody>
      </p:sp>
      <p:sp>
        <p:nvSpPr>
          <p:cNvPr id="3" name="Slide Number Placeholder 2">
            <a:extLst>
              <a:ext uri="{FF2B5EF4-FFF2-40B4-BE49-F238E27FC236}">
                <a16:creationId xmlns:a16="http://schemas.microsoft.com/office/drawing/2014/main" id="{EA9856ED-C8AB-9FC5-8F31-4157AA0AF4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49</a:t>
            </a:fld>
            <a:endParaRPr lang="en"/>
          </a:p>
        </p:txBody>
      </p:sp>
      <p:sp>
        <p:nvSpPr>
          <p:cNvPr id="5" name="Google Shape;177;p35">
            <a:extLst>
              <a:ext uri="{FF2B5EF4-FFF2-40B4-BE49-F238E27FC236}">
                <a16:creationId xmlns:a16="http://schemas.microsoft.com/office/drawing/2014/main" id="{15E18E4B-C06A-DDE2-8984-702D8004C5D0}"/>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1">
                <a:solidFill>
                  <a:schemeClr val="lt1"/>
                </a:solidFill>
                <a:latin typeface="Encode Sans"/>
                <a:ea typeface="Encode Sans"/>
                <a:cs typeface="Encode Sans"/>
                <a:sym typeface="Encode Sans"/>
              </a:rPr>
              <a:t>10</a:t>
            </a:r>
            <a:r>
              <a:rPr lang="en" sz="1800" b="1">
                <a:solidFill>
                  <a:schemeClr val="lt1"/>
                </a:solidFill>
                <a:latin typeface="Encode Sans"/>
                <a:ea typeface="Encode Sans"/>
                <a:cs typeface="Encode Sans"/>
                <a:sym typeface="Encode Sans"/>
              </a:rPr>
              <a:t> min</a:t>
            </a:r>
            <a:endParaRPr sz="1800">
              <a:solidFill>
                <a:schemeClr val="lt1"/>
              </a:solidFill>
              <a:latin typeface="Source Code Pro"/>
              <a:ea typeface="Source Code Pro"/>
              <a:cs typeface="Source Code Pro"/>
              <a:sym typeface="Source Code Pro"/>
            </a:endParaRPr>
          </a:p>
        </p:txBody>
      </p:sp>
      <p:pic>
        <p:nvPicPr>
          <p:cNvPr id="7" name="Picture 6" descr="A close-up of a logo&#10;&#10;Description automatically generated">
            <a:extLst>
              <a:ext uri="{FF2B5EF4-FFF2-40B4-BE49-F238E27FC236}">
                <a16:creationId xmlns:a16="http://schemas.microsoft.com/office/drawing/2014/main" id="{20EE185E-ACAF-CE22-F488-1E7723CE62DB}"/>
              </a:ext>
            </a:extLst>
          </p:cNvPr>
          <p:cNvPicPr>
            <a:picLocks noChangeAspect="1"/>
          </p:cNvPicPr>
          <p:nvPr/>
        </p:nvPicPr>
        <p:blipFill>
          <a:blip r:embed="rId3"/>
          <a:stretch>
            <a:fillRect/>
          </a:stretch>
        </p:blipFill>
        <p:spPr>
          <a:xfrm>
            <a:off x="1074965" y="3570019"/>
            <a:ext cx="7347857" cy="1575336"/>
          </a:xfrm>
          <a:prstGeom prst="rect">
            <a:avLst/>
          </a:prstGeom>
        </p:spPr>
      </p:pic>
    </p:spTree>
    <p:extLst>
      <p:ext uri="{BB962C8B-B14F-4D97-AF65-F5344CB8AC3E}">
        <p14:creationId xmlns:p14="http://schemas.microsoft.com/office/powerpoint/2010/main" val="362246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pPr marL="0" lvl="0" indent="0" algn="ctr" rtl="0">
              <a:spcBef>
                <a:spcPts val="0"/>
              </a:spcBef>
              <a:spcAft>
                <a:spcPts val="0"/>
              </a:spcAft>
              <a:buNone/>
            </a:pPr>
            <a:r>
              <a:rPr lang="en" sz="4800" b="1">
                <a:latin typeface="Encode Sans"/>
                <a:ea typeface="Encode Sans"/>
                <a:cs typeface="Encode Sans"/>
                <a:sym typeface="Encode Sans"/>
              </a:rPr>
              <a:t>Land Acknowledgement</a:t>
            </a:r>
            <a:endParaRPr sz="3600" b="1">
              <a:latin typeface="Encode Sans"/>
              <a:ea typeface="Encode Sans"/>
              <a:cs typeface="Encode Sans"/>
              <a:sym typeface="Encode Sans"/>
            </a:endParaRPr>
          </a:p>
        </p:txBody>
      </p:sp>
      <p:sp>
        <p:nvSpPr>
          <p:cNvPr id="177" name="Google Shape;177;p35"/>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2 min</a:t>
            </a:r>
            <a:endParaRPr sz="1800">
              <a:latin typeface="Source Code Pro"/>
              <a:ea typeface="Source Code Pro"/>
              <a:cs typeface="Source Code Pro"/>
              <a:sym typeface="Source Code Pro"/>
            </a:endParaRPr>
          </a:p>
        </p:txBody>
      </p:sp>
      <p:sp>
        <p:nvSpPr>
          <p:cNvPr id="178" name="Google Shape;178;p3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dirty="0">
                <a:solidFill>
                  <a:schemeClr val="lt1"/>
                </a:solidFill>
              </a:rPr>
              <a:t>5</a:t>
            </a:fld>
            <a:endParaRPr>
              <a:solidFill>
                <a:schemeClr val="lt1"/>
              </a:solidFill>
            </a:endParaRPr>
          </a:p>
        </p:txBody>
      </p:sp>
      <p:pic>
        <p:nvPicPr>
          <p:cNvPr id="3" name="Picture 2" descr="A close-up of a logo&#10;&#10;Description automatically generated">
            <a:extLst>
              <a:ext uri="{FF2B5EF4-FFF2-40B4-BE49-F238E27FC236}">
                <a16:creationId xmlns:a16="http://schemas.microsoft.com/office/drawing/2014/main" id="{DFF7DF73-FD65-E319-4BDE-CEEEC1D7CAD2}"/>
              </a:ext>
            </a:extLst>
          </p:cNvPr>
          <p:cNvPicPr>
            <a:picLocks noChangeAspect="1"/>
          </p:cNvPicPr>
          <p:nvPr/>
        </p:nvPicPr>
        <p:blipFill>
          <a:blip r:embed="rId3"/>
          <a:stretch>
            <a:fillRect/>
          </a:stretch>
        </p:blipFill>
        <p:spPr>
          <a:xfrm>
            <a:off x="1074965" y="3570019"/>
            <a:ext cx="7347857" cy="1575336"/>
          </a:xfrm>
          <a:prstGeom prst="rect">
            <a:avLst/>
          </a:prstGeom>
        </p:spPr>
      </p:pic>
    </p:spTree>
    <p:extLst>
      <p:ext uri="{BB962C8B-B14F-4D97-AF65-F5344CB8AC3E}">
        <p14:creationId xmlns:p14="http://schemas.microsoft.com/office/powerpoint/2010/main" val="42145357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9"/>
          <p:cNvSpPr txBox="1">
            <a:spLocks noGrp="1"/>
          </p:cNvSpPr>
          <p:nvPr>
            <p:ph type="title"/>
          </p:nvPr>
        </p:nvSpPr>
        <p:spPr>
          <a:xfrm>
            <a:off x="208325" y="1009508"/>
            <a:ext cx="8403645" cy="3862856"/>
          </a:xfrm>
          <a:prstGeom prst="rect">
            <a:avLst/>
          </a:prstGeom>
          <a:noFill/>
          <a:ln>
            <a:noFill/>
          </a:ln>
        </p:spPr>
        <p:txBody>
          <a:bodyPr spcFirstLastPara="1" wrap="square" lIns="95050" tIns="95050" rIns="95050" bIns="95050" anchor="t" anchorCtr="0">
            <a:noAutofit/>
          </a:bodyPr>
          <a:lstStyle/>
          <a:p>
            <a:pPr>
              <a:lnSpc>
                <a:spcPct val="115000"/>
              </a:lnSpc>
              <a:buClr>
                <a:srgbClr val="000000"/>
              </a:buClr>
            </a:pPr>
            <a:r>
              <a:rPr lang="en-US" sz="2400">
                <a:solidFill>
                  <a:srgbClr val="FFFFFF"/>
                </a:solidFill>
                <a:latin typeface="Encode Sans Normal"/>
                <a:cs typeface="Open Sans"/>
              </a:rPr>
              <a:t>Executive Senator Responsibilities:</a:t>
            </a:r>
            <a:br>
              <a:rPr lang="en-US" sz="2400">
                <a:latin typeface="Encode Sans Normal"/>
                <a:cs typeface="Open Sans"/>
              </a:rPr>
            </a:br>
            <a:br>
              <a:rPr lang="en-US" sz="1800" b="0">
                <a:latin typeface="Encode Sans Normal"/>
                <a:cs typeface="Open Sans"/>
              </a:rPr>
            </a:br>
            <a:r>
              <a:rPr lang="en-US" sz="1200" b="0">
                <a:solidFill>
                  <a:srgbClr val="FFFFFF"/>
                </a:solidFill>
                <a:latin typeface="Encode Sans Normal"/>
                <a:cs typeface="Open Sans"/>
              </a:rPr>
              <a:t>- Attend all regular GPSS Meetings (3-5 per quarter)</a:t>
            </a:r>
            <a:br>
              <a:rPr lang="en-US" sz="1200" b="0">
                <a:latin typeface="Encode Sans Normal"/>
                <a:cs typeface="Open Sans"/>
              </a:rPr>
            </a:br>
            <a:br>
              <a:rPr lang="en-US" sz="1200" b="0">
                <a:latin typeface="Encode Sans Normal"/>
                <a:cs typeface="Open Sans"/>
              </a:rPr>
            </a:br>
            <a:r>
              <a:rPr lang="en-US" sz="1200" b="0">
                <a:latin typeface="Encode Sans Normal"/>
                <a:cs typeface="Open Sans"/>
              </a:rPr>
              <a:t>- Attend Executive Committee Meetings (3-5 per quarter,</a:t>
            </a:r>
            <a:r>
              <a:rPr lang="en-US" sz="1200">
                <a:latin typeface="Encode Sans Normal"/>
                <a:cs typeface="Open Sans"/>
              </a:rPr>
              <a:t> including summers</a:t>
            </a:r>
            <a:r>
              <a:rPr lang="en-US" sz="1200" b="0">
                <a:latin typeface="Encode Sans Normal"/>
                <a:cs typeface="Open Sans"/>
              </a:rPr>
              <a:t>)</a:t>
            </a:r>
            <a:br>
              <a:rPr lang="en-US" sz="1200" b="0">
                <a:latin typeface="Encode Sans Normal"/>
                <a:cs typeface="Open Sans"/>
              </a:rPr>
            </a:br>
            <a:br>
              <a:rPr lang="en-US" sz="1200" b="0">
                <a:latin typeface="Encode Sans Normal"/>
                <a:cs typeface="Open Sans"/>
              </a:rPr>
            </a:br>
            <a:r>
              <a:rPr lang="en-US" sz="1200" b="0">
                <a:latin typeface="Encode Sans Normal"/>
                <a:cs typeface="Open Sans"/>
              </a:rPr>
              <a:t>- Choose your own adventure for getting more involved in GPSS—Chair a GPSS committee, form an ad hoc committee, sponsor and/or author resolutions, volunteer to assist with events, serve as an appointee on a University committee, etc. </a:t>
            </a:r>
            <a:br>
              <a:rPr lang="en-US" sz="1600" b="0">
                <a:latin typeface="Encode Sans Normal"/>
                <a:cs typeface="Open Sans"/>
              </a:rPr>
            </a:br>
            <a:br>
              <a:rPr lang="en-US" sz="1600" b="0">
                <a:latin typeface="Encode Sans Normal" panose="02000000000000000000" pitchFamily="2" charset="0"/>
                <a:cs typeface="Open Sans"/>
              </a:rPr>
            </a:br>
            <a:r>
              <a:rPr lang="en-US" sz="1400">
                <a:latin typeface="Encode Sans Normal"/>
                <a:cs typeface="Open Sans"/>
              </a:rPr>
              <a:t>Executive Senators terms are two (2) years or until graduation, whichever comes first. They act as a crucial form of checks and balances, representing the Senate itself on the Executive Committee. They receive monetary recognition for their extra time commitments and responsibilities in the amount of $450 per quarter (Fall, Winter, and Spring), disbursed at the end of the Academic year. </a:t>
            </a:r>
            <a:endParaRPr lang="en-US" sz="1400" i="0" u="none" strike="noStrike" cap="none">
              <a:latin typeface="Encode Sans Normal" panose="02000000000000000000" pitchFamily="2" charset="0"/>
              <a:cs typeface="Open Sans"/>
            </a:endParaRPr>
          </a:p>
        </p:txBody>
      </p:sp>
      <p:sp>
        <p:nvSpPr>
          <p:cNvPr id="213" name="Google Shape;213;p39"/>
          <p:cNvSpPr txBox="1"/>
          <p:nvPr/>
        </p:nvSpPr>
        <p:spPr>
          <a:xfrm>
            <a:off x="207531" y="185231"/>
            <a:ext cx="8728200" cy="754500"/>
          </a:xfrm>
          <a:prstGeom prst="rect">
            <a:avLst/>
          </a:prstGeom>
          <a:noFill/>
          <a:ln>
            <a:noFill/>
          </a:ln>
        </p:spPr>
        <p:txBody>
          <a:bodyPr spcFirstLastPara="1" wrap="square" lIns="91425" tIns="91425" rIns="91425" bIns="91425" anchor="t" anchorCtr="0">
            <a:noAutofit/>
          </a:bodyPr>
          <a:lstStyle/>
          <a:p>
            <a:r>
              <a:rPr lang="en-US" sz="2400" b="1">
                <a:solidFill>
                  <a:srgbClr val="FFFFFF"/>
                </a:solidFill>
                <a:ea typeface="Open Sans SemiBold"/>
              </a:rPr>
              <a:t>There are two (2) Executive Senator Positions open!</a:t>
            </a:r>
            <a:endParaRPr lang="en-US" b="1"/>
          </a:p>
          <a:p>
            <a:endParaRPr lang="en-US"/>
          </a:p>
        </p:txBody>
      </p:sp>
      <p:cxnSp>
        <p:nvCxnSpPr>
          <p:cNvPr id="214" name="Google Shape;214;p39"/>
          <p:cNvCxnSpPr/>
          <p:nvPr/>
        </p:nvCxnSpPr>
        <p:spPr>
          <a:xfrm>
            <a:off x="0" y="977670"/>
            <a:ext cx="3945900" cy="0"/>
          </a:xfrm>
          <a:prstGeom prst="straightConnector1">
            <a:avLst/>
          </a:prstGeom>
          <a:noFill/>
          <a:ln w="76200" cap="flat" cmpd="sng">
            <a:solidFill>
              <a:srgbClr val="BFAD81"/>
            </a:solidFill>
            <a:prstDash val="solid"/>
            <a:round/>
            <a:headEnd type="none" w="sm" len="sm"/>
            <a:tailEnd type="none" w="sm" len="sm"/>
          </a:ln>
        </p:spPr>
      </p:cxnSp>
      <p:sp>
        <p:nvSpPr>
          <p:cNvPr id="215" name="Google Shape;215;p39"/>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t>50</a:t>
            </a:fld>
            <a:endParaRPr/>
          </a:p>
        </p:txBody>
      </p:sp>
    </p:spTree>
    <p:extLst>
      <p:ext uri="{BB962C8B-B14F-4D97-AF65-F5344CB8AC3E}">
        <p14:creationId xmlns:p14="http://schemas.microsoft.com/office/powerpoint/2010/main" val="3874636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9"/>
          <p:cNvSpPr txBox="1">
            <a:spLocks noGrp="1"/>
          </p:cNvSpPr>
          <p:nvPr>
            <p:ph type="title"/>
          </p:nvPr>
        </p:nvSpPr>
        <p:spPr>
          <a:xfrm>
            <a:off x="-2585" y="1009508"/>
            <a:ext cx="9144212" cy="3848910"/>
          </a:xfrm>
          <a:prstGeom prst="rect">
            <a:avLst/>
          </a:prstGeom>
          <a:noFill/>
          <a:ln>
            <a:noFill/>
          </a:ln>
        </p:spPr>
        <p:txBody>
          <a:bodyPr spcFirstLastPara="1" wrap="square" lIns="95050" tIns="95050" rIns="95050" bIns="95050" anchor="t" anchorCtr="0">
            <a:noAutofit/>
          </a:bodyPr>
          <a:lstStyle/>
          <a:p>
            <a:pPr>
              <a:lnSpc>
                <a:spcPct val="115000"/>
              </a:lnSpc>
              <a:buClr>
                <a:srgbClr val="000000"/>
              </a:buClr>
            </a:pPr>
            <a:br>
              <a:rPr lang="en-US" sz="2000" b="0">
                <a:latin typeface="Encode Sans Normal"/>
                <a:cs typeface="Open Sans"/>
              </a:rPr>
            </a:br>
            <a:r>
              <a:rPr lang="en-US" sz="2000" b="0">
                <a:solidFill>
                  <a:srgbClr val="FFFFFF"/>
                </a:solidFill>
                <a:latin typeface="Encode Sans Normal"/>
                <a:cs typeface="Open Sans"/>
              </a:rPr>
              <a:t>Candidates may be nominated of self-nominated in advance to the VP of Administration (</a:t>
            </a:r>
            <a:r>
              <a:rPr lang="en-US" sz="2000" b="0">
                <a:solidFill>
                  <a:srgbClr val="FFFFFF"/>
                </a:solidFill>
                <a:latin typeface="Encode Sans Normal"/>
                <a:cs typeface="Open Sans"/>
                <a:hlinkClick r:id="rId3"/>
              </a:rPr>
              <a:t>gpssvpadmin@uw.edu</a:t>
            </a:r>
            <a:r>
              <a:rPr lang="en-US" sz="2000" b="0">
                <a:solidFill>
                  <a:srgbClr val="FFFFFF"/>
                </a:solidFill>
                <a:latin typeface="Encode Sans Normal"/>
                <a:cs typeface="Open Sans"/>
              </a:rPr>
              <a:t>) via email, or they may be (self-)nominated in person, "from the floor" of the Senate during the election meeting. </a:t>
            </a:r>
            <a:br>
              <a:rPr lang="en-US" sz="2000" b="0">
                <a:latin typeface="Encode Sans Normal"/>
                <a:cs typeface="Open Sans"/>
              </a:rPr>
            </a:br>
            <a:br>
              <a:rPr lang="en-US" sz="2000" b="0">
                <a:latin typeface="Encode Sans Normal"/>
                <a:cs typeface="Open Sans"/>
              </a:rPr>
            </a:br>
            <a:r>
              <a:rPr lang="en-US" sz="2000" b="0">
                <a:solidFill>
                  <a:srgbClr val="FFFFFF"/>
                </a:solidFill>
                <a:latin typeface="Encode Sans Normal"/>
                <a:cs typeface="Open Sans"/>
              </a:rPr>
              <a:t>Each candidate will be given exactly three (3) minutes to speak to their interests in and qualifications for the positions at the election. </a:t>
            </a:r>
            <a:r>
              <a:rPr lang="en-US" sz="2400" b="0">
                <a:solidFill>
                  <a:srgbClr val="FFFFFF"/>
                </a:solidFill>
                <a:latin typeface="Encode Sans Normal"/>
                <a:cs typeface="Open Sans"/>
              </a:rPr>
              <a:t> </a:t>
            </a:r>
            <a:endParaRPr lang="en-US"/>
          </a:p>
        </p:txBody>
      </p:sp>
      <p:sp>
        <p:nvSpPr>
          <p:cNvPr id="213" name="Google Shape;213;p39"/>
          <p:cNvSpPr txBox="1"/>
          <p:nvPr/>
        </p:nvSpPr>
        <p:spPr>
          <a:xfrm>
            <a:off x="271825" y="106650"/>
            <a:ext cx="8728200" cy="754500"/>
          </a:xfrm>
          <a:prstGeom prst="rect">
            <a:avLst/>
          </a:prstGeom>
          <a:noFill/>
          <a:ln>
            <a:noFill/>
          </a:ln>
        </p:spPr>
        <p:txBody>
          <a:bodyPr spcFirstLastPara="1" wrap="square" lIns="91425" tIns="91425" rIns="91425" bIns="91425" anchor="t" anchorCtr="0">
            <a:noAutofit/>
          </a:bodyPr>
          <a:lstStyle/>
          <a:p>
            <a:r>
              <a:rPr lang="en" sz="4800">
                <a:solidFill>
                  <a:srgbClr val="F2F2F2"/>
                </a:solidFill>
                <a:latin typeface="Open Sans SemiBold"/>
                <a:ea typeface="Open Sans SemiBold"/>
                <a:cs typeface="Open Sans SemiBold"/>
              </a:rPr>
              <a:t>Executive Senator Elections</a:t>
            </a:r>
            <a:endParaRPr lang="en-US"/>
          </a:p>
        </p:txBody>
      </p:sp>
      <p:cxnSp>
        <p:nvCxnSpPr>
          <p:cNvPr id="214" name="Google Shape;214;p39"/>
          <p:cNvCxnSpPr/>
          <p:nvPr/>
        </p:nvCxnSpPr>
        <p:spPr>
          <a:xfrm>
            <a:off x="0" y="977670"/>
            <a:ext cx="3945900" cy="0"/>
          </a:xfrm>
          <a:prstGeom prst="straightConnector1">
            <a:avLst/>
          </a:prstGeom>
          <a:noFill/>
          <a:ln w="76200" cap="flat" cmpd="sng">
            <a:solidFill>
              <a:srgbClr val="BFAD81"/>
            </a:solidFill>
            <a:prstDash val="solid"/>
            <a:round/>
            <a:headEnd type="none" w="sm" len="sm"/>
            <a:tailEnd type="none" w="sm" len="sm"/>
          </a:ln>
        </p:spPr>
      </p:cxnSp>
      <p:sp>
        <p:nvSpPr>
          <p:cNvPr id="215" name="Google Shape;215;p39"/>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t>51</a:t>
            </a:fld>
            <a:endParaRPr/>
          </a:p>
        </p:txBody>
      </p:sp>
    </p:spTree>
    <p:extLst>
      <p:ext uri="{BB962C8B-B14F-4D97-AF65-F5344CB8AC3E}">
        <p14:creationId xmlns:p14="http://schemas.microsoft.com/office/powerpoint/2010/main" val="24375024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015A4-2D38-5728-E579-B025C4D8629D}"/>
              </a:ext>
            </a:extLst>
          </p:cNvPr>
          <p:cNvSpPr>
            <a:spLocks noGrp="1"/>
          </p:cNvSpPr>
          <p:nvPr>
            <p:ph type="title"/>
          </p:nvPr>
        </p:nvSpPr>
        <p:spPr/>
        <p:txBody>
          <a:bodyPr/>
          <a:lstStyle/>
          <a:p>
            <a:r>
              <a:rPr lang="en-US" sz="3200"/>
              <a:t>GPSS Executive Senator Election Voting </a:t>
            </a:r>
          </a:p>
        </p:txBody>
      </p:sp>
      <p:sp>
        <p:nvSpPr>
          <p:cNvPr id="4" name="Subtitle 3">
            <a:extLst>
              <a:ext uri="{FF2B5EF4-FFF2-40B4-BE49-F238E27FC236}">
                <a16:creationId xmlns:a16="http://schemas.microsoft.com/office/drawing/2014/main" id="{FB2332C1-5686-F5B6-1CE4-2CA34A890579}"/>
              </a:ext>
            </a:extLst>
          </p:cNvPr>
          <p:cNvSpPr>
            <a:spLocks noGrp="1"/>
          </p:cNvSpPr>
          <p:nvPr>
            <p:ph type="subTitle" idx="1"/>
          </p:nvPr>
        </p:nvSpPr>
        <p:spPr>
          <a:xfrm>
            <a:off x="6965" y="2873777"/>
            <a:ext cx="4562270" cy="1393124"/>
          </a:xfrm>
        </p:spPr>
        <p:txBody>
          <a:bodyPr/>
          <a:lstStyle/>
          <a:p>
            <a:r>
              <a:rPr lang="en-US" sz="1800"/>
              <a:t>Vote at this link:</a:t>
            </a:r>
          </a:p>
          <a:p>
            <a:r>
              <a:rPr lang="en-US" sz="1800"/>
              <a:t> </a:t>
            </a:r>
            <a:r>
              <a:rPr lang="en-US" sz="1800">
                <a:hlinkClick r:id="rId3"/>
              </a:rPr>
              <a:t>https://forms.office.com/r/6qyvnYu5Lq</a:t>
            </a:r>
            <a:r>
              <a:rPr lang="en-US" sz="1800"/>
              <a:t> </a:t>
            </a:r>
          </a:p>
        </p:txBody>
      </p:sp>
      <p:sp>
        <p:nvSpPr>
          <p:cNvPr id="3" name="Slide Number Placeholder 2">
            <a:extLst>
              <a:ext uri="{FF2B5EF4-FFF2-40B4-BE49-F238E27FC236}">
                <a16:creationId xmlns:a16="http://schemas.microsoft.com/office/drawing/2014/main" id="{53274E4C-7D9F-21BF-75A8-47FFF2BC7F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52</a:t>
            </a:fld>
            <a:endParaRPr lang="en"/>
          </a:p>
        </p:txBody>
      </p:sp>
      <p:pic>
        <p:nvPicPr>
          <p:cNvPr id="5" name="Picture 4" descr="A qr code on a blue background&#10;&#10;Description automatically generated">
            <a:extLst>
              <a:ext uri="{FF2B5EF4-FFF2-40B4-BE49-F238E27FC236}">
                <a16:creationId xmlns:a16="http://schemas.microsoft.com/office/drawing/2014/main" id="{8089B35D-9865-09B5-91A8-081523072645}"/>
              </a:ext>
            </a:extLst>
          </p:cNvPr>
          <p:cNvPicPr>
            <a:picLocks noChangeAspect="1"/>
          </p:cNvPicPr>
          <p:nvPr/>
        </p:nvPicPr>
        <p:blipFill>
          <a:blip r:embed="rId4"/>
          <a:stretch>
            <a:fillRect/>
          </a:stretch>
        </p:blipFill>
        <p:spPr>
          <a:xfrm>
            <a:off x="5493440" y="848347"/>
            <a:ext cx="2977597" cy="3107220"/>
          </a:xfrm>
          <a:prstGeom prst="rect">
            <a:avLst/>
          </a:prstGeom>
        </p:spPr>
      </p:pic>
    </p:spTree>
    <p:extLst>
      <p:ext uri="{BB962C8B-B14F-4D97-AF65-F5344CB8AC3E}">
        <p14:creationId xmlns:p14="http://schemas.microsoft.com/office/powerpoint/2010/main" val="26223521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3600" b="1">
                <a:solidFill>
                  <a:srgbClr val="FFFFFF"/>
                </a:solidFill>
                <a:latin typeface="Encode Sans"/>
                <a:cs typeface="Arial"/>
                <a:sym typeface="Encode Sans"/>
              </a:rPr>
              <a:t>Adjournment </a:t>
            </a:r>
            <a:endParaRPr lang="en-US"/>
          </a:p>
        </p:txBody>
      </p:sp>
      <p:sp>
        <p:nvSpPr>
          <p:cNvPr id="535" name="Google Shape;535;p67"/>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lang="en-US" sz="1800">
              <a:solidFill>
                <a:schemeClr val="lt1"/>
              </a:solidFill>
              <a:latin typeface="Source Code Pro"/>
              <a:ea typeface="Source Code Pro"/>
              <a:cs typeface="Source Code Pro"/>
            </a:endParaRPr>
          </a:p>
        </p:txBody>
      </p:sp>
      <p:sp>
        <p:nvSpPr>
          <p:cNvPr id="536" name="Google Shape;536;p6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53</a:t>
            </a:fld>
            <a:endParaRPr>
              <a:solidFill>
                <a:schemeClr val="lt1"/>
              </a:solidFill>
            </a:endParaRPr>
          </a:p>
        </p:txBody>
      </p:sp>
    </p:spTree>
    <p:extLst>
      <p:ext uri="{BB962C8B-B14F-4D97-AF65-F5344CB8AC3E}">
        <p14:creationId xmlns:p14="http://schemas.microsoft.com/office/powerpoint/2010/main" val="1657867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2750" b="-78525"/>
            </a:stretch>
          </a:blipFill>
        </p:spPr>
        <p:txBody>
          <a:bodyPr/>
          <a:lstStyle/>
          <a:p>
            <a:endParaRPr lang="en-US"/>
          </a:p>
        </p:txBody>
      </p:sp>
      <p:sp>
        <p:nvSpPr>
          <p:cNvPr id="3" name="Freeform 3"/>
          <p:cNvSpPr/>
          <p:nvPr/>
        </p:nvSpPr>
        <p:spPr>
          <a:xfrm rot="20724360">
            <a:off x="-456464" y="3415315"/>
            <a:ext cx="4509900" cy="2801776"/>
          </a:xfrm>
          <a:custGeom>
            <a:avLst/>
            <a:gdLst/>
            <a:ahLst/>
            <a:cxnLst/>
            <a:rect l="l" t="t" r="r" b="b"/>
            <a:pathLst>
              <a:path w="9019800" h="5603551">
                <a:moveTo>
                  <a:pt x="0" y="0"/>
                </a:moveTo>
                <a:lnTo>
                  <a:pt x="9019801" y="0"/>
                </a:lnTo>
                <a:lnTo>
                  <a:pt x="9019801" y="5603551"/>
                </a:lnTo>
                <a:lnTo>
                  <a:pt x="0" y="5603551"/>
                </a:lnTo>
                <a:lnTo>
                  <a:pt x="0" y="0"/>
                </a:lnTo>
                <a:close/>
              </a:path>
            </a:pathLst>
          </a:custGeom>
          <a:blipFill>
            <a:blip r:embed="rId4"/>
            <a:stretch>
              <a:fillRect/>
            </a:stretch>
          </a:blipFill>
        </p:spPr>
        <p:txBody>
          <a:bodyPr/>
          <a:lstStyle/>
          <a:p>
            <a:endParaRPr lang="en-US"/>
          </a:p>
        </p:txBody>
      </p:sp>
      <p:sp>
        <p:nvSpPr>
          <p:cNvPr id="4" name="Freeform 4"/>
          <p:cNvSpPr/>
          <p:nvPr/>
        </p:nvSpPr>
        <p:spPr>
          <a:xfrm>
            <a:off x="5918329" y="0"/>
            <a:ext cx="3225671" cy="2080558"/>
          </a:xfrm>
          <a:custGeom>
            <a:avLst/>
            <a:gdLst/>
            <a:ahLst/>
            <a:cxnLst/>
            <a:rect l="l" t="t" r="r" b="b"/>
            <a:pathLst>
              <a:path w="6451343" h="4161116">
                <a:moveTo>
                  <a:pt x="0" y="0"/>
                </a:moveTo>
                <a:lnTo>
                  <a:pt x="6451343" y="0"/>
                </a:lnTo>
                <a:lnTo>
                  <a:pt x="6451343" y="4161116"/>
                </a:lnTo>
                <a:lnTo>
                  <a:pt x="0" y="4161116"/>
                </a:lnTo>
                <a:lnTo>
                  <a:pt x="0" y="0"/>
                </a:lnTo>
                <a:close/>
              </a:path>
            </a:pathLst>
          </a:custGeom>
          <a:blipFill>
            <a:blip r:embed="rId5"/>
            <a:stretch>
              <a:fillRect/>
            </a:stretch>
          </a:blipFill>
        </p:spPr>
        <p:txBody>
          <a:bodyPr/>
          <a:lstStyle/>
          <a:p>
            <a:endParaRPr lang="en-US"/>
          </a:p>
        </p:txBody>
      </p:sp>
      <p:sp>
        <p:nvSpPr>
          <p:cNvPr id="5" name="Freeform 5"/>
          <p:cNvSpPr/>
          <p:nvPr/>
        </p:nvSpPr>
        <p:spPr>
          <a:xfrm>
            <a:off x="4572000" y="-344458"/>
            <a:ext cx="2426307" cy="1384737"/>
          </a:xfrm>
          <a:custGeom>
            <a:avLst/>
            <a:gdLst/>
            <a:ahLst/>
            <a:cxnLst/>
            <a:rect l="l" t="t" r="r" b="b"/>
            <a:pathLst>
              <a:path w="4852614" h="2769474">
                <a:moveTo>
                  <a:pt x="0" y="0"/>
                </a:moveTo>
                <a:lnTo>
                  <a:pt x="4852614" y="0"/>
                </a:lnTo>
                <a:lnTo>
                  <a:pt x="4852614" y="2769474"/>
                </a:lnTo>
                <a:lnTo>
                  <a:pt x="0" y="2769474"/>
                </a:lnTo>
                <a:lnTo>
                  <a:pt x="0" y="0"/>
                </a:lnTo>
                <a:close/>
              </a:path>
            </a:pathLst>
          </a:custGeom>
          <a:blipFill>
            <a:blip r:embed="rId6"/>
            <a:stretch>
              <a:fillRect t="-50249"/>
            </a:stretch>
          </a:blipFill>
        </p:spPr>
        <p:txBody>
          <a:bodyPr/>
          <a:lstStyle/>
          <a:p>
            <a:endParaRPr lang="en-US"/>
          </a:p>
        </p:txBody>
      </p:sp>
      <p:sp>
        <p:nvSpPr>
          <p:cNvPr id="6" name="Freeform 6"/>
          <p:cNvSpPr/>
          <p:nvPr/>
        </p:nvSpPr>
        <p:spPr>
          <a:xfrm>
            <a:off x="-296692" y="2713915"/>
            <a:ext cx="1868576" cy="924872"/>
          </a:xfrm>
          <a:custGeom>
            <a:avLst/>
            <a:gdLst/>
            <a:ahLst/>
            <a:cxnLst/>
            <a:rect l="l" t="t" r="r" b="b"/>
            <a:pathLst>
              <a:path w="3737152" h="1849745">
                <a:moveTo>
                  <a:pt x="0" y="0"/>
                </a:moveTo>
                <a:lnTo>
                  <a:pt x="3737152" y="0"/>
                </a:lnTo>
                <a:lnTo>
                  <a:pt x="3737152" y="1849745"/>
                </a:lnTo>
                <a:lnTo>
                  <a:pt x="0" y="1849745"/>
                </a:lnTo>
                <a:lnTo>
                  <a:pt x="0" y="0"/>
                </a:lnTo>
                <a:close/>
              </a:path>
            </a:pathLst>
          </a:custGeom>
          <a:blipFill>
            <a:blip r:embed="rId6"/>
            <a:stretch>
              <a:fillRect l="-75294" b="-203691"/>
            </a:stretch>
          </a:blipFill>
        </p:spPr>
        <p:txBody>
          <a:bodyPr/>
          <a:lstStyle/>
          <a:p>
            <a:endParaRPr lang="en-US"/>
          </a:p>
        </p:txBody>
      </p:sp>
      <p:sp>
        <p:nvSpPr>
          <p:cNvPr id="7" name="Freeform 7"/>
          <p:cNvSpPr/>
          <p:nvPr/>
        </p:nvSpPr>
        <p:spPr>
          <a:xfrm>
            <a:off x="6283948" y="3721834"/>
            <a:ext cx="3642509" cy="907316"/>
          </a:xfrm>
          <a:custGeom>
            <a:avLst/>
            <a:gdLst/>
            <a:ahLst/>
            <a:cxnLst/>
            <a:rect l="l" t="t" r="r" b="b"/>
            <a:pathLst>
              <a:path w="7285018" h="1814632">
                <a:moveTo>
                  <a:pt x="0" y="0"/>
                </a:moveTo>
                <a:lnTo>
                  <a:pt x="7285018" y="0"/>
                </a:lnTo>
                <a:lnTo>
                  <a:pt x="7285018" y="1814632"/>
                </a:lnTo>
                <a:lnTo>
                  <a:pt x="0" y="18146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flipH="1">
            <a:off x="-608101" y="720958"/>
            <a:ext cx="3642509" cy="907316"/>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2827830" y="4249948"/>
            <a:ext cx="3488341" cy="325667"/>
          </a:xfrm>
          <a:prstGeom prst="rect">
            <a:avLst/>
          </a:prstGeom>
        </p:spPr>
        <p:txBody>
          <a:bodyPr lIns="0" tIns="0" rIns="0" bIns="0" rtlCol="0" anchor="t">
            <a:spAutoFit/>
          </a:bodyPr>
          <a:lstStyle/>
          <a:p>
            <a:pPr algn="ctr">
              <a:lnSpc>
                <a:spcPts val="2733"/>
              </a:lnSpc>
            </a:pPr>
            <a:endParaRPr lang="en-US" sz="1950">
              <a:solidFill>
                <a:srgbClr val="FFFFFF"/>
              </a:solidFill>
              <a:latin typeface="Laila Medium"/>
            </a:endParaRPr>
          </a:p>
        </p:txBody>
      </p:sp>
      <p:sp>
        <p:nvSpPr>
          <p:cNvPr id="10" name="Freeform 10"/>
          <p:cNvSpPr/>
          <p:nvPr/>
        </p:nvSpPr>
        <p:spPr>
          <a:xfrm>
            <a:off x="6233799" y="2713914"/>
            <a:ext cx="2910201" cy="2504543"/>
          </a:xfrm>
          <a:custGeom>
            <a:avLst/>
            <a:gdLst/>
            <a:ahLst/>
            <a:cxnLst/>
            <a:rect l="l" t="t" r="r" b="b"/>
            <a:pathLst>
              <a:path w="5820402" h="5009085">
                <a:moveTo>
                  <a:pt x="0" y="0"/>
                </a:moveTo>
                <a:lnTo>
                  <a:pt x="5820402" y="0"/>
                </a:lnTo>
                <a:lnTo>
                  <a:pt x="5820402" y="5009085"/>
                </a:lnTo>
                <a:lnTo>
                  <a:pt x="0" y="5009085"/>
                </a:lnTo>
                <a:lnTo>
                  <a:pt x="0" y="0"/>
                </a:lnTo>
                <a:close/>
              </a:path>
            </a:pathLst>
          </a:custGeom>
          <a:blipFill>
            <a:blip r:embed="rId11"/>
            <a:stretch>
              <a:fillRect r="-49538" b="-66591"/>
            </a:stretch>
          </a:blipFill>
        </p:spPr>
        <p:txBody>
          <a:bodyPr/>
          <a:lstStyle/>
          <a:p>
            <a:endParaRPr lang="en-US"/>
          </a:p>
        </p:txBody>
      </p:sp>
      <p:sp>
        <p:nvSpPr>
          <p:cNvPr id="11" name="Freeform 11"/>
          <p:cNvSpPr/>
          <p:nvPr/>
        </p:nvSpPr>
        <p:spPr>
          <a:xfrm flipH="1" flipV="1">
            <a:off x="-498349" y="-423984"/>
            <a:ext cx="2910201" cy="2504543"/>
          </a:xfrm>
          <a:custGeom>
            <a:avLst/>
            <a:gdLst/>
            <a:ahLst/>
            <a:cxnLst/>
            <a:rect l="l" t="t" r="r" b="b"/>
            <a:pathLst>
              <a:path w="5820402" h="5009085">
                <a:moveTo>
                  <a:pt x="5820402" y="5009085"/>
                </a:moveTo>
                <a:lnTo>
                  <a:pt x="0" y="5009085"/>
                </a:lnTo>
                <a:lnTo>
                  <a:pt x="0" y="0"/>
                </a:lnTo>
                <a:lnTo>
                  <a:pt x="5820402" y="0"/>
                </a:lnTo>
                <a:lnTo>
                  <a:pt x="5820402" y="5009085"/>
                </a:lnTo>
                <a:close/>
              </a:path>
            </a:pathLst>
          </a:custGeom>
          <a:blipFill>
            <a:blip r:embed="rId11"/>
            <a:stretch>
              <a:fillRect r="-49538" b="-66591"/>
            </a:stretch>
          </a:blipFill>
        </p:spPr>
        <p:txBody>
          <a:bodyPr/>
          <a:lstStyle/>
          <a:p>
            <a:endParaRPr lang="en-US"/>
          </a:p>
        </p:txBody>
      </p:sp>
      <p:sp>
        <p:nvSpPr>
          <p:cNvPr id="14" name="Rectangle: Rounded Corners 13">
            <a:extLst>
              <a:ext uri="{FF2B5EF4-FFF2-40B4-BE49-F238E27FC236}">
                <a16:creationId xmlns:a16="http://schemas.microsoft.com/office/drawing/2014/main" id="{49CA2C3D-5DAD-6536-E3BF-5BF56F05C846}"/>
              </a:ext>
            </a:extLst>
          </p:cNvPr>
          <p:cNvSpPr/>
          <p:nvPr/>
        </p:nvSpPr>
        <p:spPr>
          <a:xfrm>
            <a:off x="1414608" y="3446953"/>
            <a:ext cx="2918531" cy="569295"/>
          </a:xfrm>
          <a:prstGeom prst="roundRect">
            <a:avLst/>
          </a:prstGeom>
          <a:solidFill>
            <a:srgbClr val="9077B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950">
              <a:ea typeface="+mn-lt"/>
              <a:cs typeface="+mn-lt"/>
            </a:endParaRPr>
          </a:p>
          <a:p>
            <a:pPr algn="ctr"/>
            <a:r>
              <a:rPr lang="en-US" sz="1950">
                <a:ea typeface="+mn-lt"/>
                <a:cs typeface="+mn-lt"/>
              </a:rPr>
              <a:t>Follow us on Instagram </a:t>
            </a:r>
            <a:endParaRPr lang="en-US" sz="1050">
              <a:cs typeface="Calibri"/>
            </a:endParaRPr>
          </a:p>
          <a:p>
            <a:pPr algn="ctr"/>
            <a:endParaRPr lang="en-US" sz="1050">
              <a:cs typeface="Calibri"/>
            </a:endParaRPr>
          </a:p>
        </p:txBody>
      </p:sp>
      <p:sp>
        <p:nvSpPr>
          <p:cNvPr id="12" name="Freeform 12"/>
          <p:cNvSpPr/>
          <p:nvPr/>
        </p:nvSpPr>
        <p:spPr>
          <a:xfrm>
            <a:off x="1743576" y="746482"/>
            <a:ext cx="2258722" cy="2516771"/>
          </a:xfrm>
          <a:custGeom>
            <a:avLst/>
            <a:gdLst/>
            <a:ahLst/>
            <a:cxnLst/>
            <a:rect l="l" t="t" r="r" b="b"/>
            <a:pathLst>
              <a:path w="6339562" h="7283365">
                <a:moveTo>
                  <a:pt x="0" y="0"/>
                </a:moveTo>
                <a:lnTo>
                  <a:pt x="6339562" y="0"/>
                </a:lnTo>
                <a:lnTo>
                  <a:pt x="6339562" y="7283365"/>
                </a:lnTo>
                <a:lnTo>
                  <a:pt x="0" y="7283365"/>
                </a:lnTo>
                <a:lnTo>
                  <a:pt x="0" y="0"/>
                </a:lnTo>
                <a:close/>
              </a:path>
            </a:pathLst>
          </a:custGeom>
          <a:blipFill>
            <a:blip r:embed="rId12"/>
            <a:stretch>
              <a:fillRect t="-23" b="-23"/>
            </a:stretch>
          </a:blipFill>
        </p:spPr>
        <p:txBody>
          <a:bodyPr/>
          <a:lstStyle/>
          <a:p>
            <a:endParaRPr lang="en-US"/>
          </a:p>
        </p:txBody>
      </p:sp>
      <p:sp>
        <p:nvSpPr>
          <p:cNvPr id="15" name="Rectangle: Rounded Corners 14">
            <a:extLst>
              <a:ext uri="{FF2B5EF4-FFF2-40B4-BE49-F238E27FC236}">
                <a16:creationId xmlns:a16="http://schemas.microsoft.com/office/drawing/2014/main" id="{46202E3A-D062-3E6F-22A3-7F4B6C62763B}"/>
              </a:ext>
            </a:extLst>
          </p:cNvPr>
          <p:cNvSpPr/>
          <p:nvPr/>
        </p:nvSpPr>
        <p:spPr>
          <a:xfrm>
            <a:off x="4641654" y="3447814"/>
            <a:ext cx="3817487" cy="577560"/>
          </a:xfrm>
          <a:prstGeom prst="roundRect">
            <a:avLst/>
          </a:prstGeom>
          <a:solidFill>
            <a:srgbClr val="9077B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950">
              <a:ea typeface="+mn-lt"/>
              <a:cs typeface="+mn-lt"/>
            </a:endParaRPr>
          </a:p>
          <a:p>
            <a:pPr algn="ctr"/>
            <a:r>
              <a:rPr lang="en-US" sz="1950">
                <a:ea typeface="+mn-lt"/>
                <a:cs typeface="+mn-lt"/>
              </a:rPr>
              <a:t>Join GPSS Senator Group on Teams </a:t>
            </a:r>
            <a:endParaRPr lang="en-US" sz="1050">
              <a:cs typeface="Calibri"/>
            </a:endParaRPr>
          </a:p>
          <a:p>
            <a:pPr algn="ctr"/>
            <a:endParaRPr lang="en-US" sz="1050">
              <a:cs typeface="Calibri"/>
            </a:endParaRPr>
          </a:p>
        </p:txBody>
      </p:sp>
      <p:pic>
        <p:nvPicPr>
          <p:cNvPr id="17" name="Picture 16" descr="A qr code on a white background&#10;&#10;Description automatically generated">
            <a:extLst>
              <a:ext uri="{FF2B5EF4-FFF2-40B4-BE49-F238E27FC236}">
                <a16:creationId xmlns:a16="http://schemas.microsoft.com/office/drawing/2014/main" id="{961CDA8A-D23F-5103-B88A-6C6E73CE6E70}"/>
              </a:ext>
            </a:extLst>
          </p:cNvPr>
          <p:cNvPicPr>
            <a:picLocks noChangeAspect="1"/>
          </p:cNvPicPr>
          <p:nvPr/>
        </p:nvPicPr>
        <p:blipFill>
          <a:blip r:embed="rId13"/>
          <a:stretch>
            <a:fillRect/>
          </a:stretch>
        </p:blipFill>
        <p:spPr>
          <a:xfrm>
            <a:off x="5163431" y="910912"/>
            <a:ext cx="2308632" cy="2351975"/>
          </a:xfrm>
          <a:prstGeom prst="rect">
            <a:avLst/>
          </a:prstGeom>
        </p:spPr>
      </p:pic>
    </p:spTree>
    <p:extLst>
      <p:ext uri="{BB962C8B-B14F-4D97-AF65-F5344CB8AC3E}">
        <p14:creationId xmlns:p14="http://schemas.microsoft.com/office/powerpoint/2010/main" val="3285099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69"/>
          <p:cNvSpPr txBox="1">
            <a:spLocks noGrp="1"/>
          </p:cNvSpPr>
          <p:nvPr>
            <p:ph type="title"/>
          </p:nvPr>
        </p:nvSpPr>
        <p:spPr>
          <a:xfrm>
            <a:off x="122842" y="861150"/>
            <a:ext cx="8877183" cy="4282350"/>
          </a:xfrm>
          <a:prstGeom prst="rect">
            <a:avLst/>
          </a:prstGeom>
          <a:noFill/>
          <a:ln>
            <a:noFill/>
          </a:ln>
        </p:spPr>
        <p:txBody>
          <a:bodyPr spcFirstLastPara="1" wrap="square" lIns="95050" tIns="95050" rIns="95050" bIns="95050" anchor="t" anchorCtr="0">
            <a:noAutofit/>
          </a:bodyPr>
          <a:lstStyle/>
          <a:p>
            <a:pPr>
              <a:lnSpc>
                <a:spcPct val="114999"/>
              </a:lnSpc>
            </a:pPr>
            <a:r>
              <a:rPr lang="en-US" sz="1200" u="sng">
                <a:solidFill>
                  <a:srgbClr val="F2F2F2"/>
                </a:solidFill>
                <a:latin typeface="Open Sans"/>
                <a:ea typeface="Open Sans"/>
                <a:cs typeface="Open Sans"/>
                <a:sym typeface="Open Sans"/>
              </a:rPr>
              <a:t>Within UW: </a:t>
            </a:r>
            <a:br>
              <a:rPr lang="en-US" sz="1200">
                <a:latin typeface="Open Sans" panose="020B0606030504020204" pitchFamily="34" charset="0"/>
                <a:ea typeface="Open Sans" panose="020B0606030504020204" pitchFamily="34" charset="0"/>
                <a:cs typeface="Open Sans" panose="020B0606030504020204" pitchFamily="34" charset="0"/>
              </a:rPr>
            </a:br>
            <a:r>
              <a:rPr lang="en-US" sz="1200">
                <a:solidFill>
                  <a:srgbClr val="F2F2F2"/>
                </a:solidFill>
                <a:latin typeface="Open Sans"/>
                <a:ea typeface="Open Sans"/>
                <a:cs typeface="Open Sans"/>
                <a:sym typeface="Open Sans"/>
              </a:rPr>
              <a:t>- Get involved with LAB and the WSA! GPSS has advocated for a tuition waiver program for Native American students!</a:t>
            </a:r>
            <a:endParaRPr lang="en-US">
              <a:sym typeface="Open Sans"/>
            </a:endParaRPr>
          </a:p>
          <a:p>
            <a:pPr>
              <a:lnSpc>
                <a:spcPct val="114999"/>
              </a:lnSpc>
            </a:pPr>
            <a:r>
              <a:rPr lang="en-US" sz="1200">
                <a:solidFill>
                  <a:srgbClr val="F2F2F2"/>
                </a:solidFill>
                <a:latin typeface="Open Sans"/>
                <a:ea typeface="Open Sans"/>
                <a:cs typeface="Open Sans"/>
                <a:sym typeface="Open Sans"/>
              </a:rPr>
              <a:t> </a:t>
            </a:r>
            <a:br>
              <a:rPr lang="en-US" sz="1200">
                <a:latin typeface="Open Sans" panose="020B0606030504020204" pitchFamily="34" charset="0"/>
                <a:ea typeface="Open Sans" panose="020B0606030504020204" pitchFamily="34" charset="0"/>
                <a:cs typeface="Open Sans" panose="020B0606030504020204" pitchFamily="34" charset="0"/>
              </a:rPr>
            </a:br>
            <a:r>
              <a:rPr lang="en-US" sz="1200">
                <a:solidFill>
                  <a:schemeClr val="bg1"/>
                </a:solidFill>
                <a:latin typeface="Open Sans"/>
                <a:ea typeface="Open Sans"/>
                <a:cs typeface="Open Sans"/>
                <a:sym typeface="Open Sans"/>
              </a:rPr>
              <a:t>- </a:t>
            </a:r>
            <a:r>
              <a:rPr lang="en-US" sz="1200" i="0" u="none" strike="noStrike" err="1">
                <a:solidFill>
                  <a:schemeClr val="bg1"/>
                </a:solidFill>
                <a:effectLst/>
                <a:latin typeface="Open Sans"/>
                <a:ea typeface="Open Sans"/>
                <a:cs typeface="Open Sans"/>
              </a:rPr>
              <a:t>wǝɫǝbʔaltxʷ</a:t>
            </a:r>
            <a:r>
              <a:rPr lang="en-US" sz="1200" i="0" u="none" strike="noStrike">
                <a:solidFill>
                  <a:schemeClr val="bg1"/>
                </a:solidFill>
                <a:effectLst/>
                <a:latin typeface="Open Sans"/>
                <a:ea typeface="Open Sans"/>
                <a:cs typeface="Open Sans"/>
              </a:rPr>
              <a:t> - UW Intellectual House - </a:t>
            </a:r>
            <a:r>
              <a:rPr lang="en-US" sz="1200" i="0" u="none" strike="noStrike">
                <a:solidFill>
                  <a:schemeClr val="bg1"/>
                </a:solidFill>
                <a:effectLst/>
                <a:latin typeface="Open Sans"/>
                <a:ea typeface="Open Sans"/>
                <a:cs typeface="Open Sans"/>
                <a:hlinkClick r:id="rId3">
                  <a:extLst>
                    <a:ext uri="{A12FA001-AC4F-418D-AE19-62706E023703}">
                      <ahyp:hlinkClr xmlns:ahyp="http://schemas.microsoft.com/office/drawing/2018/hyperlinkcolor" val="tx"/>
                    </a:ext>
                  </a:extLst>
                </a:hlinkClick>
              </a:rPr>
              <a:t>https://www.washington.edu/diversity/intellectual-house/</a:t>
            </a:r>
            <a:r>
              <a:rPr lang="en-US" sz="1200" i="0" u="none" strike="noStrike">
                <a:solidFill>
                  <a:schemeClr val="bg1"/>
                </a:solidFill>
                <a:effectLst/>
                <a:latin typeface="Open Sans"/>
                <a:ea typeface="Open Sans"/>
                <a:cs typeface="Open Sans"/>
              </a:rPr>
              <a:t> </a:t>
            </a:r>
            <a:br>
              <a:rPr lang="en-US" sz="1200">
                <a:latin typeface="Open Sans" panose="020B0606030504020204" pitchFamily="34" charset="0"/>
                <a:ea typeface="Open Sans" panose="020B0606030504020204" pitchFamily="34" charset="0"/>
                <a:cs typeface="Open Sans" panose="020B0606030504020204" pitchFamily="34" charset="0"/>
              </a:rPr>
            </a:br>
            <a:br>
              <a:rPr lang="en-US" sz="1200">
                <a:latin typeface="Open Sans" panose="020B0606030504020204" pitchFamily="34" charset="0"/>
                <a:ea typeface="Open Sans" panose="020B0606030504020204" pitchFamily="34" charset="0"/>
                <a:cs typeface="Open Sans" panose="020B0606030504020204" pitchFamily="34" charset="0"/>
              </a:rPr>
            </a:br>
            <a:r>
              <a:rPr lang="en-US" sz="1200">
                <a:solidFill>
                  <a:schemeClr val="bg1"/>
                </a:solidFill>
                <a:latin typeface="Open Sans"/>
                <a:ea typeface="Open Sans"/>
                <a:cs typeface="Open Sans"/>
                <a:sym typeface="Open Sans"/>
              </a:rPr>
              <a:t>- ASUW American Indian Student Commission (AISC): </a:t>
            </a:r>
            <a:r>
              <a:rPr lang="en-US" sz="1200">
                <a:solidFill>
                  <a:srgbClr val="00B0F0"/>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http://aisc.asuw.org</a:t>
            </a:r>
            <a:r>
              <a:rPr lang="en-US" sz="1200">
                <a:solidFill>
                  <a:srgbClr val="00B0F0"/>
                </a:solidFill>
                <a:latin typeface="Open Sans"/>
                <a:ea typeface="Open Sans"/>
                <a:cs typeface="Open Sans"/>
                <a:sym typeface="Open Sans"/>
              </a:rPr>
              <a:t> </a:t>
            </a:r>
            <a:br>
              <a:rPr lang="en-US" sz="1200">
                <a:latin typeface="Open Sans" panose="020B0606030504020204" pitchFamily="34" charset="0"/>
                <a:ea typeface="Open Sans" panose="020B0606030504020204" pitchFamily="34" charset="0"/>
                <a:cs typeface="Open Sans" panose="020B0606030504020204" pitchFamily="34" charset="0"/>
              </a:rPr>
            </a:br>
            <a:br>
              <a:rPr lang="en-US" sz="1200">
                <a:latin typeface="Open Sans" panose="020B0606030504020204" pitchFamily="34" charset="0"/>
                <a:ea typeface="Open Sans" panose="020B0606030504020204" pitchFamily="34" charset="0"/>
                <a:cs typeface="Open Sans" panose="020B0606030504020204" pitchFamily="34" charset="0"/>
              </a:rPr>
            </a:br>
            <a:r>
              <a:rPr lang="en-US" sz="1200" u="sng">
                <a:solidFill>
                  <a:schemeClr val="bg1"/>
                </a:solidFill>
                <a:latin typeface="Open Sans"/>
                <a:ea typeface="Open Sans"/>
                <a:cs typeface="Open Sans"/>
                <a:sym typeface="Open Sans"/>
              </a:rPr>
              <a:t>Community: </a:t>
            </a:r>
            <a:br>
              <a:rPr lang="en-US" sz="1200">
                <a:latin typeface="Open Sans" panose="020B0606030504020204" pitchFamily="34" charset="0"/>
                <a:ea typeface="Open Sans" panose="020B0606030504020204" pitchFamily="34" charset="0"/>
                <a:cs typeface="Open Sans" panose="020B0606030504020204" pitchFamily="34" charset="0"/>
              </a:rPr>
            </a:br>
            <a:r>
              <a:rPr lang="en-US" sz="1200">
                <a:solidFill>
                  <a:schemeClr val="bg1"/>
                </a:solidFill>
                <a:latin typeface="Open Sans"/>
                <a:ea typeface="Open Sans"/>
                <a:cs typeface="Open Sans"/>
                <a:sym typeface="Open Sans"/>
              </a:rPr>
              <a:t>-  Native and Strong Lifeline – 988 (option 4)</a:t>
            </a:r>
            <a:br>
              <a:rPr lang="en-US" sz="1200">
                <a:latin typeface="Open Sans" panose="020B0606030504020204" pitchFamily="34" charset="0"/>
                <a:ea typeface="Open Sans" panose="020B0606030504020204" pitchFamily="34" charset="0"/>
                <a:cs typeface="Open Sans" panose="020B0606030504020204" pitchFamily="34" charset="0"/>
              </a:rPr>
            </a:br>
            <a:r>
              <a:rPr lang="en-US" sz="800" b="0" i="0" u="none" strike="noStrike">
                <a:solidFill>
                  <a:schemeClr val="bg1"/>
                </a:solidFill>
                <a:effectLst/>
                <a:latin typeface="Open Sans"/>
              </a:rPr>
              <a:t>The Native and Strong Lifeline is the first program of its kind in the nation dedicated to serving American Indian and Alaska Native people. Operated by Volunteers of America Western Washington, this line is available for people who call the 988 Lifeline and choose option 4. It is specifically for Washington’s American Indian and Alaska Native communities. Calls are answered by Native crisis counselors who are tribal members and descendants closely tied to their communities. Native and Strong Lifeline counselors are fully trained in crisis intervention and support, with special emphasis on cultural and traditional practices related to healing.</a:t>
            </a:r>
            <a:br>
              <a:rPr lang="en-US" sz="1200">
                <a:latin typeface="Open Sans" panose="020B0606030504020204" pitchFamily="34" charset="0"/>
                <a:ea typeface="Open Sans" panose="020B0606030504020204" pitchFamily="34" charset="0"/>
                <a:cs typeface="Open Sans" panose="020B0606030504020204" pitchFamily="34" charset="0"/>
              </a:rPr>
            </a:br>
            <a:br>
              <a:rPr lang="en-US" sz="1200">
                <a:latin typeface="Open Sans" panose="020B0606030504020204" pitchFamily="34" charset="0"/>
                <a:ea typeface="Open Sans" panose="020B0606030504020204" pitchFamily="34" charset="0"/>
                <a:cs typeface="Open Sans" panose="020B0606030504020204" pitchFamily="34" charset="0"/>
              </a:rPr>
            </a:br>
            <a:r>
              <a:rPr lang="en-US" sz="1200">
                <a:solidFill>
                  <a:srgbClr val="F2F2F2"/>
                </a:solidFill>
                <a:latin typeface="Open Sans"/>
                <a:ea typeface="Open Sans"/>
                <a:cs typeface="Open Sans"/>
                <a:sym typeface="Open Sans"/>
              </a:rPr>
              <a:t>- Stand with the Duwamish: </a:t>
            </a:r>
            <a:r>
              <a:rPr lang="en-US" sz="1200">
                <a:solidFill>
                  <a:srgbClr val="F2F2F2"/>
                </a:solidFill>
                <a:latin typeface="Open Sans"/>
                <a:ea typeface="Open Sans"/>
                <a:cs typeface="Open Sans"/>
                <a:sym typeface="Open Sans"/>
                <a:hlinkClick r:id="rId5"/>
              </a:rPr>
              <a:t>https://www.duwamishtribe.org/stand-with-the-duwamish</a:t>
            </a:r>
            <a:r>
              <a:rPr lang="en-US" sz="1200">
                <a:solidFill>
                  <a:srgbClr val="F2F2F2"/>
                </a:solidFill>
                <a:latin typeface="Open Sans"/>
                <a:ea typeface="Open Sans"/>
                <a:cs typeface="Open Sans"/>
                <a:sym typeface="Open Sans"/>
              </a:rPr>
              <a:t> </a:t>
            </a:r>
            <a:br>
              <a:rPr lang="en-US" sz="1200">
                <a:latin typeface="Open Sans" panose="020B0606030504020204" pitchFamily="34" charset="0"/>
                <a:ea typeface="Open Sans" panose="020B0606030504020204" pitchFamily="34" charset="0"/>
                <a:cs typeface="Open Sans" panose="020B0606030504020204" pitchFamily="34" charset="0"/>
              </a:rPr>
            </a:br>
            <a:br>
              <a:rPr lang="en-US" sz="1200">
                <a:latin typeface="Open Sans"/>
                <a:ea typeface="Open Sans"/>
                <a:cs typeface="Open Sans"/>
              </a:rPr>
            </a:br>
            <a:r>
              <a:rPr lang="en-US" sz="1200">
                <a:solidFill>
                  <a:srgbClr val="F2F2F2"/>
                </a:solidFill>
                <a:latin typeface="Open Sans"/>
                <a:ea typeface="Open Sans"/>
                <a:cs typeface="Open Sans"/>
                <a:sym typeface="Open Sans"/>
              </a:rPr>
              <a:t>- Real Rent Duwamish: </a:t>
            </a:r>
            <a:r>
              <a:rPr lang="en-US" sz="1200">
                <a:solidFill>
                  <a:srgbClr val="F2F2F2"/>
                </a:solidFill>
                <a:latin typeface="Open Sans"/>
                <a:ea typeface="Open Sans"/>
                <a:cs typeface="Open Sans"/>
                <a:sym typeface="Open Sans"/>
                <a:hlinkClick r:id="rId6"/>
              </a:rPr>
              <a:t>https://www.realrentduwamish.org</a:t>
            </a:r>
            <a:br>
              <a:rPr lang="en-US" sz="1200">
                <a:latin typeface="Open Sans"/>
                <a:ea typeface="Open Sans"/>
                <a:cs typeface="Open Sans"/>
              </a:rPr>
            </a:br>
            <a:br>
              <a:rPr lang="en-US" sz="1200">
                <a:latin typeface="Open Sans"/>
                <a:ea typeface="Open Sans"/>
                <a:cs typeface="Open Sans"/>
              </a:rPr>
            </a:br>
            <a:br>
              <a:rPr lang="en-US" sz="1200">
                <a:latin typeface="Open Sans"/>
                <a:ea typeface="Open Sans"/>
                <a:cs typeface="Open Sans"/>
              </a:rPr>
            </a:br>
            <a:br>
              <a:rPr lang="en-US" sz="1200">
                <a:latin typeface="Open Sans"/>
                <a:ea typeface="Open Sans"/>
                <a:cs typeface="Open Sans"/>
              </a:rPr>
            </a:br>
            <a:endParaRPr lang="en-US" sz="1200">
              <a:solidFill>
                <a:srgbClr val="F2F2F2"/>
              </a:solidFill>
              <a:latin typeface="Open Sans"/>
              <a:ea typeface="Open Sans"/>
              <a:cs typeface="Open Sans"/>
            </a:endParaRPr>
          </a:p>
        </p:txBody>
      </p:sp>
      <p:sp>
        <p:nvSpPr>
          <p:cNvPr id="554" name="Google Shape;554;p69"/>
          <p:cNvSpPr txBox="1"/>
          <p:nvPr/>
        </p:nvSpPr>
        <p:spPr>
          <a:xfrm>
            <a:off x="271825" y="106650"/>
            <a:ext cx="8728200" cy="75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n" sz="3500" b="1">
                <a:solidFill>
                  <a:schemeClr val="lt1"/>
                </a:solidFill>
                <a:latin typeface="Encode Sans"/>
                <a:ea typeface="Encode Sans"/>
                <a:cs typeface="Encode Sans"/>
                <a:sym typeface="Encode Sans"/>
              </a:rPr>
              <a:t>Resources for Action</a:t>
            </a:r>
            <a:endParaRPr sz="3500" b="1" i="0" u="none" strike="noStrike" cap="none">
              <a:solidFill>
                <a:srgbClr val="F2F2F2"/>
              </a:solidFill>
              <a:latin typeface="Encode Sans"/>
              <a:ea typeface="Encode Sans"/>
              <a:cs typeface="Encode Sans"/>
              <a:sym typeface="Encode Sans"/>
            </a:endParaRPr>
          </a:p>
        </p:txBody>
      </p:sp>
      <p:cxnSp>
        <p:nvCxnSpPr>
          <p:cNvPr id="555" name="Google Shape;555;p69"/>
          <p:cNvCxnSpPr/>
          <p:nvPr/>
        </p:nvCxnSpPr>
        <p:spPr>
          <a:xfrm>
            <a:off x="0" y="861150"/>
            <a:ext cx="3945900" cy="0"/>
          </a:xfrm>
          <a:prstGeom prst="straightConnector1">
            <a:avLst/>
          </a:prstGeom>
          <a:noFill/>
          <a:ln w="76200" cap="flat" cmpd="sng">
            <a:solidFill>
              <a:srgbClr val="BFAD81"/>
            </a:solidFill>
            <a:prstDash val="solid"/>
            <a:round/>
            <a:headEnd type="none" w="sm" len="sm"/>
            <a:tailEnd type="none" w="sm" len="sm"/>
          </a:ln>
        </p:spPr>
      </p:cxnSp>
      <p:sp>
        <p:nvSpPr>
          <p:cNvPr id="556" name="Google Shape;556;p69"/>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1800">
              <a:latin typeface="Source Code Pro"/>
              <a:ea typeface="Source Code Pro"/>
              <a:cs typeface="Source Code Pro"/>
              <a:sym typeface="Source Code Pro"/>
            </a:endParaRPr>
          </a:p>
        </p:txBody>
      </p:sp>
      <p:sp>
        <p:nvSpPr>
          <p:cNvPr id="557" name="Google Shape;557;p69"/>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t>6</a:t>
            </a:fld>
            <a:endParaRPr/>
          </a:p>
        </p:txBody>
      </p:sp>
    </p:spTree>
    <p:extLst>
      <p:ext uri="{BB962C8B-B14F-4D97-AF65-F5344CB8AC3E}">
        <p14:creationId xmlns:p14="http://schemas.microsoft.com/office/powerpoint/2010/main" val="281484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pPr marL="0" lvl="0" indent="0" algn="ctr" rtl="0">
              <a:spcBef>
                <a:spcPts val="0"/>
              </a:spcBef>
              <a:spcAft>
                <a:spcPts val="0"/>
              </a:spcAft>
              <a:buNone/>
            </a:pPr>
            <a:r>
              <a:rPr lang="en" sz="4800" b="1">
                <a:latin typeface="Encode Sans"/>
                <a:ea typeface="Encode Sans"/>
                <a:cs typeface="Encode Sans"/>
                <a:sym typeface="Encode Sans"/>
              </a:rPr>
              <a:t>Announcements</a:t>
            </a:r>
            <a:endParaRPr sz="4800" b="1">
              <a:latin typeface="Encode Sans"/>
              <a:ea typeface="Encode Sans"/>
              <a:cs typeface="Encode Sans"/>
              <a:sym typeface="Encode Sans"/>
            </a:endParaRPr>
          </a:p>
        </p:txBody>
      </p:sp>
      <p:sp>
        <p:nvSpPr>
          <p:cNvPr id="535" name="Google Shape;535;p67"/>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3 min</a:t>
            </a:r>
            <a:endParaRPr sz="1800">
              <a:solidFill>
                <a:schemeClr val="lt1"/>
              </a:solidFill>
              <a:latin typeface="Source Code Pro"/>
              <a:ea typeface="Source Code Pro"/>
              <a:cs typeface="Source Code Pro"/>
              <a:sym typeface="Source Code Pro"/>
            </a:endParaRPr>
          </a:p>
        </p:txBody>
      </p:sp>
      <p:sp>
        <p:nvSpPr>
          <p:cNvPr id="536" name="Google Shape;536;p6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7</a:t>
            </a:fld>
            <a:endParaRPr>
              <a:solidFill>
                <a:schemeClr val="lt1"/>
              </a:solidFill>
            </a:endParaRPr>
          </a:p>
        </p:txBody>
      </p:sp>
      <p:pic>
        <p:nvPicPr>
          <p:cNvPr id="3" name="Picture 2" descr="A close-up of a logo&#10;&#10;Description automatically generated">
            <a:extLst>
              <a:ext uri="{FF2B5EF4-FFF2-40B4-BE49-F238E27FC236}">
                <a16:creationId xmlns:a16="http://schemas.microsoft.com/office/drawing/2014/main" id="{34F9BE7E-9AE0-4F9D-FC00-D01BFE549A4F}"/>
              </a:ext>
            </a:extLst>
          </p:cNvPr>
          <p:cNvPicPr>
            <a:picLocks noChangeAspect="1"/>
          </p:cNvPicPr>
          <p:nvPr/>
        </p:nvPicPr>
        <p:blipFill>
          <a:blip r:embed="rId3"/>
          <a:stretch>
            <a:fillRect/>
          </a:stretch>
        </p:blipFill>
        <p:spPr>
          <a:xfrm>
            <a:off x="1074965" y="3570019"/>
            <a:ext cx="7347857" cy="1575336"/>
          </a:xfrm>
          <a:prstGeom prst="rect">
            <a:avLst/>
          </a:prstGeom>
        </p:spPr>
      </p:pic>
    </p:spTree>
    <p:extLst>
      <p:ext uri="{BB962C8B-B14F-4D97-AF65-F5344CB8AC3E}">
        <p14:creationId xmlns:p14="http://schemas.microsoft.com/office/powerpoint/2010/main" val="1855413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2750" b="-78525"/>
            </a:stretch>
          </a:blipFill>
        </p:spPr>
        <p:txBody>
          <a:bodyPr/>
          <a:lstStyle/>
          <a:p>
            <a:endParaRPr lang="en-US"/>
          </a:p>
        </p:txBody>
      </p:sp>
      <p:sp>
        <p:nvSpPr>
          <p:cNvPr id="3" name="Freeform 3"/>
          <p:cNvSpPr/>
          <p:nvPr/>
        </p:nvSpPr>
        <p:spPr>
          <a:xfrm rot="20724360">
            <a:off x="-456464" y="3415315"/>
            <a:ext cx="4509900" cy="2801776"/>
          </a:xfrm>
          <a:custGeom>
            <a:avLst/>
            <a:gdLst/>
            <a:ahLst/>
            <a:cxnLst/>
            <a:rect l="l" t="t" r="r" b="b"/>
            <a:pathLst>
              <a:path w="9019800" h="5603551">
                <a:moveTo>
                  <a:pt x="0" y="0"/>
                </a:moveTo>
                <a:lnTo>
                  <a:pt x="9019801" y="0"/>
                </a:lnTo>
                <a:lnTo>
                  <a:pt x="9019801" y="5603551"/>
                </a:lnTo>
                <a:lnTo>
                  <a:pt x="0" y="5603551"/>
                </a:lnTo>
                <a:lnTo>
                  <a:pt x="0" y="0"/>
                </a:lnTo>
                <a:close/>
              </a:path>
            </a:pathLst>
          </a:custGeom>
          <a:blipFill>
            <a:blip r:embed="rId4"/>
            <a:stretch>
              <a:fillRect/>
            </a:stretch>
          </a:blipFill>
        </p:spPr>
        <p:txBody>
          <a:bodyPr/>
          <a:lstStyle/>
          <a:p>
            <a:endParaRPr lang="en-US"/>
          </a:p>
        </p:txBody>
      </p:sp>
      <p:sp>
        <p:nvSpPr>
          <p:cNvPr id="4" name="Freeform 4"/>
          <p:cNvSpPr/>
          <p:nvPr/>
        </p:nvSpPr>
        <p:spPr>
          <a:xfrm>
            <a:off x="5918329" y="0"/>
            <a:ext cx="3225671" cy="2080558"/>
          </a:xfrm>
          <a:custGeom>
            <a:avLst/>
            <a:gdLst/>
            <a:ahLst/>
            <a:cxnLst/>
            <a:rect l="l" t="t" r="r" b="b"/>
            <a:pathLst>
              <a:path w="6451343" h="4161116">
                <a:moveTo>
                  <a:pt x="0" y="0"/>
                </a:moveTo>
                <a:lnTo>
                  <a:pt x="6451343" y="0"/>
                </a:lnTo>
                <a:lnTo>
                  <a:pt x="6451343" y="4161116"/>
                </a:lnTo>
                <a:lnTo>
                  <a:pt x="0" y="4161116"/>
                </a:lnTo>
                <a:lnTo>
                  <a:pt x="0" y="0"/>
                </a:lnTo>
                <a:close/>
              </a:path>
            </a:pathLst>
          </a:custGeom>
          <a:blipFill>
            <a:blip r:embed="rId5"/>
            <a:stretch>
              <a:fillRect/>
            </a:stretch>
          </a:blipFill>
        </p:spPr>
        <p:txBody>
          <a:bodyPr/>
          <a:lstStyle/>
          <a:p>
            <a:endParaRPr lang="en-US"/>
          </a:p>
        </p:txBody>
      </p:sp>
      <p:sp>
        <p:nvSpPr>
          <p:cNvPr id="5" name="Freeform 5"/>
          <p:cNvSpPr/>
          <p:nvPr/>
        </p:nvSpPr>
        <p:spPr>
          <a:xfrm>
            <a:off x="4572000" y="-344458"/>
            <a:ext cx="2426307" cy="1384737"/>
          </a:xfrm>
          <a:custGeom>
            <a:avLst/>
            <a:gdLst/>
            <a:ahLst/>
            <a:cxnLst/>
            <a:rect l="l" t="t" r="r" b="b"/>
            <a:pathLst>
              <a:path w="4852614" h="2769474">
                <a:moveTo>
                  <a:pt x="0" y="0"/>
                </a:moveTo>
                <a:lnTo>
                  <a:pt x="4852614" y="0"/>
                </a:lnTo>
                <a:lnTo>
                  <a:pt x="4852614" y="2769474"/>
                </a:lnTo>
                <a:lnTo>
                  <a:pt x="0" y="2769474"/>
                </a:lnTo>
                <a:lnTo>
                  <a:pt x="0" y="0"/>
                </a:lnTo>
                <a:close/>
              </a:path>
            </a:pathLst>
          </a:custGeom>
          <a:blipFill>
            <a:blip r:embed="rId6"/>
            <a:stretch>
              <a:fillRect t="-50249"/>
            </a:stretch>
          </a:blipFill>
        </p:spPr>
        <p:txBody>
          <a:bodyPr/>
          <a:lstStyle/>
          <a:p>
            <a:endParaRPr lang="en-US"/>
          </a:p>
        </p:txBody>
      </p:sp>
      <p:sp>
        <p:nvSpPr>
          <p:cNvPr id="6" name="Freeform 6"/>
          <p:cNvSpPr/>
          <p:nvPr/>
        </p:nvSpPr>
        <p:spPr>
          <a:xfrm>
            <a:off x="-296692" y="2713915"/>
            <a:ext cx="1868576" cy="924872"/>
          </a:xfrm>
          <a:custGeom>
            <a:avLst/>
            <a:gdLst/>
            <a:ahLst/>
            <a:cxnLst/>
            <a:rect l="l" t="t" r="r" b="b"/>
            <a:pathLst>
              <a:path w="3737152" h="1849745">
                <a:moveTo>
                  <a:pt x="0" y="0"/>
                </a:moveTo>
                <a:lnTo>
                  <a:pt x="3737152" y="0"/>
                </a:lnTo>
                <a:lnTo>
                  <a:pt x="3737152" y="1849745"/>
                </a:lnTo>
                <a:lnTo>
                  <a:pt x="0" y="1849745"/>
                </a:lnTo>
                <a:lnTo>
                  <a:pt x="0" y="0"/>
                </a:lnTo>
                <a:close/>
              </a:path>
            </a:pathLst>
          </a:custGeom>
          <a:blipFill>
            <a:blip r:embed="rId6"/>
            <a:stretch>
              <a:fillRect l="-75294" b="-203691"/>
            </a:stretch>
          </a:blipFill>
        </p:spPr>
        <p:txBody>
          <a:bodyPr/>
          <a:lstStyle/>
          <a:p>
            <a:endParaRPr lang="en-US"/>
          </a:p>
        </p:txBody>
      </p:sp>
      <p:sp>
        <p:nvSpPr>
          <p:cNvPr id="7" name="Freeform 7"/>
          <p:cNvSpPr/>
          <p:nvPr/>
        </p:nvSpPr>
        <p:spPr>
          <a:xfrm>
            <a:off x="6283948" y="3721834"/>
            <a:ext cx="3642509" cy="907316"/>
          </a:xfrm>
          <a:custGeom>
            <a:avLst/>
            <a:gdLst/>
            <a:ahLst/>
            <a:cxnLst/>
            <a:rect l="l" t="t" r="r" b="b"/>
            <a:pathLst>
              <a:path w="7285018" h="1814632">
                <a:moveTo>
                  <a:pt x="0" y="0"/>
                </a:moveTo>
                <a:lnTo>
                  <a:pt x="7285018" y="0"/>
                </a:lnTo>
                <a:lnTo>
                  <a:pt x="7285018" y="1814632"/>
                </a:lnTo>
                <a:lnTo>
                  <a:pt x="0" y="18146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flipH="1">
            <a:off x="-608101" y="720958"/>
            <a:ext cx="3642509" cy="907316"/>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2827830" y="4249948"/>
            <a:ext cx="3488341" cy="325667"/>
          </a:xfrm>
          <a:prstGeom prst="rect">
            <a:avLst/>
          </a:prstGeom>
        </p:spPr>
        <p:txBody>
          <a:bodyPr lIns="0" tIns="0" rIns="0" bIns="0" rtlCol="0" anchor="t">
            <a:spAutoFit/>
          </a:bodyPr>
          <a:lstStyle/>
          <a:p>
            <a:pPr algn="ctr">
              <a:lnSpc>
                <a:spcPts val="2733"/>
              </a:lnSpc>
            </a:pPr>
            <a:endParaRPr lang="en-US" sz="1950">
              <a:solidFill>
                <a:srgbClr val="FFFFFF"/>
              </a:solidFill>
              <a:latin typeface="Laila Medium"/>
            </a:endParaRPr>
          </a:p>
        </p:txBody>
      </p:sp>
      <p:sp>
        <p:nvSpPr>
          <p:cNvPr id="10" name="Freeform 10"/>
          <p:cNvSpPr/>
          <p:nvPr/>
        </p:nvSpPr>
        <p:spPr>
          <a:xfrm>
            <a:off x="6233799" y="2713914"/>
            <a:ext cx="2910201" cy="2504543"/>
          </a:xfrm>
          <a:custGeom>
            <a:avLst/>
            <a:gdLst/>
            <a:ahLst/>
            <a:cxnLst/>
            <a:rect l="l" t="t" r="r" b="b"/>
            <a:pathLst>
              <a:path w="5820402" h="5009085">
                <a:moveTo>
                  <a:pt x="0" y="0"/>
                </a:moveTo>
                <a:lnTo>
                  <a:pt x="5820402" y="0"/>
                </a:lnTo>
                <a:lnTo>
                  <a:pt x="5820402" y="5009085"/>
                </a:lnTo>
                <a:lnTo>
                  <a:pt x="0" y="5009085"/>
                </a:lnTo>
                <a:lnTo>
                  <a:pt x="0" y="0"/>
                </a:lnTo>
                <a:close/>
              </a:path>
            </a:pathLst>
          </a:custGeom>
          <a:blipFill>
            <a:blip r:embed="rId11"/>
            <a:stretch>
              <a:fillRect r="-49538" b="-66591"/>
            </a:stretch>
          </a:blipFill>
        </p:spPr>
        <p:txBody>
          <a:bodyPr/>
          <a:lstStyle/>
          <a:p>
            <a:endParaRPr lang="en-US"/>
          </a:p>
        </p:txBody>
      </p:sp>
      <p:sp>
        <p:nvSpPr>
          <p:cNvPr id="11" name="Freeform 11"/>
          <p:cNvSpPr/>
          <p:nvPr/>
        </p:nvSpPr>
        <p:spPr>
          <a:xfrm flipH="1" flipV="1">
            <a:off x="-498349" y="-423984"/>
            <a:ext cx="2910201" cy="2504543"/>
          </a:xfrm>
          <a:custGeom>
            <a:avLst/>
            <a:gdLst/>
            <a:ahLst/>
            <a:cxnLst/>
            <a:rect l="l" t="t" r="r" b="b"/>
            <a:pathLst>
              <a:path w="5820402" h="5009085">
                <a:moveTo>
                  <a:pt x="5820402" y="5009085"/>
                </a:moveTo>
                <a:lnTo>
                  <a:pt x="0" y="5009085"/>
                </a:lnTo>
                <a:lnTo>
                  <a:pt x="0" y="0"/>
                </a:lnTo>
                <a:lnTo>
                  <a:pt x="5820402" y="0"/>
                </a:lnTo>
                <a:lnTo>
                  <a:pt x="5820402" y="5009085"/>
                </a:lnTo>
                <a:close/>
              </a:path>
            </a:pathLst>
          </a:custGeom>
          <a:blipFill>
            <a:blip r:embed="rId11"/>
            <a:stretch>
              <a:fillRect r="-49538" b="-66591"/>
            </a:stretch>
          </a:blipFill>
        </p:spPr>
        <p:txBody>
          <a:bodyPr/>
          <a:lstStyle/>
          <a:p>
            <a:endParaRPr lang="en-US"/>
          </a:p>
        </p:txBody>
      </p:sp>
      <p:sp>
        <p:nvSpPr>
          <p:cNvPr id="14" name="Rectangle: Rounded Corners 13">
            <a:extLst>
              <a:ext uri="{FF2B5EF4-FFF2-40B4-BE49-F238E27FC236}">
                <a16:creationId xmlns:a16="http://schemas.microsoft.com/office/drawing/2014/main" id="{49CA2C3D-5DAD-6536-E3BF-5BF56F05C846}"/>
              </a:ext>
            </a:extLst>
          </p:cNvPr>
          <p:cNvSpPr/>
          <p:nvPr/>
        </p:nvSpPr>
        <p:spPr>
          <a:xfrm>
            <a:off x="1414608" y="3446953"/>
            <a:ext cx="2918531" cy="569295"/>
          </a:xfrm>
          <a:prstGeom prst="roundRect">
            <a:avLst/>
          </a:prstGeom>
          <a:solidFill>
            <a:srgbClr val="9077B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950">
              <a:ea typeface="+mn-lt"/>
              <a:cs typeface="+mn-lt"/>
            </a:endParaRPr>
          </a:p>
          <a:p>
            <a:pPr algn="ctr"/>
            <a:r>
              <a:rPr lang="en-US" sz="1950">
                <a:ea typeface="+mn-lt"/>
                <a:cs typeface="+mn-lt"/>
              </a:rPr>
              <a:t>Follow us on Instagram </a:t>
            </a:r>
            <a:endParaRPr lang="en-US" sz="1050">
              <a:cs typeface="Calibri"/>
            </a:endParaRPr>
          </a:p>
          <a:p>
            <a:pPr algn="ctr"/>
            <a:endParaRPr lang="en-US" sz="1050">
              <a:cs typeface="Calibri"/>
            </a:endParaRPr>
          </a:p>
        </p:txBody>
      </p:sp>
      <p:sp>
        <p:nvSpPr>
          <p:cNvPr id="12" name="Freeform 12"/>
          <p:cNvSpPr/>
          <p:nvPr/>
        </p:nvSpPr>
        <p:spPr>
          <a:xfrm>
            <a:off x="1743576" y="746482"/>
            <a:ext cx="2258722" cy="2516771"/>
          </a:xfrm>
          <a:custGeom>
            <a:avLst/>
            <a:gdLst/>
            <a:ahLst/>
            <a:cxnLst/>
            <a:rect l="l" t="t" r="r" b="b"/>
            <a:pathLst>
              <a:path w="6339562" h="7283365">
                <a:moveTo>
                  <a:pt x="0" y="0"/>
                </a:moveTo>
                <a:lnTo>
                  <a:pt x="6339562" y="0"/>
                </a:lnTo>
                <a:lnTo>
                  <a:pt x="6339562" y="7283365"/>
                </a:lnTo>
                <a:lnTo>
                  <a:pt x="0" y="7283365"/>
                </a:lnTo>
                <a:lnTo>
                  <a:pt x="0" y="0"/>
                </a:lnTo>
                <a:close/>
              </a:path>
            </a:pathLst>
          </a:custGeom>
          <a:blipFill>
            <a:blip r:embed="rId12"/>
            <a:stretch>
              <a:fillRect t="-23" b="-23"/>
            </a:stretch>
          </a:blipFill>
        </p:spPr>
        <p:txBody>
          <a:bodyPr/>
          <a:lstStyle/>
          <a:p>
            <a:endParaRPr lang="en-US"/>
          </a:p>
        </p:txBody>
      </p:sp>
      <p:sp>
        <p:nvSpPr>
          <p:cNvPr id="15" name="Rectangle: Rounded Corners 14">
            <a:extLst>
              <a:ext uri="{FF2B5EF4-FFF2-40B4-BE49-F238E27FC236}">
                <a16:creationId xmlns:a16="http://schemas.microsoft.com/office/drawing/2014/main" id="{46202E3A-D062-3E6F-22A3-7F4B6C62763B}"/>
              </a:ext>
            </a:extLst>
          </p:cNvPr>
          <p:cNvSpPr/>
          <p:nvPr/>
        </p:nvSpPr>
        <p:spPr>
          <a:xfrm>
            <a:off x="4641654" y="3447814"/>
            <a:ext cx="3817487" cy="577560"/>
          </a:xfrm>
          <a:prstGeom prst="roundRect">
            <a:avLst/>
          </a:prstGeom>
          <a:solidFill>
            <a:srgbClr val="9077B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950">
              <a:ea typeface="+mn-lt"/>
              <a:cs typeface="+mn-lt"/>
            </a:endParaRPr>
          </a:p>
          <a:p>
            <a:pPr algn="ctr"/>
            <a:r>
              <a:rPr lang="en-US" sz="1950">
                <a:ea typeface="+mn-lt"/>
                <a:cs typeface="+mn-lt"/>
              </a:rPr>
              <a:t>Join GPSS Senator Group on Teams </a:t>
            </a:r>
            <a:endParaRPr lang="en-US" sz="1050">
              <a:cs typeface="Calibri"/>
            </a:endParaRPr>
          </a:p>
          <a:p>
            <a:pPr algn="ctr"/>
            <a:endParaRPr lang="en-US" sz="1050">
              <a:cs typeface="Calibri"/>
            </a:endParaRPr>
          </a:p>
        </p:txBody>
      </p:sp>
      <p:pic>
        <p:nvPicPr>
          <p:cNvPr id="17" name="Picture 16" descr="A qr code on a white background&#10;&#10;Description automatically generated">
            <a:extLst>
              <a:ext uri="{FF2B5EF4-FFF2-40B4-BE49-F238E27FC236}">
                <a16:creationId xmlns:a16="http://schemas.microsoft.com/office/drawing/2014/main" id="{961CDA8A-D23F-5103-B88A-6C6E73CE6E70}"/>
              </a:ext>
            </a:extLst>
          </p:cNvPr>
          <p:cNvPicPr>
            <a:picLocks noChangeAspect="1"/>
          </p:cNvPicPr>
          <p:nvPr/>
        </p:nvPicPr>
        <p:blipFill>
          <a:blip r:embed="rId13"/>
          <a:stretch>
            <a:fillRect/>
          </a:stretch>
        </p:blipFill>
        <p:spPr>
          <a:xfrm>
            <a:off x="5163431" y="910912"/>
            <a:ext cx="2308632" cy="2351975"/>
          </a:xfrm>
          <a:prstGeom prst="rect">
            <a:avLst/>
          </a:prstGeom>
        </p:spPr>
      </p:pic>
    </p:spTree>
    <p:extLst>
      <p:ext uri="{BB962C8B-B14F-4D97-AF65-F5344CB8AC3E}">
        <p14:creationId xmlns:p14="http://schemas.microsoft.com/office/powerpoint/2010/main" val="3372248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70F4-99DB-95D6-BA2E-548E4B239048}"/>
              </a:ext>
            </a:extLst>
          </p:cNvPr>
          <p:cNvSpPr>
            <a:spLocks noGrp="1"/>
          </p:cNvSpPr>
          <p:nvPr>
            <p:ph type="title"/>
          </p:nvPr>
        </p:nvSpPr>
        <p:spPr>
          <a:xfrm>
            <a:off x="4433600" y="177836"/>
            <a:ext cx="4306499" cy="4689856"/>
          </a:xfrm>
        </p:spPr>
        <p:txBody>
          <a:bodyPr/>
          <a:lstStyle/>
          <a:p>
            <a:r>
              <a:rPr lang="en-US" sz="1400"/>
              <a:t>Washington Student Association Vice President of Graduate and Professional Student Affairs position, Jan-May 2025</a:t>
            </a:r>
            <a:br>
              <a:rPr lang="en-US" sz="1400"/>
            </a:br>
            <a:br>
              <a:rPr lang="en-US" sz="2400"/>
            </a:br>
            <a:r>
              <a:rPr lang="en-US" sz="1400"/>
              <a:t>1. Facilitate advocacy and awareness</a:t>
            </a:r>
            <a:br>
              <a:rPr lang="en-US" sz="1400"/>
            </a:br>
            <a:r>
              <a:rPr lang="en-US" sz="1400"/>
              <a:t>2. Monitor legislation</a:t>
            </a:r>
            <a:br>
              <a:rPr lang="en-US" sz="1400"/>
            </a:br>
            <a:r>
              <a:rPr lang="en-US" sz="1400"/>
              <a:t>3. Chair WSA's Graduate and                                                    Professional Student Committee</a:t>
            </a:r>
            <a:br>
              <a:rPr lang="en-US" sz="1400"/>
            </a:br>
            <a:br>
              <a:rPr lang="en-US" sz="1400"/>
            </a:br>
            <a:r>
              <a:rPr lang="en-US" sz="1400"/>
              <a:t>Find the application on WSA's Instagram, apply by the 24th</a:t>
            </a:r>
            <a:br>
              <a:rPr lang="en-US" sz="1400"/>
            </a:br>
            <a:br>
              <a:rPr lang="en-US" sz="1400"/>
            </a:br>
            <a:r>
              <a:rPr lang="en-US" sz="1400"/>
              <a:t>Email the current WSA VP any questions </a:t>
            </a:r>
            <a:r>
              <a:rPr lang="en-US" sz="1400" u="sng"/>
              <a:t>gradprofs@wastudents.org</a:t>
            </a:r>
            <a:endParaRPr lang="en-US" u="sng"/>
          </a:p>
        </p:txBody>
      </p:sp>
      <p:sp>
        <p:nvSpPr>
          <p:cNvPr id="3" name="Slide Number Placeholder 2">
            <a:extLst>
              <a:ext uri="{FF2B5EF4-FFF2-40B4-BE49-F238E27FC236}">
                <a16:creationId xmlns:a16="http://schemas.microsoft.com/office/drawing/2014/main" id="{4790C5A4-048D-72CA-1C46-9912F6C897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9</a:t>
            </a:fld>
            <a:endParaRPr lang="en"/>
          </a:p>
        </p:txBody>
      </p:sp>
      <p:pic>
        <p:nvPicPr>
          <p:cNvPr id="4" name="Picture 3" descr="A blue and green poster with white text&#10;&#10;Description automatically generated">
            <a:extLst>
              <a:ext uri="{FF2B5EF4-FFF2-40B4-BE49-F238E27FC236}">
                <a16:creationId xmlns:a16="http://schemas.microsoft.com/office/drawing/2014/main" id="{9B4B10FE-EEF1-A523-6C15-31A9BBA2E12A}"/>
              </a:ext>
            </a:extLst>
          </p:cNvPr>
          <p:cNvPicPr>
            <a:picLocks noChangeAspect="1"/>
          </p:cNvPicPr>
          <p:nvPr/>
        </p:nvPicPr>
        <p:blipFill>
          <a:blip r:embed="rId3"/>
          <a:stretch>
            <a:fillRect/>
          </a:stretch>
        </p:blipFill>
        <p:spPr>
          <a:xfrm>
            <a:off x="329763" y="661307"/>
            <a:ext cx="3912472" cy="3812721"/>
          </a:xfrm>
          <a:prstGeom prst="rect">
            <a:avLst/>
          </a:prstGeom>
        </p:spPr>
      </p:pic>
    </p:spTree>
    <p:extLst>
      <p:ext uri="{BB962C8B-B14F-4D97-AF65-F5344CB8AC3E}">
        <p14:creationId xmlns:p14="http://schemas.microsoft.com/office/powerpoint/2010/main" val="299660593"/>
      </p:ext>
    </p:extLst>
  </p:cSld>
  <p:clrMapOvr>
    <a:masterClrMapping/>
  </p:clrMapOvr>
</p:sld>
</file>

<file path=ppt/theme/theme1.xml><?xml version="1.0" encoding="utf-8"?>
<a:theme xmlns:a="http://schemas.openxmlformats.org/drawingml/2006/main" name="Custom Design">
  <a:themeElements>
    <a:clrScheme name="4b2e83">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4b2e83">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Custom 2">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54</Slides>
  <Notes>31</Notes>
  <HiddenSlides>2</HiddenSlides>
  <ScaleCrop>false</ScaleCrop>
  <HeadingPairs>
    <vt:vector size="4" baseType="variant">
      <vt:variant>
        <vt:lpstr>Theme</vt:lpstr>
      </vt:variant>
      <vt:variant>
        <vt:i4>6</vt:i4>
      </vt:variant>
      <vt:variant>
        <vt:lpstr>Slide Titles</vt:lpstr>
      </vt:variant>
      <vt:variant>
        <vt:i4>54</vt:i4>
      </vt:variant>
    </vt:vector>
  </HeadingPairs>
  <TitlesOfParts>
    <vt:vector size="60" baseType="lpstr">
      <vt:lpstr>Custom Design</vt:lpstr>
      <vt:lpstr>2_Custom Design</vt:lpstr>
      <vt:lpstr>1_Custom Design</vt:lpstr>
      <vt:lpstr>Modern Writer</vt:lpstr>
      <vt:lpstr>Modern Writer</vt:lpstr>
      <vt:lpstr>Office Theme</vt:lpstr>
      <vt:lpstr>PowerPoint Presentation</vt:lpstr>
      <vt:lpstr>Call To Order</vt:lpstr>
      <vt:lpstr>1. Call to Order (Sponsor: Richard Schure, Time: 1 min.) [ACTION]  2. Approval of Agenda (Sponsor: Richard Schure, Time: 1 min.) [ACTION]  3. Approval of Minutes (Sponsor: Richard Schure, Time: 1 min.) [ACTION] 4. Land Acknowledgement (Sponsor: [Edith Dale] Time: 2 min.) [INFORMATION]  5. Announcements (Sponsor: Richard Schure, Time: 15 min.) [INFORMATION]  6. Student Technology Fee (STF) (Sponsor: Richard Schure, Time: 5 minutes.) [INFORMATION]  7. Joy Williamson-Lott, the Dean UW Graduate School (Sponsor: Richard Schure, Time: 15 minutes) [INFORMATION]  8. Resolution Honoring the Legacy of Governor Daniel J. Evans (First Reading, Second Reading, and Third Reading /Vote) (Sponsor: Emilio Castaneda, Mykhail Lembke, Time: 10 min) [ACTION]  9. Legislative Agenda (Third Reading) (Sponsor: Mykhail Lembke, Time: 20 min) [ACTION]  10. Senator of the Month (Sponsor: Edith Dale, Time: 5 min) [INFORMATION]  11. Election and Judicial Committee Formation (Sponsor: Beth Fawcett, Richard Schure, Time: 15 min.) [POSSIBLE ACTION]  12. Committee Updates and Recruitment (Sponsor: Noah Hough, Charles Bugre, Ella Spurlock, Time: 20 minutes)  13. Executive Senator Positions (Sponsor: Richard Schure, Time: 10 min.) [POSSIBLE ACTION]  14. Adjournment (Sponsor: Richard Schure, Time: 1 min.)  [ACTION]   </vt:lpstr>
      <vt:lpstr>Minutes from the 10/16/2024 GPSS Meeting, as circulated by email by Senate Director Annika Peterson on 11/12/2024 </vt:lpstr>
      <vt:lpstr>Land Acknowledgement</vt:lpstr>
      <vt:lpstr>Within UW:  - Get involved with LAB and the WSA! GPSS has advocated for a tuition waiver program for Native American students!   - wǝɫǝbʔaltxʷ - UW Intellectual House - https://www.washington.edu/diversity/intellectual-house/   - ASUW American Indian Student Commission (AISC): http://aisc.asuw.org   Community:  -  Native and Strong Lifeline – 988 (option 4) The Native and Strong Lifeline is the first program of its kind in the nation dedicated to serving American Indian and Alaska Native people. Operated by Volunteers of America Western Washington, this line is available for people who call the 988 Lifeline and choose option 4. It is specifically for Washington’s American Indian and Alaska Native communities. Calls are answered by Native crisis counselors who are tribal members and descendants closely tied to their communities. Native and Strong Lifeline counselors are fully trained in crisis intervention and support, with special emphasis on cultural and traditional practices related to healing.  - Stand with the Duwamish: https://www.duwamishtribe.org/stand-with-the-duwamish   - Real Rent Duwamish: https://www.realrentduwamish.org    </vt:lpstr>
      <vt:lpstr>Announcements</vt:lpstr>
      <vt:lpstr>PowerPoint Presentation</vt:lpstr>
      <vt:lpstr>Washington Student Association Vice President of Graduate and Professional Student Affairs position, Jan-May 2025  1. Facilitate advocacy and awareness 2. Monitor legislation 3. Chair WSA's Graduate and                                                    Professional Student Committee  Find the application on WSA's Instagram, apply by the 24th  Email the current WSA VP any questions gradprofs@wastudents.org</vt:lpstr>
      <vt:lpstr>Graduate Student Representative Needed for the HUB Board of Representatives! A unique leadership opportunity to make a difference: you’ll serve in an advisory role to the Executive Director of the HUB, helping to shape the vision, voice, and direction of the student union.</vt:lpstr>
      <vt:lpstr>What: A fun, casual event to meet and connect with other graduate and professional students  When: Next meeting on December 4, from 4:00 to 5:00 p.m.  Where: HUB 314  Why Join: Make new friends across different graduate programs Expand your network in a friendly, welcoming environment Enjoy engaging conversations and community-building  Who: Open to all graduate and professional students at UW   </vt:lpstr>
      <vt:lpstr>GPSS Weekly Coffee Chats</vt:lpstr>
      <vt:lpstr>21+ Students only with valid ID (Senators only)</vt:lpstr>
      <vt:lpstr>Arts Council Get Together</vt:lpstr>
      <vt:lpstr>GPSS Website Survey</vt:lpstr>
      <vt:lpstr>Mandala Arts Workshop</vt:lpstr>
      <vt:lpstr>PowerPoint Presentation</vt:lpstr>
      <vt:lpstr>2025 Awards of Excellence </vt:lpstr>
      <vt:lpstr>The Q Center is excited to share an upcoming social and community building event for LGBTQ+ graduate students!</vt:lpstr>
      <vt:lpstr>GPSS Senator Survey</vt:lpstr>
      <vt:lpstr>GPSS Football Night UCLA v. UW</vt:lpstr>
      <vt:lpstr>GPSS Winter Hot Chocolate Social</vt:lpstr>
      <vt:lpstr>GPSS Winter Formal</vt:lpstr>
      <vt:lpstr>PowerPoint Presentation</vt:lpstr>
      <vt:lpstr>GPSS Senator DEI Workshop</vt:lpstr>
      <vt:lpstr>Student Technology Fee (STF)</vt:lpstr>
      <vt:lpstr>Joy Williamson-Lott, the Dean UW Graduate School</vt:lpstr>
      <vt:lpstr>Resolution Honoring the Legacy of Governor Daniel J. Evans</vt:lpstr>
      <vt:lpstr> Resolution Honoring the Legacy of Governor Daniel J. Evans  You may review the Resolution using this link (log in with UW account) </vt:lpstr>
      <vt:lpstr>Motion to Suspend the Rules </vt:lpstr>
      <vt:lpstr>Resolution Honoring the Legacy of Governor Daniel J. Evans  Please vote using this form (log in with UW account)</vt:lpstr>
      <vt:lpstr>Legislative Agenda </vt:lpstr>
      <vt:lpstr>Legislative Agenda </vt:lpstr>
      <vt:lpstr>Motion to Approve the 2025 Legislative Agenda Proposal</vt:lpstr>
      <vt:lpstr>Senator of the Month </vt:lpstr>
      <vt:lpstr>Congratulations, Marina! </vt:lpstr>
      <vt:lpstr>Election and Judicial Committee Formation </vt:lpstr>
      <vt:lpstr>PowerPoint Presentation</vt:lpstr>
      <vt:lpstr>PowerPoint Presentation</vt:lpstr>
      <vt:lpstr>Committees Recruitment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Executive Senator Positions  </vt:lpstr>
      <vt:lpstr>Executive Senator Responsibilities:  - Attend all regular GPSS Meetings (3-5 per quarter)  - Attend Executive Committee Meetings (3-5 per quarter, including summers)  - Choose your own adventure for getting more involved in GPSS—Chair a GPSS committee, form an ad hoc committee, sponsor and/or author resolutions, volunteer to assist with events, serve as an appointee on a University committee, etc.   Executive Senators terms are two (2) years or until graduation, whichever comes first. They act as a crucial form of checks and balances, representing the Senate itself on the Executive Committee. They receive monetary recognition for their extra time commitments and responsibilities in the amount of $450 per quarter (Fall, Winter, and Spring), disbursed at the end of the Academic year. </vt:lpstr>
      <vt:lpstr> Candidates may be nominated of self-nominated in advance to the VP of Administration (gpssvpadmin@uw.edu) via email, or they may be (self-)nominated in person, "from the floor" of the Senate during the election meeting.   Each candidate will be given exactly three (3) minutes to speak to their interests in and qualifications for the positions at the election.  </vt:lpstr>
      <vt:lpstr>GPSS Executive Senator Election Voting </vt:lpstr>
      <vt:lpstr>Adjournment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revision>1</cp:revision>
  <dcterms:created xsi:type="dcterms:W3CDTF">2014-10-14T00:51:43Z</dcterms:created>
  <dcterms:modified xsi:type="dcterms:W3CDTF">2024-11-14T01:52:24Z</dcterms:modified>
</cp:coreProperties>
</file>