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8" r:id="rId1"/>
    <p:sldMasterId id="2147483719" r:id="rId2"/>
    <p:sldMasterId id="2147483717" r:id="rId3"/>
    <p:sldMasterId id="2147483665" r:id="rId4"/>
  </p:sldMasterIdLst>
  <p:notesMasterIdLst>
    <p:notesMasterId r:id="rId47"/>
  </p:notesMasterIdLst>
  <p:sldIdLst>
    <p:sldId id="256" r:id="rId5"/>
    <p:sldId id="257" r:id="rId6"/>
    <p:sldId id="258" r:id="rId7"/>
    <p:sldId id="567" r:id="rId8"/>
    <p:sldId id="259" r:id="rId9"/>
    <p:sldId id="334" r:id="rId10"/>
    <p:sldId id="454" r:id="rId11"/>
    <p:sldId id="495" r:id="rId12"/>
    <p:sldId id="564" r:id="rId13"/>
    <p:sldId id="532" r:id="rId14"/>
    <p:sldId id="275" r:id="rId15"/>
    <p:sldId id="533" r:id="rId16"/>
    <p:sldId id="535" r:id="rId17"/>
    <p:sldId id="561" r:id="rId18"/>
    <p:sldId id="563" r:id="rId19"/>
    <p:sldId id="552" r:id="rId20"/>
    <p:sldId id="558" r:id="rId21"/>
    <p:sldId id="568" r:id="rId22"/>
    <p:sldId id="537" r:id="rId23"/>
    <p:sldId id="546" r:id="rId24"/>
    <p:sldId id="548" r:id="rId25"/>
    <p:sldId id="538" r:id="rId26"/>
    <p:sldId id="549" r:id="rId27"/>
    <p:sldId id="565" r:id="rId28"/>
    <p:sldId id="539" r:id="rId29"/>
    <p:sldId id="550" r:id="rId30"/>
    <p:sldId id="540" r:id="rId31"/>
    <p:sldId id="541" r:id="rId32"/>
    <p:sldId id="542" r:id="rId33"/>
    <p:sldId id="554" r:id="rId34"/>
    <p:sldId id="555" r:id="rId35"/>
    <p:sldId id="559" r:id="rId36"/>
    <p:sldId id="551" r:id="rId37"/>
    <p:sldId id="553" r:id="rId38"/>
    <p:sldId id="560" r:id="rId39"/>
    <p:sldId id="556" r:id="rId40"/>
    <p:sldId id="557" r:id="rId41"/>
    <p:sldId id="543" r:id="rId42"/>
    <p:sldId id="562" r:id="rId43"/>
    <p:sldId id="544" r:id="rId44"/>
    <p:sldId id="536" r:id="rId45"/>
    <p:sldId id="522" r:id="rId46"/>
  </p:sldIdLst>
  <p:sldSz cx="9144000" cy="5143500" type="screen16x9"/>
  <p:notesSz cx="6858000" cy="9144000"/>
  <p:embeddedFontLst>
    <p:embeddedFont>
      <p:font typeface="Encode Sans" panose="020B0604020202020204" charset="0"/>
      <p:regular r:id="rId48"/>
      <p:bold r:id="rId49"/>
    </p:embeddedFont>
    <p:embeddedFont>
      <p:font typeface="Encode Sans Black" panose="020B0604020202020204" charset="0"/>
      <p:bold r:id="rId50"/>
    </p:embeddedFont>
    <p:embeddedFont>
      <p:font typeface="Open Sans" panose="020B0606030504020204" pitchFamily="34" charset="0"/>
      <p:regular r:id="rId51"/>
      <p:bold r:id="rId52"/>
      <p:italic r:id="rId53"/>
      <p:boldItalic r:id="rId54"/>
    </p:embeddedFont>
    <p:embeddedFont>
      <p:font typeface="Open Sans Light" panose="020B0306030504020204" pitchFamily="34" charset="0"/>
      <p:regular r:id="rId55"/>
      <p:italic r:id="rId56"/>
    </p:embeddedFont>
    <p:embeddedFont>
      <p:font typeface="Segoe UI" panose="020B0502040204020203" pitchFamily="34" charset="0"/>
      <p:regular r:id="rId57"/>
      <p:bold r:id="rId58"/>
      <p:italic r:id="rId59"/>
      <p:boldItalic r:id="rId60"/>
    </p:embeddedFont>
    <p:embeddedFont>
      <p:font typeface="Source Code Pro" panose="020B0509030403020204" pitchFamily="49"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981E7-D0DE-5D5A-9B8B-3046F2F94D65}" v="2" dt="2025-04-23T18:45:43.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o Carlos, GPSS Budget Director" userId="S::gpssbs@uw.edu::0e5b9b37-7c0d-48d5-b8a8-50fd53c0691e" providerId="AD" clId="Web-{5D258FEA-DDA1-B5BC-41A2-5A2A70A6D9AD}"/>
    <pc:docChg chg="modSld">
      <pc:chgData name="Franco Carlos, GPSS Budget Director" userId="S::gpssbs@uw.edu::0e5b9b37-7c0d-48d5-b8a8-50fd53c0691e" providerId="AD" clId="Web-{5D258FEA-DDA1-B5BC-41A2-5A2A70A6D9AD}" dt="2025-03-13T02:24:21.297" v="5" actId="20577"/>
      <pc:docMkLst>
        <pc:docMk/>
      </pc:docMkLst>
      <pc:sldChg chg="modSp">
        <pc:chgData name="Franco Carlos, GPSS Budget Director" userId="S::gpssbs@uw.edu::0e5b9b37-7c0d-48d5-b8a8-50fd53c0691e" providerId="AD" clId="Web-{5D258FEA-DDA1-B5BC-41A2-5A2A70A6D9AD}" dt="2025-03-13T01:54:45.637" v="1" actId="20577"/>
        <pc:sldMkLst>
          <pc:docMk/>
          <pc:sldMk cId="2550624569" sldId="539"/>
        </pc:sldMkLst>
        <pc:spChg chg="mod">
          <ac:chgData name="Franco Carlos, GPSS Budget Director" userId="S::gpssbs@uw.edu::0e5b9b37-7c0d-48d5-b8a8-50fd53c0691e" providerId="AD" clId="Web-{5D258FEA-DDA1-B5BC-41A2-5A2A70A6D9AD}" dt="2025-03-13T01:54:45.637" v="1" actId="20577"/>
          <ac:spMkLst>
            <pc:docMk/>
            <pc:sldMk cId="2550624569" sldId="539"/>
            <ac:spMk id="534" creationId="{CEB9EE91-5064-52AE-6862-E2DB2582E108}"/>
          </ac:spMkLst>
        </pc:spChg>
      </pc:sldChg>
      <pc:sldChg chg="modSp">
        <pc:chgData name="Franco Carlos, GPSS Budget Director" userId="S::gpssbs@uw.edu::0e5b9b37-7c0d-48d5-b8a8-50fd53c0691e" providerId="AD" clId="Web-{5D258FEA-DDA1-B5BC-41A2-5A2A70A6D9AD}" dt="2025-03-13T02:11:15.861" v="3" actId="1076"/>
        <pc:sldMkLst>
          <pc:docMk/>
          <pc:sldMk cId="1292212465" sldId="551"/>
        </pc:sldMkLst>
        <pc:spChg chg="mod">
          <ac:chgData name="Franco Carlos, GPSS Budget Director" userId="S::gpssbs@uw.edu::0e5b9b37-7c0d-48d5-b8a8-50fd53c0691e" providerId="AD" clId="Web-{5D258FEA-DDA1-B5BC-41A2-5A2A70A6D9AD}" dt="2025-03-13T02:11:15.861" v="3" actId="1076"/>
          <ac:spMkLst>
            <pc:docMk/>
            <pc:sldMk cId="1292212465" sldId="551"/>
            <ac:spMk id="4" creationId="{17DBE790-6811-5311-9215-E2E27E5BDC4C}"/>
          </ac:spMkLst>
        </pc:spChg>
      </pc:sldChg>
      <pc:sldChg chg="modSp">
        <pc:chgData name="Franco Carlos, GPSS Budget Director" userId="S::gpssbs@uw.edu::0e5b9b37-7c0d-48d5-b8a8-50fd53c0691e" providerId="AD" clId="Web-{5D258FEA-DDA1-B5BC-41A2-5A2A70A6D9AD}" dt="2025-03-13T02:24:21.297" v="5" actId="20577"/>
        <pc:sldMkLst>
          <pc:docMk/>
          <pc:sldMk cId="87725034" sldId="556"/>
        </pc:sldMkLst>
        <pc:spChg chg="mod">
          <ac:chgData name="Franco Carlos, GPSS Budget Director" userId="S::gpssbs@uw.edu::0e5b9b37-7c0d-48d5-b8a8-50fd53c0691e" providerId="AD" clId="Web-{5D258FEA-DDA1-B5BC-41A2-5A2A70A6D9AD}" dt="2025-03-13T02:24:21.297" v="5" actId="20577"/>
          <ac:spMkLst>
            <pc:docMk/>
            <pc:sldMk cId="87725034" sldId="556"/>
            <ac:spMk id="4" creationId="{9301C3E8-A3FA-1544-1BB3-3F745A72306A}"/>
          </ac:spMkLst>
        </pc:spChg>
      </pc:sldChg>
    </pc:docChg>
  </pc:docChgLst>
  <pc:docChgLst>
    <pc:chgData name="Noah N. Hough, GPSS Vice President of Administration" userId="S::gpssvpadmin@uw.edu::1ae2dabc-bfe4-47f9-9b76-3dc81f32d6da" providerId="AD" clId="Web-{A5EEA12C-F141-551E-E283-075B3C029196}"/>
    <pc:docChg chg="addSld delSld modSld sldOrd">
      <pc:chgData name="Noah N. Hough, GPSS Vice President of Administration" userId="S::gpssvpadmin@uw.edu::1ae2dabc-bfe4-47f9-9b76-3dc81f32d6da" providerId="AD" clId="Web-{A5EEA12C-F141-551E-E283-075B3C029196}" dt="2025-03-12T18:20:15.615" v="124" actId="20577"/>
      <pc:docMkLst>
        <pc:docMk/>
      </pc:docMkLst>
      <pc:sldChg chg="modSp">
        <pc:chgData name="Noah N. Hough, GPSS Vice President of Administration" userId="S::gpssvpadmin@uw.edu::1ae2dabc-bfe4-47f9-9b76-3dc81f32d6da" providerId="AD" clId="Web-{A5EEA12C-F141-551E-E283-075B3C029196}" dt="2025-03-12T17:22:34.452" v="10" actId="20577"/>
        <pc:sldMkLst>
          <pc:docMk/>
          <pc:sldMk cId="0" sldId="258"/>
        </pc:sldMkLst>
        <pc:spChg chg="mod">
          <ac:chgData name="Noah N. Hough, GPSS Vice President of Administration" userId="S::gpssvpadmin@uw.edu::1ae2dabc-bfe4-47f9-9b76-3dc81f32d6da" providerId="AD" clId="Web-{A5EEA12C-F141-551E-E283-075B3C029196}" dt="2025-03-12T17:19:54.181" v="5" actId="1076"/>
          <ac:spMkLst>
            <pc:docMk/>
            <pc:sldMk cId="0" sldId="258"/>
            <ac:spMk id="4" creationId="{C18806FD-E573-5D8E-8642-698F33AF0623}"/>
          </ac:spMkLst>
        </pc:spChg>
        <pc:spChg chg="mod">
          <ac:chgData name="Noah N. Hough, GPSS Vice President of Administration" userId="S::gpssvpadmin@uw.edu::1ae2dabc-bfe4-47f9-9b76-3dc81f32d6da" providerId="AD" clId="Web-{A5EEA12C-F141-551E-E283-075B3C029196}" dt="2025-03-12T17:22:34.452" v="10" actId="20577"/>
          <ac:spMkLst>
            <pc:docMk/>
            <pc:sldMk cId="0" sldId="258"/>
            <ac:spMk id="5" creationId="{AABDB67C-F9E8-BC63-3D49-F7AA05B6165D}"/>
          </ac:spMkLst>
        </pc:spChg>
      </pc:sldChg>
      <pc:sldChg chg="modSp">
        <pc:chgData name="Noah N. Hough, GPSS Vice President of Administration" userId="S::gpssvpadmin@uw.edu::1ae2dabc-bfe4-47f9-9b76-3dc81f32d6da" providerId="AD" clId="Web-{A5EEA12C-F141-551E-E283-075B3C029196}" dt="2025-03-12T18:11:22.580" v="103" actId="20577"/>
        <pc:sldMkLst>
          <pc:docMk/>
          <pc:sldMk cId="1657867503" sldId="492"/>
        </pc:sldMkLst>
        <pc:spChg chg="mod">
          <ac:chgData name="Noah N. Hough, GPSS Vice President of Administration" userId="S::gpssvpadmin@uw.edu::1ae2dabc-bfe4-47f9-9b76-3dc81f32d6da" providerId="AD" clId="Web-{A5EEA12C-F141-551E-E283-075B3C029196}" dt="2025-03-12T18:11:22.580" v="103" actId="20577"/>
          <ac:spMkLst>
            <pc:docMk/>
            <pc:sldMk cId="1657867503" sldId="492"/>
            <ac:spMk id="534" creationId="{00000000-0000-0000-0000-000000000000}"/>
          </ac:spMkLst>
        </pc:spChg>
        <pc:spChg chg="mod">
          <ac:chgData name="Noah N. Hough, GPSS Vice President of Administration" userId="S::gpssvpadmin@uw.edu::1ae2dabc-bfe4-47f9-9b76-3dc81f32d6da" providerId="AD" clId="Web-{A5EEA12C-F141-551E-E283-075B3C029196}" dt="2025-03-12T18:11:14.314" v="102" actId="20577"/>
          <ac:spMkLst>
            <pc:docMk/>
            <pc:sldMk cId="1657867503" sldId="492"/>
            <ac:spMk id="535" creationId="{00000000-0000-0000-0000-000000000000}"/>
          </ac:spMkLst>
        </pc:spChg>
      </pc:sldChg>
      <pc:sldChg chg="add replId">
        <pc:chgData name="Noah N. Hough, GPSS Vice President of Administration" userId="S::gpssvpadmin@uw.edu::1ae2dabc-bfe4-47f9-9b76-3dc81f32d6da" providerId="AD" clId="Web-{A5EEA12C-F141-551E-E283-075B3C029196}" dt="2025-03-12T17:23:45.844" v="11"/>
        <pc:sldMkLst>
          <pc:docMk/>
          <pc:sldMk cId="4068475743" sldId="536"/>
        </pc:sldMkLst>
      </pc:sldChg>
      <pc:sldChg chg="modSp add replId">
        <pc:chgData name="Noah N. Hough, GPSS Vice President of Administration" userId="S::gpssvpadmin@uw.edu::1ae2dabc-bfe4-47f9-9b76-3dc81f32d6da" providerId="AD" clId="Web-{A5EEA12C-F141-551E-E283-075B3C029196}" dt="2025-03-12T17:25:54.051" v="21" actId="20577"/>
        <pc:sldMkLst>
          <pc:docMk/>
          <pc:sldMk cId="3593407938" sldId="537"/>
        </pc:sldMkLst>
        <pc:spChg chg="mod">
          <ac:chgData name="Noah N. Hough, GPSS Vice President of Administration" userId="S::gpssvpadmin@uw.edu::1ae2dabc-bfe4-47f9-9b76-3dc81f32d6da" providerId="AD" clId="Web-{A5EEA12C-F141-551E-E283-075B3C029196}" dt="2025-03-12T17:25:17.488" v="16" actId="20577"/>
          <ac:spMkLst>
            <pc:docMk/>
            <pc:sldMk cId="3593407938" sldId="537"/>
            <ac:spMk id="534" creationId="{B8909D0B-F1D1-499F-BF5C-A44C60434461}"/>
          </ac:spMkLst>
        </pc:spChg>
        <pc:spChg chg="mod">
          <ac:chgData name="Noah N. Hough, GPSS Vice President of Administration" userId="S::gpssvpadmin@uw.edu::1ae2dabc-bfe4-47f9-9b76-3dc81f32d6da" providerId="AD" clId="Web-{A5EEA12C-F141-551E-E283-075B3C029196}" dt="2025-03-12T17:25:54.051" v="21" actId="20577"/>
          <ac:spMkLst>
            <pc:docMk/>
            <pc:sldMk cId="3593407938" sldId="537"/>
            <ac:spMk id="535" creationId="{8B53670C-9075-A626-0F5A-00DEA918013A}"/>
          </ac:spMkLst>
        </pc:spChg>
      </pc:sldChg>
      <pc:sldChg chg="modSp add replId">
        <pc:chgData name="Noah N. Hough, GPSS Vice President of Administration" userId="S::gpssvpadmin@uw.edu::1ae2dabc-bfe4-47f9-9b76-3dc81f32d6da" providerId="AD" clId="Web-{A5EEA12C-F141-551E-E283-075B3C029196}" dt="2025-03-12T17:27:51.867" v="26" actId="20577"/>
        <pc:sldMkLst>
          <pc:docMk/>
          <pc:sldMk cId="2624704164" sldId="538"/>
        </pc:sldMkLst>
        <pc:spChg chg="mod">
          <ac:chgData name="Noah N. Hough, GPSS Vice President of Administration" userId="S::gpssvpadmin@uw.edu::1ae2dabc-bfe4-47f9-9b76-3dc81f32d6da" providerId="AD" clId="Web-{A5EEA12C-F141-551E-E283-075B3C029196}" dt="2025-03-12T17:26:08.505" v="24" actId="20577"/>
          <ac:spMkLst>
            <pc:docMk/>
            <pc:sldMk cId="2624704164" sldId="538"/>
            <ac:spMk id="534" creationId="{4971ED63-38B2-A393-B7F1-DCB25DBD53F9}"/>
          </ac:spMkLst>
        </pc:spChg>
        <pc:spChg chg="mod">
          <ac:chgData name="Noah N. Hough, GPSS Vice President of Administration" userId="S::gpssvpadmin@uw.edu::1ae2dabc-bfe4-47f9-9b76-3dc81f32d6da" providerId="AD" clId="Web-{A5EEA12C-F141-551E-E283-075B3C029196}" dt="2025-03-12T17:27:51.867" v="26" actId="20577"/>
          <ac:spMkLst>
            <pc:docMk/>
            <pc:sldMk cId="2624704164" sldId="538"/>
            <ac:spMk id="535" creationId="{DF7E9DBA-5F6E-FF91-57A1-65EE8D7842A8}"/>
          </ac:spMkLst>
        </pc:spChg>
      </pc:sldChg>
      <pc:sldChg chg="modSp add replId">
        <pc:chgData name="Noah N. Hough, GPSS Vice President of Administration" userId="S::gpssvpadmin@uw.edu::1ae2dabc-bfe4-47f9-9b76-3dc81f32d6da" providerId="AD" clId="Web-{A5EEA12C-F141-551E-E283-075B3C029196}" dt="2025-03-12T17:28:47.322" v="32" actId="20577"/>
        <pc:sldMkLst>
          <pc:docMk/>
          <pc:sldMk cId="2550624569" sldId="539"/>
        </pc:sldMkLst>
        <pc:spChg chg="mod">
          <ac:chgData name="Noah N. Hough, GPSS Vice President of Administration" userId="S::gpssvpadmin@uw.edu::1ae2dabc-bfe4-47f9-9b76-3dc81f32d6da" providerId="AD" clId="Web-{A5EEA12C-F141-551E-E283-075B3C029196}" dt="2025-03-12T17:28:47.322" v="32" actId="20577"/>
          <ac:spMkLst>
            <pc:docMk/>
            <pc:sldMk cId="2550624569" sldId="539"/>
            <ac:spMk id="534" creationId="{CEB9EE91-5064-52AE-6862-E2DB2582E108}"/>
          </ac:spMkLst>
        </pc:spChg>
      </pc:sldChg>
      <pc:sldChg chg="new del">
        <pc:chgData name="Noah N. Hough, GPSS Vice President of Administration" userId="S::gpssvpadmin@uw.edu::1ae2dabc-bfe4-47f9-9b76-3dc81f32d6da" providerId="AD" clId="Web-{A5EEA12C-F141-551E-E283-075B3C029196}" dt="2025-03-12T17:29:02.354" v="34"/>
        <pc:sldMkLst>
          <pc:docMk/>
          <pc:sldMk cId="2247989214" sldId="540"/>
        </pc:sldMkLst>
      </pc:sldChg>
      <pc:sldChg chg="modSp add replId">
        <pc:chgData name="Noah N. Hough, GPSS Vice President of Administration" userId="S::gpssvpadmin@uw.edu::1ae2dabc-bfe4-47f9-9b76-3dc81f32d6da" providerId="AD" clId="Web-{A5EEA12C-F141-551E-E283-075B3C029196}" dt="2025-03-12T17:29:22.729" v="38" actId="20577"/>
        <pc:sldMkLst>
          <pc:docMk/>
          <pc:sldMk cId="3337024604" sldId="540"/>
        </pc:sldMkLst>
        <pc:spChg chg="mod">
          <ac:chgData name="Noah N. Hough, GPSS Vice President of Administration" userId="S::gpssvpadmin@uw.edu::1ae2dabc-bfe4-47f9-9b76-3dc81f32d6da" providerId="AD" clId="Web-{A5EEA12C-F141-551E-E283-075B3C029196}" dt="2025-03-12T17:29:19.558" v="37" actId="20577"/>
          <ac:spMkLst>
            <pc:docMk/>
            <pc:sldMk cId="3337024604" sldId="540"/>
            <ac:spMk id="534" creationId="{F22B23A3-2DB1-68AD-9DC4-1725295086E0}"/>
          </ac:spMkLst>
        </pc:spChg>
        <pc:spChg chg="mod">
          <ac:chgData name="Noah N. Hough, GPSS Vice President of Administration" userId="S::gpssvpadmin@uw.edu::1ae2dabc-bfe4-47f9-9b76-3dc81f32d6da" providerId="AD" clId="Web-{A5EEA12C-F141-551E-E283-075B3C029196}" dt="2025-03-12T17:29:22.729" v="38" actId="20577"/>
          <ac:spMkLst>
            <pc:docMk/>
            <pc:sldMk cId="3337024604" sldId="540"/>
            <ac:spMk id="535" creationId="{6C0D6AFD-8FF2-DDC9-5A5A-002ABD329D2F}"/>
          </ac:spMkLst>
        </pc:spChg>
      </pc:sldChg>
      <pc:sldChg chg="modSp add replId">
        <pc:chgData name="Noah N. Hough, GPSS Vice President of Administration" userId="S::gpssvpadmin@uw.edu::1ae2dabc-bfe4-47f9-9b76-3dc81f32d6da" providerId="AD" clId="Web-{A5EEA12C-F141-551E-E283-075B3C029196}" dt="2025-03-12T17:29:37.730" v="40" actId="20577"/>
        <pc:sldMkLst>
          <pc:docMk/>
          <pc:sldMk cId="3693555713" sldId="541"/>
        </pc:sldMkLst>
        <pc:spChg chg="mod">
          <ac:chgData name="Noah N. Hough, GPSS Vice President of Administration" userId="S::gpssvpadmin@uw.edu::1ae2dabc-bfe4-47f9-9b76-3dc81f32d6da" providerId="AD" clId="Web-{A5EEA12C-F141-551E-E283-075B3C029196}" dt="2025-03-12T17:29:37.730" v="40" actId="20577"/>
          <ac:spMkLst>
            <pc:docMk/>
            <pc:sldMk cId="3693555713" sldId="541"/>
            <ac:spMk id="534" creationId="{0FDC41BC-E7B8-2B53-8D56-3DB37739B26E}"/>
          </ac:spMkLst>
        </pc:spChg>
      </pc:sldChg>
      <pc:sldChg chg="modSp add replId">
        <pc:chgData name="Noah N. Hough, GPSS Vice President of Administration" userId="S::gpssvpadmin@uw.edu::1ae2dabc-bfe4-47f9-9b76-3dc81f32d6da" providerId="AD" clId="Web-{A5EEA12C-F141-551E-E283-075B3C029196}" dt="2025-03-12T17:29:53.652" v="42" actId="20577"/>
        <pc:sldMkLst>
          <pc:docMk/>
          <pc:sldMk cId="326107582" sldId="542"/>
        </pc:sldMkLst>
        <pc:spChg chg="mod">
          <ac:chgData name="Noah N. Hough, GPSS Vice President of Administration" userId="S::gpssvpadmin@uw.edu::1ae2dabc-bfe4-47f9-9b76-3dc81f32d6da" providerId="AD" clId="Web-{A5EEA12C-F141-551E-E283-075B3C029196}" dt="2025-03-12T17:29:53.652" v="42" actId="20577"/>
          <ac:spMkLst>
            <pc:docMk/>
            <pc:sldMk cId="326107582" sldId="542"/>
            <ac:spMk id="534" creationId="{6B768340-1AC3-24F5-A598-2B8EE0EBF4B2}"/>
          </ac:spMkLst>
        </pc:spChg>
      </pc:sldChg>
      <pc:sldChg chg="modSp add replId">
        <pc:chgData name="Noah N. Hough, GPSS Vice President of Administration" userId="S::gpssvpadmin@uw.edu::1ae2dabc-bfe4-47f9-9b76-3dc81f32d6da" providerId="AD" clId="Web-{A5EEA12C-F141-551E-E283-075B3C029196}" dt="2025-03-12T17:30:19.497" v="51" actId="20577"/>
        <pc:sldMkLst>
          <pc:docMk/>
          <pc:sldMk cId="1020375421" sldId="543"/>
        </pc:sldMkLst>
        <pc:spChg chg="mod">
          <ac:chgData name="Noah N. Hough, GPSS Vice President of Administration" userId="S::gpssvpadmin@uw.edu::1ae2dabc-bfe4-47f9-9b76-3dc81f32d6da" providerId="AD" clId="Web-{A5EEA12C-F141-551E-E283-075B3C029196}" dt="2025-03-12T17:30:06.168" v="49" actId="20577"/>
          <ac:spMkLst>
            <pc:docMk/>
            <pc:sldMk cId="1020375421" sldId="543"/>
            <ac:spMk id="534" creationId="{35471DE0-A54D-DED6-8FBA-E5DA0822110E}"/>
          </ac:spMkLst>
        </pc:spChg>
        <pc:spChg chg="mod">
          <ac:chgData name="Noah N. Hough, GPSS Vice President of Administration" userId="S::gpssvpadmin@uw.edu::1ae2dabc-bfe4-47f9-9b76-3dc81f32d6da" providerId="AD" clId="Web-{A5EEA12C-F141-551E-E283-075B3C029196}" dt="2025-03-12T17:30:19.497" v="51" actId="20577"/>
          <ac:spMkLst>
            <pc:docMk/>
            <pc:sldMk cId="1020375421" sldId="543"/>
            <ac:spMk id="535" creationId="{75CA5296-6E09-E498-2433-4876AD5EB5E7}"/>
          </ac:spMkLst>
        </pc:spChg>
      </pc:sldChg>
      <pc:sldChg chg="modSp new del">
        <pc:chgData name="Noah N. Hough, GPSS Vice President of Administration" userId="S::gpssvpadmin@uw.edu::1ae2dabc-bfe4-47f9-9b76-3dc81f32d6da" providerId="AD" clId="Web-{A5EEA12C-F141-551E-E283-075B3C029196}" dt="2025-03-12T17:32:22.891" v="56"/>
        <pc:sldMkLst>
          <pc:docMk/>
          <pc:sldMk cId="2309147661" sldId="544"/>
        </pc:sldMkLst>
        <pc:spChg chg="mod">
          <ac:chgData name="Noah N. Hough, GPSS Vice President of Administration" userId="S::gpssvpadmin@uw.edu::1ae2dabc-bfe4-47f9-9b76-3dc81f32d6da" providerId="AD" clId="Web-{A5EEA12C-F141-551E-E283-075B3C029196}" dt="2025-03-12T17:32:19.329" v="55" actId="20577"/>
          <ac:spMkLst>
            <pc:docMk/>
            <pc:sldMk cId="2309147661" sldId="544"/>
            <ac:spMk id="2" creationId="{D7523723-BAC5-46A5-1B03-CA4FC57F078F}"/>
          </ac:spMkLst>
        </pc:spChg>
      </pc:sldChg>
      <pc:sldChg chg="modSp add replId">
        <pc:chgData name="Noah N. Hough, GPSS Vice President of Administration" userId="S::gpssvpadmin@uw.edu::1ae2dabc-bfe4-47f9-9b76-3dc81f32d6da" providerId="AD" clId="Web-{A5EEA12C-F141-551E-E283-075B3C029196}" dt="2025-03-12T17:32:36.876" v="65" actId="20577"/>
        <pc:sldMkLst>
          <pc:docMk/>
          <pc:sldMk cId="3102001650" sldId="544"/>
        </pc:sldMkLst>
        <pc:spChg chg="mod">
          <ac:chgData name="Noah N. Hough, GPSS Vice President of Administration" userId="S::gpssvpadmin@uw.edu::1ae2dabc-bfe4-47f9-9b76-3dc81f32d6da" providerId="AD" clId="Web-{A5EEA12C-F141-551E-E283-075B3C029196}" dt="2025-03-12T17:32:32.704" v="64" actId="20577"/>
          <ac:spMkLst>
            <pc:docMk/>
            <pc:sldMk cId="3102001650" sldId="544"/>
            <ac:spMk id="534" creationId="{A705CA7F-576A-9F3C-DC5C-5804832FBBE5}"/>
          </ac:spMkLst>
        </pc:spChg>
        <pc:spChg chg="mod">
          <ac:chgData name="Noah N. Hough, GPSS Vice President of Administration" userId="S::gpssvpadmin@uw.edu::1ae2dabc-bfe4-47f9-9b76-3dc81f32d6da" providerId="AD" clId="Web-{A5EEA12C-F141-551E-E283-075B3C029196}" dt="2025-03-12T17:32:36.876" v="65" actId="20577"/>
          <ac:spMkLst>
            <pc:docMk/>
            <pc:sldMk cId="3102001650" sldId="544"/>
            <ac:spMk id="535" creationId="{5044E633-58C3-FC3C-E9A3-D89019FF6EA5}"/>
          </ac:spMkLst>
        </pc:spChg>
      </pc:sldChg>
      <pc:sldChg chg="new del">
        <pc:chgData name="Noah N. Hough, GPSS Vice President of Administration" userId="S::gpssvpadmin@uw.edu::1ae2dabc-bfe4-47f9-9b76-3dc81f32d6da" providerId="AD" clId="Web-{A5EEA12C-F141-551E-E283-075B3C029196}" dt="2025-03-12T17:35:19.865" v="70"/>
        <pc:sldMkLst>
          <pc:docMk/>
          <pc:sldMk cId="958379630" sldId="545"/>
        </pc:sldMkLst>
      </pc:sldChg>
      <pc:sldChg chg="add ord">
        <pc:chgData name="Noah N. Hough, GPSS Vice President of Administration" userId="S::gpssvpadmin@uw.edu::1ae2dabc-bfe4-47f9-9b76-3dc81f32d6da" providerId="AD" clId="Web-{A5EEA12C-F141-551E-E283-075B3C029196}" dt="2025-03-12T17:35:16.662" v="69"/>
        <pc:sldMkLst>
          <pc:docMk/>
          <pc:sldMk cId="1267681611" sldId="546"/>
        </pc:sldMkLst>
      </pc:sldChg>
      <pc:sldChg chg="addSp modSp new del mod modClrScheme chgLayout">
        <pc:chgData name="Noah N. Hough, GPSS Vice President of Administration" userId="S::gpssvpadmin@uw.edu::1ae2dabc-bfe4-47f9-9b76-3dc81f32d6da" providerId="AD" clId="Web-{A5EEA12C-F141-551E-E283-075B3C029196}" dt="2025-03-12T17:36:54.118" v="80"/>
        <pc:sldMkLst>
          <pc:docMk/>
          <pc:sldMk cId="2071147700" sldId="547"/>
        </pc:sldMkLst>
        <pc:spChg chg="mod ord">
          <ac:chgData name="Noah N. Hough, GPSS Vice President of Administration" userId="S::gpssvpadmin@uw.edu::1ae2dabc-bfe4-47f9-9b76-3dc81f32d6da" providerId="AD" clId="Web-{A5EEA12C-F141-551E-E283-075B3C029196}" dt="2025-03-12T17:36:25.383" v="72"/>
          <ac:spMkLst>
            <pc:docMk/>
            <pc:sldMk cId="2071147700" sldId="547"/>
            <ac:spMk id="2" creationId="{FFFED6E4-7E4E-29D1-5380-714AF8448AB5}"/>
          </ac:spMkLst>
        </pc:spChg>
        <pc:spChg chg="mod ord">
          <ac:chgData name="Noah N. Hough, GPSS Vice President of Administration" userId="S::gpssvpadmin@uw.edu::1ae2dabc-bfe4-47f9-9b76-3dc81f32d6da" providerId="AD" clId="Web-{A5EEA12C-F141-551E-E283-075B3C029196}" dt="2025-03-12T17:36:25.383" v="72"/>
          <ac:spMkLst>
            <pc:docMk/>
            <pc:sldMk cId="2071147700" sldId="547"/>
            <ac:spMk id="3" creationId="{09D2A58A-41C3-0B0E-655B-CE12D3AB67E5}"/>
          </ac:spMkLst>
        </pc:spChg>
        <pc:spChg chg="mod ord">
          <ac:chgData name="Noah N. Hough, GPSS Vice President of Administration" userId="S::gpssvpadmin@uw.edu::1ae2dabc-bfe4-47f9-9b76-3dc81f32d6da" providerId="AD" clId="Web-{A5EEA12C-F141-551E-E283-075B3C029196}" dt="2025-03-12T17:36:25.383" v="72"/>
          <ac:spMkLst>
            <pc:docMk/>
            <pc:sldMk cId="2071147700" sldId="547"/>
            <ac:spMk id="4" creationId="{699B7127-AC62-E7F9-25F8-AE2B53F8DBB3}"/>
          </ac:spMkLst>
        </pc:spChg>
        <pc:spChg chg="add mod ord">
          <ac:chgData name="Noah N. Hough, GPSS Vice President of Administration" userId="S::gpssvpadmin@uw.edu::1ae2dabc-bfe4-47f9-9b76-3dc81f32d6da" providerId="AD" clId="Web-{A5EEA12C-F141-551E-E283-075B3C029196}" dt="2025-03-12T17:36:25.383" v="72"/>
          <ac:spMkLst>
            <pc:docMk/>
            <pc:sldMk cId="2071147700" sldId="547"/>
            <ac:spMk id="5" creationId="{6D0DC353-C675-A216-B6FE-E40641B96F00}"/>
          </ac:spMkLst>
        </pc:spChg>
      </pc:sldChg>
      <pc:sldChg chg="delSp modSp add ord">
        <pc:chgData name="Noah N. Hough, GPSS Vice President of Administration" userId="S::gpssvpadmin@uw.edu::1ae2dabc-bfe4-47f9-9b76-3dc81f32d6da" providerId="AD" clId="Web-{A5EEA12C-F141-551E-E283-075B3C029196}" dt="2025-03-12T17:36:49.540" v="79" actId="20577"/>
        <pc:sldMkLst>
          <pc:docMk/>
          <pc:sldMk cId="3696197899" sldId="548"/>
        </pc:sldMkLst>
        <pc:spChg chg="mod">
          <ac:chgData name="Noah N. Hough, GPSS Vice President of Administration" userId="S::gpssvpadmin@uw.edu::1ae2dabc-bfe4-47f9-9b76-3dc81f32d6da" providerId="AD" clId="Web-{A5EEA12C-F141-551E-E283-075B3C029196}" dt="2025-03-12T17:36:44.946" v="76" actId="20577"/>
          <ac:spMkLst>
            <pc:docMk/>
            <pc:sldMk cId="3696197899" sldId="548"/>
            <ac:spMk id="2" creationId="{93FF3311-29FB-3440-E642-B97AAE4CB4D5}"/>
          </ac:spMkLst>
        </pc:spChg>
        <pc:spChg chg="mod">
          <ac:chgData name="Noah N. Hough, GPSS Vice President of Administration" userId="S::gpssvpadmin@uw.edu::1ae2dabc-bfe4-47f9-9b76-3dc81f32d6da" providerId="AD" clId="Web-{A5EEA12C-F141-551E-E283-075B3C029196}" dt="2025-03-12T17:36:49.540" v="79" actId="20577"/>
          <ac:spMkLst>
            <pc:docMk/>
            <pc:sldMk cId="3696197899" sldId="548"/>
            <ac:spMk id="4" creationId="{9EFB5B83-C2B9-ED6C-CB79-8192981344FD}"/>
          </ac:spMkLst>
        </pc:spChg>
        <pc:picChg chg="del">
          <ac:chgData name="Noah N. Hough, GPSS Vice President of Administration" userId="S::gpssvpadmin@uw.edu::1ae2dabc-bfe4-47f9-9b76-3dc81f32d6da" providerId="AD" clId="Web-{A5EEA12C-F141-551E-E283-075B3C029196}" dt="2025-03-12T17:36:45.665" v="77"/>
          <ac:picMkLst>
            <pc:docMk/>
            <pc:sldMk cId="3696197899" sldId="548"/>
            <ac:picMk id="3" creationId="{8BC9F808-5EC3-A642-1FEF-A0D74E69CB6A}"/>
          </ac:picMkLst>
        </pc:picChg>
      </pc:sldChg>
      <pc:sldChg chg="delSp modSp add ord replId">
        <pc:chgData name="Noah N. Hough, GPSS Vice President of Administration" userId="S::gpssvpadmin@uw.edu::1ae2dabc-bfe4-47f9-9b76-3dc81f32d6da" providerId="AD" clId="Web-{A5EEA12C-F141-551E-E283-075B3C029196}" dt="2025-03-12T17:37:19.056" v="89"/>
        <pc:sldMkLst>
          <pc:docMk/>
          <pc:sldMk cId="1433661858" sldId="549"/>
        </pc:sldMkLst>
        <pc:spChg chg="mod">
          <ac:chgData name="Noah N. Hough, GPSS Vice President of Administration" userId="S::gpssvpadmin@uw.edu::1ae2dabc-bfe4-47f9-9b76-3dc81f32d6da" providerId="AD" clId="Web-{A5EEA12C-F141-551E-E283-075B3C029196}" dt="2025-03-12T17:37:13.869" v="86" actId="20577"/>
          <ac:spMkLst>
            <pc:docMk/>
            <pc:sldMk cId="1433661858" sldId="549"/>
            <ac:spMk id="2" creationId="{E65C51E9-D83B-8257-06E3-40F2C73B4AD6}"/>
          </ac:spMkLst>
        </pc:spChg>
        <pc:spChg chg="mod">
          <ac:chgData name="Noah N. Hough, GPSS Vice President of Administration" userId="S::gpssvpadmin@uw.edu::1ae2dabc-bfe4-47f9-9b76-3dc81f32d6da" providerId="AD" clId="Web-{A5EEA12C-F141-551E-E283-075B3C029196}" dt="2025-03-12T17:37:18.728" v="88" actId="20577"/>
          <ac:spMkLst>
            <pc:docMk/>
            <pc:sldMk cId="1433661858" sldId="549"/>
            <ac:spMk id="4" creationId="{82D7C958-8FAD-D880-5DF0-F3D099055D8F}"/>
          </ac:spMkLst>
        </pc:spChg>
        <pc:picChg chg="del">
          <ac:chgData name="Noah N. Hough, GPSS Vice President of Administration" userId="S::gpssvpadmin@uw.edu::1ae2dabc-bfe4-47f9-9b76-3dc81f32d6da" providerId="AD" clId="Web-{A5EEA12C-F141-551E-E283-075B3C029196}" dt="2025-03-12T17:37:19.056" v="89"/>
          <ac:picMkLst>
            <pc:docMk/>
            <pc:sldMk cId="1433661858" sldId="549"/>
            <ac:picMk id="5" creationId="{8AFED69B-9DFB-1BB3-C3CC-8DAE90BE93CA}"/>
          </ac:picMkLst>
        </pc:picChg>
      </pc:sldChg>
      <pc:sldChg chg="modSp add ord replId">
        <pc:chgData name="Noah N. Hough, GPSS Vice President of Administration" userId="S::gpssvpadmin@uw.edu::1ae2dabc-bfe4-47f9-9b76-3dc81f32d6da" providerId="AD" clId="Web-{A5EEA12C-F141-551E-E283-075B3C029196}" dt="2025-03-12T17:37:42.432" v="94" actId="20577"/>
        <pc:sldMkLst>
          <pc:docMk/>
          <pc:sldMk cId="1049025797" sldId="550"/>
        </pc:sldMkLst>
        <pc:spChg chg="mod">
          <ac:chgData name="Noah N. Hough, GPSS Vice President of Administration" userId="S::gpssvpadmin@uw.edu::1ae2dabc-bfe4-47f9-9b76-3dc81f32d6da" providerId="AD" clId="Web-{A5EEA12C-F141-551E-E283-075B3C029196}" dt="2025-03-12T17:37:42.432" v="94" actId="20577"/>
          <ac:spMkLst>
            <pc:docMk/>
            <pc:sldMk cId="1049025797" sldId="550"/>
            <ac:spMk id="2" creationId="{5B7C6244-5354-B9AD-A476-A02F2F97F64E}"/>
          </ac:spMkLst>
        </pc:spChg>
      </pc:sldChg>
      <pc:sldChg chg="modSp add ord replId">
        <pc:chgData name="Noah N. Hough, GPSS Vice President of Administration" userId="S::gpssvpadmin@uw.edu::1ae2dabc-bfe4-47f9-9b76-3dc81f32d6da" providerId="AD" clId="Web-{A5EEA12C-F141-551E-E283-075B3C029196}" dt="2025-03-12T18:15:02.916" v="106" actId="20577"/>
        <pc:sldMkLst>
          <pc:docMk/>
          <pc:sldMk cId="1292212465" sldId="551"/>
        </pc:sldMkLst>
        <pc:spChg chg="mod">
          <ac:chgData name="Noah N. Hough, GPSS Vice President of Administration" userId="S::gpssvpadmin@uw.edu::1ae2dabc-bfe4-47f9-9b76-3dc81f32d6da" providerId="AD" clId="Web-{A5EEA12C-F141-551E-E283-075B3C029196}" dt="2025-03-12T18:15:02.916" v="106" actId="20577"/>
          <ac:spMkLst>
            <pc:docMk/>
            <pc:sldMk cId="1292212465" sldId="551"/>
            <ac:spMk id="2" creationId="{13C16AAC-55DD-682B-555F-F9872B795C92}"/>
          </ac:spMkLst>
        </pc:spChg>
      </pc:sldChg>
      <pc:sldChg chg="add replId">
        <pc:chgData name="Noah N. Hough, GPSS Vice President of Administration" userId="S::gpssvpadmin@uw.edu::1ae2dabc-bfe4-47f9-9b76-3dc81f32d6da" providerId="AD" clId="Web-{A5EEA12C-F141-551E-E283-075B3C029196}" dt="2025-03-12T18:10:51.376" v="96"/>
        <pc:sldMkLst>
          <pc:docMk/>
          <pc:sldMk cId="126767705" sldId="552"/>
        </pc:sldMkLst>
      </pc:sldChg>
      <pc:sldChg chg="modSp add ord replId">
        <pc:chgData name="Noah N. Hough, GPSS Vice President of Administration" userId="S::gpssvpadmin@uw.edu::1ae2dabc-bfe4-47f9-9b76-3dc81f32d6da" providerId="AD" clId="Web-{A5EEA12C-F141-551E-E283-075B3C029196}" dt="2025-03-12T18:17:54.641" v="111" actId="20577"/>
        <pc:sldMkLst>
          <pc:docMk/>
          <pc:sldMk cId="122296339" sldId="553"/>
        </pc:sldMkLst>
        <pc:spChg chg="mod">
          <ac:chgData name="Noah N. Hough, GPSS Vice President of Administration" userId="S::gpssvpadmin@uw.edu::1ae2dabc-bfe4-47f9-9b76-3dc81f32d6da" providerId="AD" clId="Web-{A5EEA12C-F141-551E-E283-075B3C029196}" dt="2025-03-12T18:17:54.641" v="111" actId="20577"/>
          <ac:spMkLst>
            <pc:docMk/>
            <pc:sldMk cId="122296339" sldId="553"/>
            <ac:spMk id="2" creationId="{50D76586-E017-1A51-D826-8D4544BA1BB8}"/>
          </ac:spMkLst>
        </pc:spChg>
      </pc:sldChg>
      <pc:sldChg chg="modSp add ord replId">
        <pc:chgData name="Noah N. Hough, GPSS Vice President of Administration" userId="S::gpssvpadmin@uw.edu::1ae2dabc-bfe4-47f9-9b76-3dc81f32d6da" providerId="AD" clId="Web-{A5EEA12C-F141-551E-E283-075B3C029196}" dt="2025-03-12T18:18:52.378" v="115" actId="20577"/>
        <pc:sldMkLst>
          <pc:docMk/>
          <pc:sldMk cId="2261661444" sldId="554"/>
        </pc:sldMkLst>
        <pc:spChg chg="mod">
          <ac:chgData name="Noah N. Hough, GPSS Vice President of Administration" userId="S::gpssvpadmin@uw.edu::1ae2dabc-bfe4-47f9-9b76-3dc81f32d6da" providerId="AD" clId="Web-{A5EEA12C-F141-551E-E283-075B3C029196}" dt="2025-03-12T18:18:52.378" v="115" actId="20577"/>
          <ac:spMkLst>
            <pc:docMk/>
            <pc:sldMk cId="2261661444" sldId="554"/>
            <ac:spMk id="2" creationId="{B4358AD9-6B95-5A9C-52CF-A9E1C00B08CE}"/>
          </ac:spMkLst>
        </pc:spChg>
      </pc:sldChg>
      <pc:sldChg chg="modSp add replId">
        <pc:chgData name="Noah N. Hough, GPSS Vice President of Administration" userId="S::gpssvpadmin@uw.edu::1ae2dabc-bfe4-47f9-9b76-3dc81f32d6da" providerId="AD" clId="Web-{A5EEA12C-F141-551E-E283-075B3C029196}" dt="2025-03-12T18:19:47.614" v="118" actId="20577"/>
        <pc:sldMkLst>
          <pc:docMk/>
          <pc:sldMk cId="3842144206" sldId="555"/>
        </pc:sldMkLst>
        <pc:spChg chg="mod">
          <ac:chgData name="Noah N. Hough, GPSS Vice President of Administration" userId="S::gpssvpadmin@uw.edu::1ae2dabc-bfe4-47f9-9b76-3dc81f32d6da" providerId="AD" clId="Web-{A5EEA12C-F141-551E-E283-075B3C029196}" dt="2025-03-12T18:19:47.614" v="118" actId="20577"/>
          <ac:spMkLst>
            <pc:docMk/>
            <pc:sldMk cId="3842144206" sldId="555"/>
            <ac:spMk id="4" creationId="{FA35D053-4309-36BD-129D-D968988B7C9F}"/>
          </ac:spMkLst>
        </pc:spChg>
      </pc:sldChg>
      <pc:sldChg chg="modSp add ord replId">
        <pc:chgData name="Noah N. Hough, GPSS Vice President of Administration" userId="S::gpssvpadmin@uw.edu::1ae2dabc-bfe4-47f9-9b76-3dc81f32d6da" providerId="AD" clId="Web-{A5EEA12C-F141-551E-E283-075B3C029196}" dt="2025-03-12T18:20:06.584" v="121" actId="20577"/>
        <pc:sldMkLst>
          <pc:docMk/>
          <pc:sldMk cId="87725034" sldId="556"/>
        </pc:sldMkLst>
        <pc:spChg chg="mod">
          <ac:chgData name="Noah N. Hough, GPSS Vice President of Administration" userId="S::gpssvpadmin@uw.edu::1ae2dabc-bfe4-47f9-9b76-3dc81f32d6da" providerId="AD" clId="Web-{A5EEA12C-F141-551E-E283-075B3C029196}" dt="2025-03-12T18:20:06.584" v="121" actId="20577"/>
          <ac:spMkLst>
            <pc:docMk/>
            <pc:sldMk cId="87725034" sldId="556"/>
            <ac:spMk id="2" creationId="{6A67072D-DA8B-4A75-1C65-AB42E119438C}"/>
          </ac:spMkLst>
        </pc:spChg>
      </pc:sldChg>
      <pc:sldChg chg="modSp add replId">
        <pc:chgData name="Noah N. Hough, GPSS Vice President of Administration" userId="S::gpssvpadmin@uw.edu::1ae2dabc-bfe4-47f9-9b76-3dc81f32d6da" providerId="AD" clId="Web-{A5EEA12C-F141-551E-E283-075B3C029196}" dt="2025-03-12T18:20:15.615" v="124" actId="20577"/>
        <pc:sldMkLst>
          <pc:docMk/>
          <pc:sldMk cId="1905064670" sldId="557"/>
        </pc:sldMkLst>
        <pc:spChg chg="mod">
          <ac:chgData name="Noah N. Hough, GPSS Vice President of Administration" userId="S::gpssvpadmin@uw.edu::1ae2dabc-bfe4-47f9-9b76-3dc81f32d6da" providerId="AD" clId="Web-{A5EEA12C-F141-551E-E283-075B3C029196}" dt="2025-03-12T18:20:15.615" v="124" actId="20577"/>
          <ac:spMkLst>
            <pc:docMk/>
            <pc:sldMk cId="1905064670" sldId="557"/>
            <ac:spMk id="4" creationId="{EC3E3D68-59DE-C2A6-6697-D01F0921EDE5}"/>
          </ac:spMkLst>
        </pc:spChg>
      </pc:sldChg>
      <pc:sldMasterChg chg="addSldLayout">
        <pc:chgData name="Noah N. Hough, GPSS Vice President of Administration" userId="S::gpssvpadmin@uw.edu::1ae2dabc-bfe4-47f9-9b76-3dc81f32d6da" providerId="AD" clId="Web-{A5EEA12C-F141-551E-E283-075B3C029196}" dt="2025-03-12T17:35:04.740" v="67"/>
        <pc:sldMasterMkLst>
          <pc:docMk/>
          <pc:sldMasterMk cId="0" sldId="2147483678"/>
        </pc:sldMasterMkLst>
        <pc:sldLayoutChg chg="add">
          <pc:chgData name="Noah N. Hough, GPSS Vice President of Administration" userId="S::gpssvpadmin@uw.edu::1ae2dabc-bfe4-47f9-9b76-3dc81f32d6da" providerId="AD" clId="Web-{A5EEA12C-F141-551E-E283-075B3C029196}" dt="2025-03-12T17:35:04.740" v="67"/>
          <pc:sldLayoutMkLst>
            <pc:docMk/>
            <pc:sldMasterMk cId="0" sldId="2147483678"/>
            <pc:sldLayoutMk cId="0" sldId="2147483741"/>
          </pc:sldLayoutMkLst>
        </pc:sldLayoutChg>
      </pc:sldMasterChg>
    </pc:docChg>
  </pc:docChgLst>
  <pc:docChgLst>
    <pc:chgData name="Edith Dale, GPSS Vice President Equity and Inclusion" userId="S::gpssvpei@uw.edu::aa8ed126-f4b6-4897-a007-2fe23cb6b068" providerId="AD" clId="Web-{9322A824-EE71-BD67-736A-0F2AB81C3E82}"/>
    <pc:docChg chg="modSld">
      <pc:chgData name="Edith Dale, GPSS Vice President Equity and Inclusion" userId="S::gpssvpei@uw.edu::aa8ed126-f4b6-4897-a007-2fe23cb6b068" providerId="AD" clId="Web-{9322A824-EE71-BD67-736A-0F2AB81C3E82}" dt="2025-03-12T22:03:08.758" v="410" actId="20577"/>
      <pc:docMkLst>
        <pc:docMk/>
      </pc:docMkLst>
      <pc:sldChg chg="addSp modSp">
        <pc:chgData name="Edith Dale, GPSS Vice President Equity and Inclusion" userId="S::gpssvpei@uw.edu::aa8ed126-f4b6-4897-a007-2fe23cb6b068" providerId="AD" clId="Web-{9322A824-EE71-BD67-736A-0F2AB81C3E82}" dt="2025-03-12T21:35:37.520" v="327" actId="1076"/>
        <pc:sldMkLst>
          <pc:docMk/>
          <pc:sldMk cId="0" sldId="259"/>
        </pc:sldMkLst>
        <pc:picChg chg="add mod">
          <ac:chgData name="Edith Dale, GPSS Vice President Equity and Inclusion" userId="S::gpssvpei@uw.edu::aa8ed126-f4b6-4897-a007-2fe23cb6b068" providerId="AD" clId="Web-{9322A824-EE71-BD67-736A-0F2AB81C3E82}" dt="2025-03-12T21:35:37.520" v="327" actId="1076"/>
          <ac:picMkLst>
            <pc:docMk/>
            <pc:sldMk cId="0" sldId="259"/>
            <ac:picMk id="2" creationId="{07ED5F41-3D76-3A6E-D303-67430BD443E0}"/>
          </ac:picMkLst>
        </pc:picChg>
      </pc:sldChg>
      <pc:sldChg chg="addSp delSp modSp">
        <pc:chgData name="Edith Dale, GPSS Vice President Equity and Inclusion" userId="S::gpssvpei@uw.edu::aa8ed126-f4b6-4897-a007-2fe23cb6b068" providerId="AD" clId="Web-{9322A824-EE71-BD67-736A-0F2AB81C3E82}" dt="2025-03-12T21:58:29.013" v="328" actId="1076"/>
        <pc:sldMkLst>
          <pc:docMk/>
          <pc:sldMk cId="281484619" sldId="334"/>
        </pc:sldMkLst>
        <pc:spChg chg="add mod">
          <ac:chgData name="Edith Dale, GPSS Vice President Equity and Inclusion" userId="S::gpssvpei@uw.edu::aa8ed126-f4b6-4897-a007-2fe23cb6b068" providerId="AD" clId="Web-{9322A824-EE71-BD67-736A-0F2AB81C3E82}" dt="2025-03-12T20:56:20.997" v="228" actId="14100"/>
          <ac:spMkLst>
            <pc:docMk/>
            <pc:sldMk cId="281484619" sldId="334"/>
            <ac:spMk id="3" creationId="{205460A5-ABAC-B1C0-E1E6-5D1C330923AF}"/>
          </ac:spMkLst>
        </pc:spChg>
        <pc:spChg chg="mod">
          <ac:chgData name="Edith Dale, GPSS Vice President Equity and Inclusion" userId="S::gpssvpei@uw.edu::aa8ed126-f4b6-4897-a007-2fe23cb6b068" providerId="AD" clId="Web-{9322A824-EE71-BD67-736A-0F2AB81C3E82}" dt="2025-03-12T20:56:12.138" v="227" actId="14100"/>
          <ac:spMkLst>
            <pc:docMk/>
            <pc:sldMk cId="281484619" sldId="334"/>
            <ac:spMk id="553" creationId="{00000000-0000-0000-0000-000000000000}"/>
          </ac:spMkLst>
        </pc:spChg>
        <pc:picChg chg="add del mod">
          <ac:chgData name="Edith Dale, GPSS Vice President Equity and Inclusion" userId="S::gpssvpei@uw.edu::aa8ed126-f4b6-4897-a007-2fe23cb6b068" providerId="AD" clId="Web-{9322A824-EE71-BD67-736A-0F2AB81C3E82}" dt="2025-03-12T20:52:36.536" v="209"/>
          <ac:picMkLst>
            <pc:docMk/>
            <pc:sldMk cId="281484619" sldId="334"/>
            <ac:picMk id="4" creationId="{C4ED8482-0352-9CAE-4F87-E218177686CA}"/>
          </ac:picMkLst>
        </pc:picChg>
        <pc:picChg chg="add mod">
          <ac:chgData name="Edith Dale, GPSS Vice President Equity and Inclusion" userId="S::gpssvpei@uw.edu::aa8ed126-f4b6-4897-a007-2fe23cb6b068" providerId="AD" clId="Web-{9322A824-EE71-BD67-736A-0F2AB81C3E82}" dt="2025-03-12T21:58:29.013" v="328" actId="1076"/>
          <ac:picMkLst>
            <pc:docMk/>
            <pc:sldMk cId="281484619" sldId="334"/>
            <ac:picMk id="5" creationId="{810DDBF1-7185-B77B-FAB7-269AA2AD97DB}"/>
          </ac:picMkLst>
        </pc:picChg>
      </pc:sldChg>
      <pc:sldChg chg="modSp modNotes">
        <pc:chgData name="Edith Dale, GPSS Vice President Equity and Inclusion" userId="S::gpssvpei@uw.edu::aa8ed126-f4b6-4897-a007-2fe23cb6b068" providerId="AD" clId="Web-{9322A824-EE71-BD67-736A-0F2AB81C3E82}" dt="2025-03-12T21:58:48.858" v="329" actId="20577"/>
        <pc:sldMkLst>
          <pc:docMk/>
          <pc:sldMk cId="76395872" sldId="495"/>
        </pc:sldMkLst>
        <pc:spChg chg="mod">
          <ac:chgData name="Edith Dale, GPSS Vice President Equity and Inclusion" userId="S::gpssvpei@uw.edu::aa8ed126-f4b6-4897-a007-2fe23cb6b068" providerId="AD" clId="Web-{9322A824-EE71-BD67-736A-0F2AB81C3E82}" dt="2025-03-12T21:58:48.858" v="329" actId="20577"/>
          <ac:spMkLst>
            <pc:docMk/>
            <pc:sldMk cId="76395872" sldId="495"/>
            <ac:spMk id="8" creationId="{C0732556-323E-7533-C8AD-7C8D6F67761F}"/>
          </ac:spMkLst>
        </pc:spChg>
      </pc:sldChg>
      <pc:sldChg chg="modSp">
        <pc:chgData name="Edith Dale, GPSS Vice President Equity and Inclusion" userId="S::gpssvpei@uw.edu::aa8ed126-f4b6-4897-a007-2fe23cb6b068" providerId="AD" clId="Web-{9322A824-EE71-BD67-736A-0F2AB81C3E82}" dt="2025-03-12T21:01:03.366" v="325" actId="1076"/>
        <pc:sldMkLst>
          <pc:docMk/>
          <pc:sldMk cId="265297887" sldId="532"/>
        </pc:sldMkLst>
        <pc:spChg chg="mod">
          <ac:chgData name="Edith Dale, GPSS Vice President Equity and Inclusion" userId="S::gpssvpei@uw.edu::aa8ed126-f4b6-4897-a007-2fe23cb6b068" providerId="AD" clId="Web-{9322A824-EE71-BD67-736A-0F2AB81C3E82}" dt="2025-03-12T21:01:03.366" v="325" actId="1076"/>
          <ac:spMkLst>
            <pc:docMk/>
            <pc:sldMk cId="265297887" sldId="532"/>
            <ac:spMk id="6" creationId="{65158CBC-822F-7D8F-474A-62BEA0ACA771}"/>
          </ac:spMkLst>
        </pc:spChg>
      </pc:sldChg>
      <pc:sldChg chg="addSp modSp">
        <pc:chgData name="Edith Dale, GPSS Vice President Equity and Inclusion" userId="S::gpssvpei@uw.edu::aa8ed126-f4b6-4897-a007-2fe23cb6b068" providerId="AD" clId="Web-{9322A824-EE71-BD67-736A-0F2AB81C3E82}" dt="2025-03-12T22:03:08.758" v="410" actId="20577"/>
        <pc:sldMkLst>
          <pc:docMk/>
          <pc:sldMk cId="2550624569" sldId="539"/>
        </pc:sldMkLst>
        <pc:spChg chg="mod">
          <ac:chgData name="Edith Dale, GPSS Vice President Equity and Inclusion" userId="S::gpssvpei@uw.edu::aa8ed126-f4b6-4897-a007-2fe23cb6b068" providerId="AD" clId="Web-{9322A824-EE71-BD67-736A-0F2AB81C3E82}" dt="2025-03-12T22:03:02.742" v="406" actId="20577"/>
          <ac:spMkLst>
            <pc:docMk/>
            <pc:sldMk cId="2550624569" sldId="539"/>
            <ac:spMk id="2" creationId="{F98D7CCF-1C62-8DD7-5DD4-0F1450C5D453}"/>
          </ac:spMkLst>
        </pc:spChg>
        <pc:spChg chg="mod">
          <ac:chgData name="Edith Dale, GPSS Vice President Equity and Inclusion" userId="S::gpssvpei@uw.edu::aa8ed126-f4b6-4897-a007-2fe23cb6b068" providerId="AD" clId="Web-{9322A824-EE71-BD67-736A-0F2AB81C3E82}" dt="2025-03-12T22:03:08.758" v="410" actId="20577"/>
          <ac:spMkLst>
            <pc:docMk/>
            <pc:sldMk cId="2550624569" sldId="539"/>
            <ac:spMk id="534" creationId="{CEB9EE91-5064-52AE-6862-E2DB2582E108}"/>
          </ac:spMkLst>
        </pc:spChg>
        <pc:picChg chg="add mod">
          <ac:chgData name="Edith Dale, GPSS Vice President Equity and Inclusion" userId="S::gpssvpei@uw.edu::aa8ed126-f4b6-4897-a007-2fe23cb6b068" providerId="AD" clId="Web-{9322A824-EE71-BD67-736A-0F2AB81C3E82}" dt="2025-03-12T22:02:12.459" v="347" actId="1076"/>
          <ac:picMkLst>
            <pc:docMk/>
            <pc:sldMk cId="2550624569" sldId="539"/>
            <ac:picMk id="5" creationId="{C8206728-C5D6-E752-90EA-08061A1EDA1E}"/>
          </ac:picMkLst>
        </pc:picChg>
      </pc:sldChg>
    </pc:docChg>
  </pc:docChgLst>
  <pc:docChgLst>
    <pc:chgData name="Jordynn Hays GPSS University Affairs Director" userId="S::gpssua@uw.edu::a545e726-4f49-48b9-a291-8e5bf6d6697c" providerId="AD" clId="Web-{58F4DA7E-6762-2A25-7D12-5F9B9559A27C}"/>
    <pc:docChg chg="modSld">
      <pc:chgData name="Jordynn Hays GPSS University Affairs Director" userId="S::gpssua@uw.edu::a545e726-4f49-48b9-a291-8e5bf6d6697c" providerId="AD" clId="Web-{58F4DA7E-6762-2A25-7D12-5F9B9559A27C}" dt="2025-03-11T20:27:43.645" v="8" actId="20577"/>
      <pc:docMkLst>
        <pc:docMk/>
      </pc:docMkLst>
      <pc:sldChg chg="delSp modSp">
        <pc:chgData name="Jordynn Hays GPSS University Affairs Director" userId="S::gpssua@uw.edu::a545e726-4f49-48b9-a291-8e5bf6d6697c" providerId="AD" clId="Web-{58F4DA7E-6762-2A25-7D12-5F9B9559A27C}" dt="2025-03-11T20:27:25.597" v="2" actId="20577"/>
        <pc:sldMkLst>
          <pc:docMk/>
          <pc:sldMk cId="0" sldId="256"/>
        </pc:sldMkLst>
        <pc:spChg chg="mod">
          <ac:chgData name="Jordynn Hays GPSS University Affairs Director" userId="S::gpssua@uw.edu::a545e726-4f49-48b9-a291-8e5bf6d6697c" providerId="AD" clId="Web-{58F4DA7E-6762-2A25-7D12-5F9B9559A27C}" dt="2025-03-11T20:27:25.597" v="2" actId="20577"/>
          <ac:spMkLst>
            <pc:docMk/>
            <pc:sldMk cId="0" sldId="256"/>
            <ac:spMk id="8" creationId="{A1DF83EC-B482-9309-B198-369AAA719644}"/>
          </ac:spMkLst>
        </pc:spChg>
        <pc:picChg chg="del">
          <ac:chgData name="Jordynn Hays GPSS University Affairs Director" userId="S::gpssua@uw.edu::a545e726-4f49-48b9-a291-8e5bf6d6697c" providerId="AD" clId="Web-{58F4DA7E-6762-2A25-7D12-5F9B9559A27C}" dt="2025-03-11T20:27:23.238" v="0"/>
          <ac:picMkLst>
            <pc:docMk/>
            <pc:sldMk cId="0" sldId="256"/>
            <ac:picMk id="6" creationId="{6C955FC5-3D60-A2B9-3A5A-5B131C92A8C6}"/>
          </ac:picMkLst>
        </pc:picChg>
      </pc:sldChg>
      <pc:sldChg chg="addSp delSp">
        <pc:chgData name="Jordynn Hays GPSS University Affairs Director" userId="S::gpssua@uw.edu::a545e726-4f49-48b9-a291-8e5bf6d6697c" providerId="AD" clId="Web-{58F4DA7E-6762-2A25-7D12-5F9B9559A27C}" dt="2025-03-11T20:27:32.894" v="5"/>
        <pc:sldMkLst>
          <pc:docMk/>
          <pc:sldMk cId="0" sldId="257"/>
        </pc:sldMkLst>
        <pc:picChg chg="add del">
          <ac:chgData name="Jordynn Hays GPSS University Affairs Director" userId="S::gpssua@uw.edu::a545e726-4f49-48b9-a291-8e5bf6d6697c" providerId="AD" clId="Web-{58F4DA7E-6762-2A25-7D12-5F9B9559A27C}" dt="2025-03-11T20:27:32.894" v="5"/>
          <ac:picMkLst>
            <pc:docMk/>
            <pc:sldMk cId="0" sldId="257"/>
            <ac:picMk id="2" creationId="{94661992-CDE4-8D37-E183-CE7CB89A4969}"/>
          </ac:picMkLst>
        </pc:picChg>
      </pc:sldChg>
      <pc:sldChg chg="delSp modSp">
        <pc:chgData name="Jordynn Hays GPSS University Affairs Director" userId="S::gpssua@uw.edu::a545e726-4f49-48b9-a291-8e5bf6d6697c" providerId="AD" clId="Web-{58F4DA7E-6762-2A25-7D12-5F9B9559A27C}" dt="2025-03-11T20:27:43.645" v="8" actId="20577"/>
        <pc:sldMkLst>
          <pc:docMk/>
          <pc:sldMk cId="0" sldId="258"/>
        </pc:sldMkLst>
        <pc:spChg chg="mod">
          <ac:chgData name="Jordynn Hays GPSS University Affairs Director" userId="S::gpssua@uw.edu::a545e726-4f49-48b9-a291-8e5bf6d6697c" providerId="AD" clId="Web-{58F4DA7E-6762-2A25-7D12-5F9B9559A27C}" dt="2025-03-11T20:27:43.645" v="8" actId="20577"/>
          <ac:spMkLst>
            <pc:docMk/>
            <pc:sldMk cId="0" sldId="258"/>
            <ac:spMk id="10" creationId="{163D1A7E-A29A-F47F-8A52-A8E326F4BD70}"/>
          </ac:spMkLst>
        </pc:spChg>
        <pc:picChg chg="del">
          <ac:chgData name="Jordynn Hays GPSS University Affairs Director" userId="S::gpssua@uw.edu::a545e726-4f49-48b9-a291-8e5bf6d6697c" providerId="AD" clId="Web-{58F4DA7E-6762-2A25-7D12-5F9B9559A27C}" dt="2025-03-11T20:27:38.785" v="6"/>
          <ac:picMkLst>
            <pc:docMk/>
            <pc:sldMk cId="0" sldId="258"/>
            <ac:picMk id="3" creationId="{6C1B086B-F8B1-809F-1B67-6479EF7DC314}"/>
          </ac:picMkLst>
        </pc:picChg>
      </pc:sldChg>
    </pc:docChg>
  </pc:docChgLst>
  <pc:docChgLst>
    <pc:chgData name="Noah N. Hough, GPSS Vice President of Administration" userId="S::gpssvpadmin@uw.edu::1ae2dabc-bfe4-47f9-9b76-3dc81f32d6da" providerId="AD" clId="Web-{6551CA02-2D45-0D59-61B8-8C881EBDCA1F}"/>
    <pc:docChg chg="addSld modSld sldOrd">
      <pc:chgData name="Noah N. Hough, GPSS Vice President of Administration" userId="S::gpssvpadmin@uw.edu::1ae2dabc-bfe4-47f9-9b76-3dc81f32d6da" providerId="AD" clId="Web-{6551CA02-2D45-0D59-61B8-8C881EBDCA1F}" dt="2025-03-13T01:11:37.041" v="4" actId="20577"/>
      <pc:docMkLst>
        <pc:docMk/>
      </pc:docMkLst>
      <pc:sldChg chg="modSp add ord replId">
        <pc:chgData name="Noah N. Hough, GPSS Vice President of Administration" userId="S::gpssvpadmin@uw.edu::1ae2dabc-bfe4-47f9-9b76-3dc81f32d6da" providerId="AD" clId="Web-{6551CA02-2D45-0D59-61B8-8C881EBDCA1F}" dt="2025-03-13T01:11:37.041" v="4" actId="20577"/>
        <pc:sldMkLst>
          <pc:docMk/>
          <pc:sldMk cId="683775402" sldId="568"/>
        </pc:sldMkLst>
        <pc:spChg chg="mod">
          <ac:chgData name="Noah N. Hough, GPSS Vice President of Administration" userId="S::gpssvpadmin@uw.edu::1ae2dabc-bfe4-47f9-9b76-3dc81f32d6da" providerId="AD" clId="Web-{6551CA02-2D45-0D59-61B8-8C881EBDCA1F}" dt="2025-03-13T01:11:19.291" v="3" actId="20577"/>
          <ac:spMkLst>
            <pc:docMk/>
            <pc:sldMk cId="683775402" sldId="568"/>
            <ac:spMk id="534" creationId="{2918300B-CADC-39D7-D5B4-785D048CA5C2}"/>
          </ac:spMkLst>
        </pc:spChg>
        <pc:spChg chg="mod">
          <ac:chgData name="Noah N. Hough, GPSS Vice President of Administration" userId="S::gpssvpadmin@uw.edu::1ae2dabc-bfe4-47f9-9b76-3dc81f32d6da" providerId="AD" clId="Web-{6551CA02-2D45-0D59-61B8-8C881EBDCA1F}" dt="2025-03-13T01:11:37.041" v="4" actId="20577"/>
          <ac:spMkLst>
            <pc:docMk/>
            <pc:sldMk cId="683775402" sldId="568"/>
            <ac:spMk id="535" creationId="{5D8C3519-F962-C459-7AE7-6AE4A82136ED}"/>
          </ac:spMkLst>
        </pc:spChg>
      </pc:sldChg>
    </pc:docChg>
  </pc:docChgLst>
  <pc:docChgLst>
    <pc:chgData name="Noah N. Hough, GPSS Vice President of Administration" userId="S::gpssvpadmin@uw.edu::1ae2dabc-bfe4-47f9-9b76-3dc81f32d6da" providerId="AD" clId="Web-{DD7981E7-D0DE-5D5A-9B8B-3046F2F94D65}"/>
    <pc:docChg chg="modSld">
      <pc:chgData name="Noah N. Hough, GPSS Vice President of Administration" userId="S::gpssvpadmin@uw.edu::1ae2dabc-bfe4-47f9-9b76-3dc81f32d6da" providerId="AD" clId="Web-{DD7981E7-D0DE-5D5A-9B8B-3046F2F94D65}" dt="2025-04-23T18:45:43.143" v="1" actId="20577"/>
      <pc:docMkLst>
        <pc:docMk/>
      </pc:docMkLst>
      <pc:sldChg chg="modSp">
        <pc:chgData name="Noah N. Hough, GPSS Vice President of Administration" userId="S::gpssvpadmin@uw.edu::1ae2dabc-bfe4-47f9-9b76-3dc81f32d6da" providerId="AD" clId="Web-{DD7981E7-D0DE-5D5A-9B8B-3046F2F94D65}" dt="2025-04-23T18:45:43.143" v="1" actId="20577"/>
        <pc:sldMkLst>
          <pc:docMk/>
          <pc:sldMk cId="0" sldId="258"/>
        </pc:sldMkLst>
        <pc:spChg chg="mod">
          <ac:chgData name="Noah N. Hough, GPSS Vice President of Administration" userId="S::gpssvpadmin@uw.edu::1ae2dabc-bfe4-47f9-9b76-3dc81f32d6da" providerId="AD" clId="Web-{DD7981E7-D0DE-5D5A-9B8B-3046F2F94D65}" dt="2025-04-23T18:45:43.143" v="1" actId="20577"/>
          <ac:spMkLst>
            <pc:docMk/>
            <pc:sldMk cId="0" sldId="258"/>
            <ac:spMk id="4" creationId="{C18806FD-E573-5D8E-8642-698F33AF0623}"/>
          </ac:spMkLst>
        </pc:spChg>
      </pc:sldChg>
    </pc:docChg>
  </pc:docChgLst>
  <pc:docChgLst>
    <pc:chgData name="Jordynn Hays GPSS University Affairs Director" userId="S::gpssua@uw.edu::a545e726-4f49-48b9-a291-8e5bf6d6697c" providerId="AD" clId="Web-{A1A42647-7BD5-9270-643B-91C55656988D}"/>
    <pc:docChg chg="addSld delSld modSld">
      <pc:chgData name="Jordynn Hays GPSS University Affairs Director" userId="S::gpssua@uw.edu::a545e726-4f49-48b9-a291-8e5bf6d6697c" providerId="AD" clId="Web-{A1A42647-7BD5-9270-643B-91C55656988D}" dt="2025-03-11T20:26:35.328" v="328" actId="20577"/>
      <pc:docMkLst>
        <pc:docMk/>
      </pc:docMkLst>
      <pc:sldChg chg="modSp">
        <pc:chgData name="Jordynn Hays GPSS University Affairs Director" userId="S::gpssua@uw.edu::a545e726-4f49-48b9-a291-8e5bf6d6697c" providerId="AD" clId="Web-{A1A42647-7BD5-9270-643B-91C55656988D}" dt="2025-03-11T20:13:05.547" v="1" actId="20577"/>
        <pc:sldMkLst>
          <pc:docMk/>
          <pc:sldMk cId="0" sldId="256"/>
        </pc:sldMkLst>
        <pc:spChg chg="mod">
          <ac:chgData name="Jordynn Hays GPSS University Affairs Director" userId="S::gpssua@uw.edu::a545e726-4f49-48b9-a291-8e5bf6d6697c" providerId="AD" clId="Web-{A1A42647-7BD5-9270-643B-91C55656988D}" dt="2025-03-11T20:13:05.547" v="1" actId="20577"/>
          <ac:spMkLst>
            <pc:docMk/>
            <pc:sldMk cId="0" sldId="256"/>
            <ac:spMk id="7" creationId="{D4D859C0-D21C-8DF1-3895-601F0E1CDAE7}"/>
          </ac:spMkLst>
        </pc:spChg>
      </pc:sldChg>
      <pc:sldChg chg="del">
        <pc:chgData name="Jordynn Hays GPSS University Affairs Director" userId="S::gpssua@uw.edu::a545e726-4f49-48b9-a291-8e5bf6d6697c" providerId="AD" clId="Web-{A1A42647-7BD5-9270-643B-91C55656988D}" dt="2025-03-11T20:17:26.900" v="89"/>
        <pc:sldMkLst>
          <pc:docMk/>
          <pc:sldMk cId="1841821149" sldId="264"/>
        </pc:sldMkLst>
      </pc:sldChg>
      <pc:sldChg chg="del">
        <pc:chgData name="Jordynn Hays GPSS University Affairs Director" userId="S::gpssua@uw.edu::a545e726-4f49-48b9-a291-8e5bf6d6697c" providerId="AD" clId="Web-{A1A42647-7BD5-9270-643B-91C55656988D}" dt="2025-03-11T20:17:26.916" v="90"/>
        <pc:sldMkLst>
          <pc:docMk/>
          <pc:sldMk cId="1923505120" sldId="265"/>
        </pc:sldMkLst>
      </pc:sldChg>
      <pc:sldChg chg="addSp delSp modSp">
        <pc:chgData name="Jordynn Hays GPSS University Affairs Director" userId="S::gpssua@uw.edu::a545e726-4f49-48b9-a291-8e5bf6d6697c" providerId="AD" clId="Web-{A1A42647-7BD5-9270-643B-91C55656988D}" dt="2025-03-11T20:26:27.500" v="325" actId="20577"/>
        <pc:sldMkLst>
          <pc:docMk/>
          <pc:sldMk cId="1996354632" sldId="275"/>
        </pc:sldMkLst>
        <pc:spChg chg="mod">
          <ac:chgData name="Jordynn Hays GPSS University Affairs Director" userId="S::gpssua@uw.edu::a545e726-4f49-48b9-a291-8e5bf6d6697c" providerId="AD" clId="Web-{A1A42647-7BD5-9270-643B-91C55656988D}" dt="2025-03-11T20:22:50.038" v="242" actId="1076"/>
          <ac:spMkLst>
            <pc:docMk/>
            <pc:sldMk cId="1996354632" sldId="275"/>
            <ac:spMk id="5" creationId="{47ACD19F-5D67-7E37-E695-74C2A5DC3E15}"/>
          </ac:spMkLst>
        </pc:spChg>
        <pc:spChg chg="del mod">
          <ac:chgData name="Jordynn Hays GPSS University Affairs Director" userId="S::gpssua@uw.edu::a545e726-4f49-48b9-a291-8e5bf6d6697c" providerId="AD" clId="Web-{A1A42647-7BD5-9270-643B-91C55656988D}" dt="2025-03-11T20:16:42.899" v="64"/>
          <ac:spMkLst>
            <pc:docMk/>
            <pc:sldMk cId="1996354632" sldId="275"/>
            <ac:spMk id="6" creationId="{8E664275-B690-60F1-9E37-A5B27D623010}"/>
          </ac:spMkLst>
        </pc:spChg>
        <pc:spChg chg="add mod">
          <ac:chgData name="Jordynn Hays GPSS University Affairs Director" userId="S::gpssua@uw.edu::a545e726-4f49-48b9-a291-8e5bf6d6697c" providerId="AD" clId="Web-{A1A42647-7BD5-9270-643B-91C55656988D}" dt="2025-03-11T20:26:27.500" v="325" actId="20577"/>
          <ac:spMkLst>
            <pc:docMk/>
            <pc:sldMk cId="1996354632" sldId="275"/>
            <ac:spMk id="7" creationId="{3EC79FD8-B61A-583E-7EBC-0F6088CC61B1}"/>
          </ac:spMkLst>
        </pc:spChg>
        <pc:picChg chg="del">
          <ac:chgData name="Jordynn Hays GPSS University Affairs Director" userId="S::gpssua@uw.edu::a545e726-4f49-48b9-a291-8e5bf6d6697c" providerId="AD" clId="Web-{A1A42647-7BD5-9270-643B-91C55656988D}" dt="2025-03-11T20:16:44.211" v="65"/>
          <ac:picMkLst>
            <pc:docMk/>
            <pc:sldMk cId="1996354632" sldId="275"/>
            <ac:picMk id="2" creationId="{6570F87B-DF86-521F-054B-E400F55D6D7B}"/>
          </ac:picMkLst>
        </pc:picChg>
        <pc:picChg chg="add mod">
          <ac:chgData name="Jordynn Hays GPSS University Affairs Director" userId="S::gpssua@uw.edu::a545e726-4f49-48b9-a291-8e5bf6d6697c" providerId="AD" clId="Web-{A1A42647-7BD5-9270-643B-91C55656988D}" dt="2025-03-11T20:22:39.319" v="236" actId="1076"/>
          <ac:picMkLst>
            <pc:docMk/>
            <pc:sldMk cId="1996354632" sldId="275"/>
            <ac:picMk id="3" creationId="{EA075A45-8A66-39E3-CD3B-A72A30E5FFA5}"/>
          </ac:picMkLst>
        </pc:picChg>
      </pc:sldChg>
      <pc:sldChg chg="del">
        <pc:chgData name="Jordynn Hays GPSS University Affairs Director" userId="S::gpssua@uw.edu::a545e726-4f49-48b9-a291-8e5bf6d6697c" providerId="AD" clId="Web-{A1A42647-7BD5-9270-643B-91C55656988D}" dt="2025-03-11T20:18:01.042" v="116"/>
        <pc:sldMkLst>
          <pc:docMk/>
          <pc:sldMk cId="1443185246" sldId="287"/>
        </pc:sldMkLst>
      </pc:sldChg>
      <pc:sldChg chg="del">
        <pc:chgData name="Jordynn Hays GPSS University Affairs Director" userId="S::gpssua@uw.edu::a545e726-4f49-48b9-a291-8e5bf6d6697c" providerId="AD" clId="Web-{A1A42647-7BD5-9270-643B-91C55656988D}" dt="2025-03-11T20:17:52.901" v="110"/>
        <pc:sldMkLst>
          <pc:docMk/>
          <pc:sldMk cId="1023411654" sldId="465"/>
        </pc:sldMkLst>
      </pc:sldChg>
      <pc:sldChg chg="del">
        <pc:chgData name="Jordynn Hays GPSS University Affairs Director" userId="S::gpssua@uw.edu::a545e726-4f49-48b9-a291-8e5bf6d6697c" providerId="AD" clId="Web-{A1A42647-7BD5-9270-643B-91C55656988D}" dt="2025-03-11T20:16:59.681" v="68"/>
        <pc:sldMkLst>
          <pc:docMk/>
          <pc:sldMk cId="3874636799" sldId="469"/>
        </pc:sldMkLst>
      </pc:sldChg>
      <pc:sldChg chg="del">
        <pc:chgData name="Jordynn Hays GPSS University Affairs Director" userId="S::gpssua@uw.edu::a545e726-4f49-48b9-a291-8e5bf6d6697c" providerId="AD" clId="Web-{A1A42647-7BD5-9270-643B-91C55656988D}" dt="2025-03-11T20:16:57.509" v="67"/>
        <pc:sldMkLst>
          <pc:docMk/>
          <pc:sldMk cId="2437502453" sldId="470"/>
        </pc:sldMkLst>
      </pc:sldChg>
      <pc:sldChg chg="del">
        <pc:chgData name="Jordynn Hays GPSS University Affairs Director" userId="S::gpssua@uw.edu::a545e726-4f49-48b9-a291-8e5bf6d6697c" providerId="AD" clId="Web-{A1A42647-7BD5-9270-643B-91C55656988D}" dt="2025-03-11T20:17:17.416" v="78"/>
        <pc:sldMkLst>
          <pc:docMk/>
          <pc:sldMk cId="1227179666" sldId="473"/>
        </pc:sldMkLst>
      </pc:sldChg>
      <pc:sldChg chg="del">
        <pc:chgData name="Jordynn Hays GPSS University Affairs Director" userId="S::gpssua@uw.edu::a545e726-4f49-48b9-a291-8e5bf6d6697c" providerId="AD" clId="Web-{A1A42647-7BD5-9270-643B-91C55656988D}" dt="2025-03-11T20:17:24.760" v="84"/>
        <pc:sldMkLst>
          <pc:docMk/>
          <pc:sldMk cId="2984419293" sldId="478"/>
        </pc:sldMkLst>
      </pc:sldChg>
      <pc:sldChg chg="del">
        <pc:chgData name="Jordynn Hays GPSS University Affairs Director" userId="S::gpssua@uw.edu::a545e726-4f49-48b9-a291-8e5bf6d6697c" providerId="AD" clId="Web-{A1A42647-7BD5-9270-643B-91C55656988D}" dt="2025-03-11T20:17:20.635" v="81"/>
        <pc:sldMkLst>
          <pc:docMk/>
          <pc:sldMk cId="673672359" sldId="479"/>
        </pc:sldMkLst>
      </pc:sldChg>
      <pc:sldChg chg="del">
        <pc:chgData name="Jordynn Hays GPSS University Affairs Director" userId="S::gpssua@uw.edu::a545e726-4f49-48b9-a291-8e5bf6d6697c" providerId="AD" clId="Web-{A1A42647-7BD5-9270-643B-91C55656988D}" dt="2025-03-11T20:17:24.791" v="85"/>
        <pc:sldMkLst>
          <pc:docMk/>
          <pc:sldMk cId="3370160028" sldId="480"/>
        </pc:sldMkLst>
      </pc:sldChg>
      <pc:sldChg chg="del">
        <pc:chgData name="Jordynn Hays GPSS University Affairs Director" userId="S::gpssua@uw.edu::a545e726-4f49-48b9-a291-8e5bf6d6697c" providerId="AD" clId="Web-{A1A42647-7BD5-9270-643B-91C55656988D}" dt="2025-03-11T20:17:24.854" v="86"/>
        <pc:sldMkLst>
          <pc:docMk/>
          <pc:sldMk cId="2074491986" sldId="481"/>
        </pc:sldMkLst>
      </pc:sldChg>
      <pc:sldChg chg="del">
        <pc:chgData name="Jordynn Hays GPSS University Affairs Director" userId="S::gpssua@uw.edu::a545e726-4f49-48b9-a291-8e5bf6d6697c" providerId="AD" clId="Web-{A1A42647-7BD5-9270-643B-91C55656988D}" dt="2025-03-11T20:17:25.275" v="87"/>
        <pc:sldMkLst>
          <pc:docMk/>
          <pc:sldMk cId="3220274851" sldId="483"/>
        </pc:sldMkLst>
      </pc:sldChg>
      <pc:sldChg chg="del">
        <pc:chgData name="Jordynn Hays GPSS University Affairs Director" userId="S::gpssua@uw.edu::a545e726-4f49-48b9-a291-8e5bf6d6697c" providerId="AD" clId="Web-{A1A42647-7BD5-9270-643B-91C55656988D}" dt="2025-03-11T20:17:28.791" v="93"/>
        <pc:sldMkLst>
          <pc:docMk/>
          <pc:sldMk cId="3317350701" sldId="484"/>
        </pc:sldMkLst>
      </pc:sldChg>
      <pc:sldChg chg="del">
        <pc:chgData name="Jordynn Hays GPSS University Affairs Director" userId="S::gpssua@uw.edu::a545e726-4f49-48b9-a291-8e5bf6d6697c" providerId="AD" clId="Web-{A1A42647-7BD5-9270-643B-91C55656988D}" dt="2025-03-11T20:17:36.776" v="101"/>
        <pc:sldMkLst>
          <pc:docMk/>
          <pc:sldMk cId="3326135012" sldId="485"/>
        </pc:sldMkLst>
      </pc:sldChg>
      <pc:sldChg chg="del">
        <pc:chgData name="Jordynn Hays GPSS University Affairs Director" userId="S::gpssua@uw.edu::a545e726-4f49-48b9-a291-8e5bf6d6697c" providerId="AD" clId="Web-{A1A42647-7BD5-9270-643B-91C55656988D}" dt="2025-03-11T20:17:38.557" v="102"/>
        <pc:sldMkLst>
          <pc:docMk/>
          <pc:sldMk cId="366078470" sldId="486"/>
        </pc:sldMkLst>
      </pc:sldChg>
      <pc:sldChg chg="del">
        <pc:chgData name="Jordynn Hays GPSS University Affairs Director" userId="S::gpssua@uw.edu::a545e726-4f49-48b9-a291-8e5bf6d6697c" providerId="AD" clId="Web-{A1A42647-7BD5-9270-643B-91C55656988D}" dt="2025-03-11T20:17:41.667" v="104"/>
        <pc:sldMkLst>
          <pc:docMk/>
          <pc:sldMk cId="3781767196" sldId="487"/>
        </pc:sldMkLst>
      </pc:sldChg>
      <pc:sldChg chg="del">
        <pc:chgData name="Jordynn Hays GPSS University Affairs Director" userId="S::gpssua@uw.edu::a545e726-4f49-48b9-a291-8e5bf6d6697c" providerId="AD" clId="Web-{A1A42647-7BD5-9270-643B-91C55656988D}" dt="2025-03-11T20:17:42.964" v="105"/>
        <pc:sldMkLst>
          <pc:docMk/>
          <pc:sldMk cId="3921975240" sldId="488"/>
        </pc:sldMkLst>
      </pc:sldChg>
      <pc:sldChg chg="del">
        <pc:chgData name="Jordynn Hays GPSS University Affairs Director" userId="S::gpssua@uw.edu::a545e726-4f49-48b9-a291-8e5bf6d6697c" providerId="AD" clId="Web-{A1A42647-7BD5-9270-643B-91C55656988D}" dt="2025-03-11T20:17:49.323" v="108"/>
        <pc:sldMkLst>
          <pc:docMk/>
          <pc:sldMk cId="163889076" sldId="489"/>
        </pc:sldMkLst>
      </pc:sldChg>
      <pc:sldChg chg="del">
        <pc:chgData name="Jordynn Hays GPSS University Affairs Director" userId="S::gpssua@uw.edu::a545e726-4f49-48b9-a291-8e5bf6d6697c" providerId="AD" clId="Web-{A1A42647-7BD5-9270-643B-91C55656988D}" dt="2025-03-11T20:17:51.511" v="109"/>
        <pc:sldMkLst>
          <pc:docMk/>
          <pc:sldMk cId="4072944422" sldId="490"/>
        </pc:sldMkLst>
      </pc:sldChg>
      <pc:sldChg chg="del">
        <pc:chgData name="Jordynn Hays GPSS University Affairs Director" userId="S::gpssua@uw.edu::a545e726-4f49-48b9-a291-8e5bf6d6697c" providerId="AD" clId="Web-{A1A42647-7BD5-9270-643B-91C55656988D}" dt="2025-03-11T20:17:04.181" v="69"/>
        <pc:sldMkLst>
          <pc:docMk/>
          <pc:sldMk cId="963475621" sldId="491"/>
        </pc:sldMkLst>
      </pc:sldChg>
      <pc:sldChg chg="add del">
        <pc:chgData name="Jordynn Hays GPSS University Affairs Director" userId="S::gpssua@uw.edu::a545e726-4f49-48b9-a291-8e5bf6d6697c" providerId="AD" clId="Web-{A1A42647-7BD5-9270-643B-91C55656988D}" dt="2025-03-11T20:17:05.368" v="71"/>
        <pc:sldMkLst>
          <pc:docMk/>
          <pc:sldMk cId="1657867503" sldId="492"/>
        </pc:sldMkLst>
      </pc:sldChg>
      <pc:sldChg chg="del">
        <pc:chgData name="Jordynn Hays GPSS University Affairs Director" userId="S::gpssua@uw.edu::a545e726-4f49-48b9-a291-8e5bf6d6697c" providerId="AD" clId="Web-{A1A42647-7BD5-9270-643B-91C55656988D}" dt="2025-03-11T20:17:12.853" v="72"/>
        <pc:sldMkLst>
          <pc:docMk/>
          <pc:sldMk cId="128168313" sldId="493"/>
        </pc:sldMkLst>
      </pc:sldChg>
      <pc:sldChg chg="addSp delSp modSp mod modClrScheme chgLayout">
        <pc:chgData name="Jordynn Hays GPSS University Affairs Director" userId="S::gpssua@uw.edu::a545e726-4f49-48b9-a291-8e5bf6d6697c" providerId="AD" clId="Web-{A1A42647-7BD5-9270-643B-91C55656988D}" dt="2025-03-11T20:16:20.429" v="48" actId="1076"/>
        <pc:sldMkLst>
          <pc:docMk/>
          <pc:sldMk cId="76395872" sldId="495"/>
        </pc:sldMkLst>
        <pc:spChg chg="mod ord">
          <ac:chgData name="Jordynn Hays GPSS University Affairs Director" userId="S::gpssua@uw.edu::a545e726-4f49-48b9-a291-8e5bf6d6697c" providerId="AD" clId="Web-{A1A42647-7BD5-9270-643B-91C55656988D}" dt="2025-03-11T20:15:55.631" v="38"/>
          <ac:spMkLst>
            <pc:docMk/>
            <pc:sldMk cId="76395872" sldId="495"/>
            <ac:spMk id="2" creationId="{EBB6F1A3-4108-E4E8-1CF9-EBE6411CCA28}"/>
          </ac:spMkLst>
        </pc:spChg>
        <pc:spChg chg="add mod">
          <ac:chgData name="Jordynn Hays GPSS University Affairs Director" userId="S::gpssua@uw.edu::a545e726-4f49-48b9-a291-8e5bf6d6697c" providerId="AD" clId="Web-{A1A42647-7BD5-9270-643B-91C55656988D}" dt="2025-03-11T20:16:17.648" v="47" actId="1076"/>
          <ac:spMkLst>
            <pc:docMk/>
            <pc:sldMk cId="76395872" sldId="495"/>
            <ac:spMk id="3" creationId="{E49D5577-6E2F-CBB6-D6F1-0DB2A04CFB3F}"/>
          </ac:spMkLst>
        </pc:spChg>
        <pc:spChg chg="mod">
          <ac:chgData name="Jordynn Hays GPSS University Affairs Director" userId="S::gpssua@uw.edu::a545e726-4f49-48b9-a291-8e5bf6d6697c" providerId="AD" clId="Web-{A1A42647-7BD5-9270-643B-91C55656988D}" dt="2025-03-11T20:15:55.631" v="38"/>
          <ac:spMkLst>
            <pc:docMk/>
            <pc:sldMk cId="76395872" sldId="495"/>
            <ac:spMk id="8" creationId="{C0732556-323E-7533-C8AD-7C8D6F67761F}"/>
          </ac:spMkLst>
        </pc:spChg>
        <pc:spChg chg="add del mod">
          <ac:chgData name="Jordynn Hays GPSS University Affairs Director" userId="S::gpssua@uw.edu::a545e726-4f49-48b9-a291-8e5bf6d6697c" providerId="AD" clId="Web-{A1A42647-7BD5-9270-643B-91C55656988D}" dt="2025-03-11T20:15:55.631" v="38"/>
          <ac:spMkLst>
            <pc:docMk/>
            <pc:sldMk cId="76395872" sldId="495"/>
            <ac:spMk id="13" creationId="{D0C0F313-8383-FCE2-0584-53C1FFE9772D}"/>
          </ac:spMkLst>
        </pc:spChg>
        <pc:spChg chg="add del mod">
          <ac:chgData name="Jordynn Hays GPSS University Affairs Director" userId="S::gpssua@uw.edu::a545e726-4f49-48b9-a291-8e5bf6d6697c" providerId="AD" clId="Web-{A1A42647-7BD5-9270-643B-91C55656988D}" dt="2025-03-11T20:15:55.631" v="38"/>
          <ac:spMkLst>
            <pc:docMk/>
            <pc:sldMk cId="76395872" sldId="495"/>
            <ac:spMk id="15" creationId="{D6F0F9E4-20D5-8867-408A-0BC1942B46A5}"/>
          </ac:spMkLst>
        </pc:spChg>
        <pc:picChg chg="add mod">
          <ac:chgData name="Jordynn Hays GPSS University Affairs Director" userId="S::gpssua@uw.edu::a545e726-4f49-48b9-a291-8e5bf6d6697c" providerId="AD" clId="Web-{A1A42647-7BD5-9270-643B-91C55656988D}" dt="2025-03-11T20:16:20.429" v="48" actId="1076"/>
          <ac:picMkLst>
            <pc:docMk/>
            <pc:sldMk cId="76395872" sldId="495"/>
            <ac:picMk id="4" creationId="{C78112E3-4428-1A1F-5DA5-8298BF74B323}"/>
          </ac:picMkLst>
        </pc:picChg>
        <pc:picChg chg="del mod modCrop">
          <ac:chgData name="Jordynn Hays GPSS University Affairs Director" userId="S::gpssua@uw.edu::a545e726-4f49-48b9-a291-8e5bf6d6697c" providerId="AD" clId="Web-{A1A42647-7BD5-9270-643B-91C55656988D}" dt="2025-03-11T20:14:39.253" v="18"/>
          <ac:picMkLst>
            <pc:docMk/>
            <pc:sldMk cId="76395872" sldId="495"/>
            <ac:picMk id="7" creationId="{EEF89BC0-A3E3-0D8C-58D2-BCE229CA5707}"/>
          </ac:picMkLst>
        </pc:picChg>
        <pc:picChg chg="del">
          <ac:chgData name="Jordynn Hays GPSS University Affairs Director" userId="S::gpssua@uw.edu::a545e726-4f49-48b9-a291-8e5bf6d6697c" providerId="AD" clId="Web-{A1A42647-7BD5-9270-643B-91C55656988D}" dt="2025-03-11T20:15:02.848" v="28"/>
          <ac:picMkLst>
            <pc:docMk/>
            <pc:sldMk cId="76395872" sldId="495"/>
            <ac:picMk id="10" creationId="{2EE50D6F-28B7-CF0B-9024-23580D0F5DEF}"/>
          </ac:picMkLst>
        </pc:picChg>
        <pc:picChg chg="del">
          <ac:chgData name="Jordynn Hays GPSS University Affairs Director" userId="S::gpssua@uw.edu::a545e726-4f49-48b9-a291-8e5bf6d6697c" providerId="AD" clId="Web-{A1A42647-7BD5-9270-643B-91C55656988D}" dt="2025-03-11T20:15:01.660" v="27"/>
          <ac:picMkLst>
            <pc:docMk/>
            <pc:sldMk cId="76395872" sldId="495"/>
            <ac:picMk id="11" creationId="{AA5EFE7C-E110-BF6C-6EFF-699D2479D85C}"/>
          </ac:picMkLst>
        </pc:picChg>
      </pc:sldChg>
      <pc:sldChg chg="del">
        <pc:chgData name="Jordynn Hays GPSS University Affairs Director" userId="S::gpssua@uw.edu::a545e726-4f49-48b9-a291-8e5bf6d6697c" providerId="AD" clId="Web-{A1A42647-7BD5-9270-643B-91C55656988D}" dt="2025-03-11T20:17:17.181" v="77"/>
        <pc:sldMkLst>
          <pc:docMk/>
          <pc:sldMk cId="3005604185" sldId="496"/>
        </pc:sldMkLst>
      </pc:sldChg>
      <pc:sldChg chg="del">
        <pc:chgData name="Jordynn Hays GPSS University Affairs Director" userId="S::gpssua@uw.edu::a545e726-4f49-48b9-a291-8e5bf6d6697c" providerId="AD" clId="Web-{A1A42647-7BD5-9270-643B-91C55656988D}" dt="2025-03-11T20:17:16.041" v="76"/>
        <pc:sldMkLst>
          <pc:docMk/>
          <pc:sldMk cId="3858505812" sldId="497"/>
        </pc:sldMkLst>
      </pc:sldChg>
      <pc:sldChg chg="del">
        <pc:chgData name="Jordynn Hays GPSS University Affairs Director" userId="S::gpssua@uw.edu::a545e726-4f49-48b9-a291-8e5bf6d6697c" providerId="AD" clId="Web-{A1A42647-7BD5-9270-643B-91C55656988D}" dt="2025-03-11T20:17:15.478" v="75"/>
        <pc:sldMkLst>
          <pc:docMk/>
          <pc:sldMk cId="552756950" sldId="498"/>
        </pc:sldMkLst>
      </pc:sldChg>
      <pc:sldChg chg="del">
        <pc:chgData name="Jordynn Hays GPSS University Affairs Director" userId="S::gpssua@uw.edu::a545e726-4f49-48b9-a291-8e5bf6d6697c" providerId="AD" clId="Web-{A1A42647-7BD5-9270-643B-91C55656988D}" dt="2025-03-11T20:17:18.713" v="79"/>
        <pc:sldMkLst>
          <pc:docMk/>
          <pc:sldMk cId="4047665848" sldId="499"/>
        </pc:sldMkLst>
      </pc:sldChg>
      <pc:sldChg chg="del">
        <pc:chgData name="Jordynn Hays GPSS University Affairs Director" userId="S::gpssua@uw.edu::a545e726-4f49-48b9-a291-8e5bf6d6697c" providerId="AD" clId="Web-{A1A42647-7BD5-9270-643B-91C55656988D}" dt="2025-03-11T20:17:19.681" v="80"/>
        <pc:sldMkLst>
          <pc:docMk/>
          <pc:sldMk cId="1243217432" sldId="500"/>
        </pc:sldMkLst>
      </pc:sldChg>
      <pc:sldChg chg="del">
        <pc:chgData name="Jordynn Hays GPSS University Affairs Director" userId="S::gpssua@uw.edu::a545e726-4f49-48b9-a291-8e5bf6d6697c" providerId="AD" clId="Web-{A1A42647-7BD5-9270-643B-91C55656988D}" dt="2025-03-11T20:17:15.103" v="74"/>
        <pc:sldMkLst>
          <pc:docMk/>
          <pc:sldMk cId="3984508758" sldId="501"/>
        </pc:sldMkLst>
      </pc:sldChg>
      <pc:sldChg chg="del">
        <pc:chgData name="Jordynn Hays GPSS University Affairs Director" userId="S::gpssua@uw.edu::a545e726-4f49-48b9-a291-8e5bf6d6697c" providerId="AD" clId="Web-{A1A42647-7BD5-9270-643B-91C55656988D}" dt="2025-03-11T20:18:11.793" v="123"/>
        <pc:sldMkLst>
          <pc:docMk/>
          <pc:sldMk cId="74431870" sldId="502"/>
        </pc:sldMkLst>
      </pc:sldChg>
      <pc:sldChg chg="del">
        <pc:chgData name="Jordynn Hays GPSS University Affairs Director" userId="S::gpssua@uw.edu::a545e726-4f49-48b9-a291-8e5bf6d6697c" providerId="AD" clId="Web-{A1A42647-7BD5-9270-643B-91C55656988D}" dt="2025-03-11T20:17:25.713" v="88"/>
        <pc:sldMkLst>
          <pc:docMk/>
          <pc:sldMk cId="1158125672" sldId="503"/>
        </pc:sldMkLst>
      </pc:sldChg>
      <pc:sldChg chg="del">
        <pc:chgData name="Jordynn Hays GPSS University Affairs Director" userId="S::gpssua@uw.edu::a545e726-4f49-48b9-a291-8e5bf6d6697c" providerId="AD" clId="Web-{A1A42647-7BD5-9270-643B-91C55656988D}" dt="2025-03-11T20:17:26.947" v="91"/>
        <pc:sldMkLst>
          <pc:docMk/>
          <pc:sldMk cId="4159366469" sldId="504"/>
        </pc:sldMkLst>
      </pc:sldChg>
      <pc:sldChg chg="del">
        <pc:chgData name="Jordynn Hays GPSS University Affairs Director" userId="S::gpssua@uw.edu::a545e726-4f49-48b9-a291-8e5bf6d6697c" providerId="AD" clId="Web-{A1A42647-7BD5-9270-643B-91C55656988D}" dt="2025-03-11T20:17:28.010" v="92"/>
        <pc:sldMkLst>
          <pc:docMk/>
          <pc:sldMk cId="1534497398" sldId="505"/>
        </pc:sldMkLst>
      </pc:sldChg>
      <pc:sldChg chg="del">
        <pc:chgData name="Jordynn Hays GPSS University Affairs Director" userId="S::gpssua@uw.edu::a545e726-4f49-48b9-a291-8e5bf6d6697c" providerId="AD" clId="Web-{A1A42647-7BD5-9270-643B-91C55656988D}" dt="2025-03-11T20:17:31.213" v="95"/>
        <pc:sldMkLst>
          <pc:docMk/>
          <pc:sldMk cId="2880380489" sldId="506"/>
        </pc:sldMkLst>
      </pc:sldChg>
      <pc:sldChg chg="del">
        <pc:chgData name="Jordynn Hays GPSS University Affairs Director" userId="S::gpssua@uw.edu::a545e726-4f49-48b9-a291-8e5bf6d6697c" providerId="AD" clId="Web-{A1A42647-7BD5-9270-643B-91C55656988D}" dt="2025-03-11T20:17:30.432" v="94"/>
        <pc:sldMkLst>
          <pc:docMk/>
          <pc:sldMk cId="2922542274" sldId="507"/>
        </pc:sldMkLst>
      </pc:sldChg>
      <pc:sldChg chg="del">
        <pc:chgData name="Jordynn Hays GPSS University Affairs Director" userId="S::gpssua@uw.edu::a545e726-4f49-48b9-a291-8e5bf6d6697c" providerId="AD" clId="Web-{A1A42647-7BD5-9270-643B-91C55656988D}" dt="2025-03-11T20:17:31.541" v="96"/>
        <pc:sldMkLst>
          <pc:docMk/>
          <pc:sldMk cId="3229188333" sldId="508"/>
        </pc:sldMkLst>
      </pc:sldChg>
      <pc:sldChg chg="del">
        <pc:chgData name="Jordynn Hays GPSS University Affairs Director" userId="S::gpssua@uw.edu::a545e726-4f49-48b9-a291-8e5bf6d6697c" providerId="AD" clId="Web-{A1A42647-7BD5-9270-643B-91C55656988D}" dt="2025-03-11T20:17:32.463" v="97"/>
        <pc:sldMkLst>
          <pc:docMk/>
          <pc:sldMk cId="1454008907" sldId="509"/>
        </pc:sldMkLst>
      </pc:sldChg>
      <pc:sldChg chg="del">
        <pc:chgData name="Jordynn Hays GPSS University Affairs Director" userId="S::gpssua@uw.edu::a545e726-4f49-48b9-a291-8e5bf6d6697c" providerId="AD" clId="Web-{A1A42647-7BD5-9270-643B-91C55656988D}" dt="2025-03-11T20:17:33.260" v="98"/>
        <pc:sldMkLst>
          <pc:docMk/>
          <pc:sldMk cId="1219667636" sldId="510"/>
        </pc:sldMkLst>
      </pc:sldChg>
      <pc:sldChg chg="del">
        <pc:chgData name="Jordynn Hays GPSS University Affairs Director" userId="S::gpssua@uw.edu::a545e726-4f49-48b9-a291-8e5bf6d6697c" providerId="AD" clId="Web-{A1A42647-7BD5-9270-643B-91C55656988D}" dt="2025-03-11T20:17:33.744" v="99"/>
        <pc:sldMkLst>
          <pc:docMk/>
          <pc:sldMk cId="3940741992" sldId="511"/>
        </pc:sldMkLst>
      </pc:sldChg>
      <pc:sldChg chg="del">
        <pc:chgData name="Jordynn Hays GPSS University Affairs Director" userId="S::gpssua@uw.edu::a545e726-4f49-48b9-a291-8e5bf6d6697c" providerId="AD" clId="Web-{A1A42647-7BD5-9270-643B-91C55656988D}" dt="2025-03-11T20:17:35.338" v="100"/>
        <pc:sldMkLst>
          <pc:docMk/>
          <pc:sldMk cId="3669258620" sldId="512"/>
        </pc:sldMkLst>
      </pc:sldChg>
      <pc:sldChg chg="del">
        <pc:chgData name="Jordynn Hays GPSS University Affairs Director" userId="S::gpssua@uw.edu::a545e726-4f49-48b9-a291-8e5bf6d6697c" providerId="AD" clId="Web-{A1A42647-7BD5-9270-643B-91C55656988D}" dt="2025-03-11T20:17:54.683" v="111"/>
        <pc:sldMkLst>
          <pc:docMk/>
          <pc:sldMk cId="3260188501" sldId="513"/>
        </pc:sldMkLst>
      </pc:sldChg>
      <pc:sldChg chg="del">
        <pc:chgData name="Jordynn Hays GPSS University Affairs Director" userId="S::gpssua@uw.edu::a545e726-4f49-48b9-a291-8e5bf6d6697c" providerId="AD" clId="Web-{A1A42647-7BD5-9270-643B-91C55656988D}" dt="2025-03-11T20:17:55.355" v="112"/>
        <pc:sldMkLst>
          <pc:docMk/>
          <pc:sldMk cId="358869149" sldId="514"/>
        </pc:sldMkLst>
      </pc:sldChg>
      <pc:sldChg chg="del">
        <pc:chgData name="Jordynn Hays GPSS University Affairs Director" userId="S::gpssua@uw.edu::a545e726-4f49-48b9-a291-8e5bf6d6697c" providerId="AD" clId="Web-{A1A42647-7BD5-9270-643B-91C55656988D}" dt="2025-03-11T20:17:55.589" v="113"/>
        <pc:sldMkLst>
          <pc:docMk/>
          <pc:sldMk cId="2848191503" sldId="515"/>
        </pc:sldMkLst>
      </pc:sldChg>
      <pc:sldChg chg="del">
        <pc:chgData name="Jordynn Hays GPSS University Affairs Director" userId="S::gpssua@uw.edu::a545e726-4f49-48b9-a291-8e5bf6d6697c" providerId="AD" clId="Web-{A1A42647-7BD5-9270-643B-91C55656988D}" dt="2025-03-11T20:17:57.855" v="114"/>
        <pc:sldMkLst>
          <pc:docMk/>
          <pc:sldMk cId="4168799656" sldId="516"/>
        </pc:sldMkLst>
      </pc:sldChg>
      <pc:sldChg chg="del">
        <pc:chgData name="Jordynn Hays GPSS University Affairs Director" userId="S::gpssua@uw.edu::a545e726-4f49-48b9-a291-8e5bf6d6697c" providerId="AD" clId="Web-{A1A42647-7BD5-9270-643B-91C55656988D}" dt="2025-03-11T20:17:58.949" v="115"/>
        <pc:sldMkLst>
          <pc:docMk/>
          <pc:sldMk cId="3308695435" sldId="517"/>
        </pc:sldMkLst>
      </pc:sldChg>
      <pc:sldChg chg="del">
        <pc:chgData name="Jordynn Hays GPSS University Affairs Director" userId="S::gpssua@uw.edu::a545e726-4f49-48b9-a291-8e5bf6d6697c" providerId="AD" clId="Web-{A1A42647-7BD5-9270-643B-91C55656988D}" dt="2025-03-11T20:18:02.746" v="117"/>
        <pc:sldMkLst>
          <pc:docMk/>
          <pc:sldMk cId="1777740909" sldId="518"/>
        </pc:sldMkLst>
      </pc:sldChg>
      <pc:sldChg chg="del">
        <pc:chgData name="Jordynn Hays GPSS University Affairs Director" userId="S::gpssua@uw.edu::a545e726-4f49-48b9-a291-8e5bf6d6697c" providerId="AD" clId="Web-{A1A42647-7BD5-9270-643B-91C55656988D}" dt="2025-03-11T20:18:08.433" v="120"/>
        <pc:sldMkLst>
          <pc:docMk/>
          <pc:sldMk cId="367936326" sldId="519"/>
        </pc:sldMkLst>
      </pc:sldChg>
      <pc:sldChg chg="del">
        <pc:chgData name="Jordynn Hays GPSS University Affairs Director" userId="S::gpssua@uw.edu::a545e726-4f49-48b9-a291-8e5bf6d6697c" providerId="AD" clId="Web-{A1A42647-7BD5-9270-643B-91C55656988D}" dt="2025-03-11T20:18:04.793" v="118"/>
        <pc:sldMkLst>
          <pc:docMk/>
          <pc:sldMk cId="3755488681" sldId="520"/>
        </pc:sldMkLst>
      </pc:sldChg>
      <pc:sldChg chg="del">
        <pc:chgData name="Jordynn Hays GPSS University Affairs Director" userId="S::gpssua@uw.edu::a545e726-4f49-48b9-a291-8e5bf6d6697c" providerId="AD" clId="Web-{A1A42647-7BD5-9270-643B-91C55656988D}" dt="2025-03-11T20:18:07.386" v="119"/>
        <pc:sldMkLst>
          <pc:docMk/>
          <pc:sldMk cId="1031881142" sldId="521"/>
        </pc:sldMkLst>
      </pc:sldChg>
      <pc:sldChg chg="del">
        <pc:chgData name="Jordynn Hays GPSS University Affairs Director" userId="S::gpssua@uw.edu::a545e726-4f49-48b9-a291-8e5bf6d6697c" providerId="AD" clId="Web-{A1A42647-7BD5-9270-643B-91C55656988D}" dt="2025-03-11T20:18:11.043" v="122"/>
        <pc:sldMkLst>
          <pc:docMk/>
          <pc:sldMk cId="1840522027" sldId="523"/>
        </pc:sldMkLst>
      </pc:sldChg>
      <pc:sldChg chg="del">
        <pc:chgData name="Jordynn Hays GPSS University Affairs Director" userId="S::gpssua@uw.edu::a545e726-4f49-48b9-a291-8e5bf6d6697c" providerId="AD" clId="Web-{A1A42647-7BD5-9270-643B-91C55656988D}" dt="2025-03-11T20:17:21.244" v="82"/>
        <pc:sldMkLst>
          <pc:docMk/>
          <pc:sldMk cId="964748084" sldId="524"/>
        </pc:sldMkLst>
      </pc:sldChg>
      <pc:sldChg chg="del">
        <pc:chgData name="Jordynn Hays GPSS University Affairs Director" userId="S::gpssua@uw.edu::a545e726-4f49-48b9-a291-8e5bf6d6697c" providerId="AD" clId="Web-{A1A42647-7BD5-9270-643B-91C55656988D}" dt="2025-03-11T20:18:09.199" v="121"/>
        <pc:sldMkLst>
          <pc:docMk/>
          <pc:sldMk cId="2340824783" sldId="525"/>
        </pc:sldMkLst>
      </pc:sldChg>
      <pc:sldChg chg="del">
        <pc:chgData name="Jordynn Hays GPSS University Affairs Director" userId="S::gpssua@uw.edu::a545e726-4f49-48b9-a291-8e5bf6d6697c" providerId="AD" clId="Web-{A1A42647-7BD5-9270-643B-91C55656988D}" dt="2025-03-11T20:17:40.448" v="103"/>
        <pc:sldMkLst>
          <pc:docMk/>
          <pc:sldMk cId="1898082652" sldId="526"/>
        </pc:sldMkLst>
      </pc:sldChg>
      <pc:sldChg chg="del">
        <pc:chgData name="Jordynn Hays GPSS University Affairs Director" userId="S::gpssua@uw.edu::a545e726-4f49-48b9-a291-8e5bf6d6697c" providerId="AD" clId="Web-{A1A42647-7BD5-9270-643B-91C55656988D}" dt="2025-03-11T20:16:56.337" v="66"/>
        <pc:sldMkLst>
          <pc:docMk/>
          <pc:sldMk cId="2622352165" sldId="527"/>
        </pc:sldMkLst>
      </pc:sldChg>
      <pc:sldChg chg="del">
        <pc:chgData name="Jordynn Hays GPSS University Affairs Director" userId="S::gpssua@uw.edu::a545e726-4f49-48b9-a291-8e5bf6d6697c" providerId="AD" clId="Web-{A1A42647-7BD5-9270-643B-91C55656988D}" dt="2025-03-11T20:17:24.557" v="83"/>
        <pc:sldMkLst>
          <pc:docMk/>
          <pc:sldMk cId="883024421" sldId="528"/>
        </pc:sldMkLst>
      </pc:sldChg>
      <pc:sldChg chg="del">
        <pc:chgData name="Jordynn Hays GPSS University Affairs Director" userId="S::gpssua@uw.edu::a545e726-4f49-48b9-a291-8e5bf6d6697c" providerId="AD" clId="Web-{A1A42647-7BD5-9270-643B-91C55656988D}" dt="2025-03-11T20:17:44.417" v="106"/>
        <pc:sldMkLst>
          <pc:docMk/>
          <pc:sldMk cId="748917150" sldId="529"/>
        </pc:sldMkLst>
      </pc:sldChg>
      <pc:sldChg chg="del">
        <pc:chgData name="Jordynn Hays GPSS University Affairs Director" userId="S::gpssua@uw.edu::a545e726-4f49-48b9-a291-8e5bf6d6697c" providerId="AD" clId="Web-{A1A42647-7BD5-9270-643B-91C55656988D}" dt="2025-03-11T20:17:47.339" v="107"/>
        <pc:sldMkLst>
          <pc:docMk/>
          <pc:sldMk cId="897380717" sldId="530"/>
        </pc:sldMkLst>
      </pc:sldChg>
      <pc:sldChg chg="del">
        <pc:chgData name="Jordynn Hays GPSS University Affairs Director" userId="S::gpssua@uw.edu::a545e726-4f49-48b9-a291-8e5bf6d6697c" providerId="AD" clId="Web-{A1A42647-7BD5-9270-643B-91C55656988D}" dt="2025-03-11T20:17:13.759" v="73"/>
        <pc:sldMkLst>
          <pc:docMk/>
          <pc:sldMk cId="1116150739" sldId="531"/>
        </pc:sldMkLst>
      </pc:sldChg>
      <pc:sldChg chg="addSp delSp modSp">
        <pc:chgData name="Jordynn Hays GPSS University Affairs Director" userId="S::gpssua@uw.edu::a545e726-4f49-48b9-a291-8e5bf6d6697c" providerId="AD" clId="Web-{A1A42647-7BD5-9270-643B-91C55656988D}" dt="2025-03-11T20:22:06.880" v="228" actId="1076"/>
        <pc:sldMkLst>
          <pc:docMk/>
          <pc:sldMk cId="265297887" sldId="532"/>
        </pc:sldMkLst>
        <pc:spChg chg="add del">
          <ac:chgData name="Jordynn Hays GPSS University Affairs Director" userId="S::gpssua@uw.edu::a545e726-4f49-48b9-a291-8e5bf6d6697c" providerId="AD" clId="Web-{A1A42647-7BD5-9270-643B-91C55656988D}" dt="2025-03-11T20:19:40.984" v="129"/>
          <ac:spMkLst>
            <pc:docMk/>
            <pc:sldMk cId="265297887" sldId="532"/>
            <ac:spMk id="4" creationId="{E51AE57C-BA9B-DA04-A0AD-B37035FF5F88}"/>
          </ac:spMkLst>
        </pc:spChg>
        <pc:spChg chg="del mod">
          <ac:chgData name="Jordynn Hays GPSS University Affairs Director" userId="S::gpssua@uw.edu::a545e726-4f49-48b9-a291-8e5bf6d6697c" providerId="AD" clId="Web-{A1A42647-7BD5-9270-643B-91C55656988D}" dt="2025-03-11T20:16:27.570" v="52"/>
          <ac:spMkLst>
            <pc:docMk/>
            <pc:sldMk cId="265297887" sldId="532"/>
            <ac:spMk id="5" creationId="{767125D7-D332-7AA4-049B-A30642BB3FDD}"/>
          </ac:spMkLst>
        </pc:spChg>
        <pc:spChg chg="add mod">
          <ac:chgData name="Jordynn Hays GPSS University Affairs Director" userId="S::gpssua@uw.edu::a545e726-4f49-48b9-a291-8e5bf6d6697c" providerId="AD" clId="Web-{A1A42647-7BD5-9270-643B-91C55656988D}" dt="2025-03-11T20:21:56.942" v="225" actId="20577"/>
          <ac:spMkLst>
            <pc:docMk/>
            <pc:sldMk cId="265297887" sldId="532"/>
            <ac:spMk id="6" creationId="{65158CBC-822F-7D8F-474A-62BEA0ACA771}"/>
          </ac:spMkLst>
        </pc:spChg>
        <pc:spChg chg="del">
          <ac:chgData name="Jordynn Hays GPSS University Affairs Director" userId="S::gpssua@uw.edu::a545e726-4f49-48b9-a291-8e5bf6d6697c" providerId="AD" clId="Web-{A1A42647-7BD5-9270-643B-91C55656988D}" dt="2025-03-11T20:16:31.305" v="56"/>
          <ac:spMkLst>
            <pc:docMk/>
            <pc:sldMk cId="265297887" sldId="532"/>
            <ac:spMk id="10" creationId="{6A87A79A-7FB7-647F-2ECC-321ED594D615}"/>
          </ac:spMkLst>
        </pc:spChg>
        <pc:spChg chg="del mod">
          <ac:chgData name="Jordynn Hays GPSS University Affairs Director" userId="S::gpssua@uw.edu::a545e726-4f49-48b9-a291-8e5bf6d6697c" providerId="AD" clId="Web-{A1A42647-7BD5-9270-643B-91C55656988D}" dt="2025-03-11T20:16:29.289" v="55"/>
          <ac:spMkLst>
            <pc:docMk/>
            <pc:sldMk cId="265297887" sldId="532"/>
            <ac:spMk id="13" creationId="{E30BA12A-3BAF-47D8-9B90-2368418A74D7}"/>
          </ac:spMkLst>
        </pc:spChg>
        <pc:picChg chg="add mod">
          <ac:chgData name="Jordynn Hays GPSS University Affairs Director" userId="S::gpssua@uw.edu::a545e726-4f49-48b9-a291-8e5bf6d6697c" providerId="AD" clId="Web-{A1A42647-7BD5-9270-643B-91C55656988D}" dt="2025-03-11T20:22:06.880" v="228" actId="1076"/>
          <ac:picMkLst>
            <pc:docMk/>
            <pc:sldMk cId="265297887" sldId="532"/>
            <ac:picMk id="2" creationId="{9825F2C0-51FC-0B8B-DF1E-525AB646B626}"/>
          </ac:picMkLst>
        </pc:picChg>
        <pc:picChg chg="del">
          <ac:chgData name="Jordynn Hays GPSS University Affairs Director" userId="S::gpssua@uw.edu::a545e726-4f49-48b9-a291-8e5bf6d6697c" providerId="AD" clId="Web-{A1A42647-7BD5-9270-643B-91C55656988D}" dt="2025-03-11T20:16:25.242" v="49"/>
          <ac:picMkLst>
            <pc:docMk/>
            <pc:sldMk cId="265297887" sldId="532"/>
            <ac:picMk id="11" creationId="{23D4282E-0D14-FB80-A32C-DD9E8B3F76E3}"/>
          </ac:picMkLst>
        </pc:picChg>
      </pc:sldChg>
      <pc:sldChg chg="addSp delSp modSp add replId">
        <pc:chgData name="Jordynn Hays GPSS University Affairs Director" userId="S::gpssua@uw.edu::a545e726-4f49-48b9-a291-8e5bf6d6697c" providerId="AD" clId="Web-{A1A42647-7BD5-9270-643B-91C55656988D}" dt="2025-03-11T20:26:35.328" v="328" actId="20577"/>
        <pc:sldMkLst>
          <pc:docMk/>
          <pc:sldMk cId="2123598350" sldId="533"/>
        </pc:sldMkLst>
        <pc:spChg chg="mod">
          <ac:chgData name="Jordynn Hays GPSS University Affairs Director" userId="S::gpssua@uw.edu::a545e726-4f49-48b9-a291-8e5bf6d6697c" providerId="AD" clId="Web-{A1A42647-7BD5-9270-643B-91C55656988D}" dt="2025-03-11T20:23:44.884" v="263" actId="1076"/>
          <ac:spMkLst>
            <pc:docMk/>
            <pc:sldMk cId="2123598350" sldId="533"/>
            <ac:spMk id="5" creationId="{D602C23C-A84A-CD52-3DF8-F010E687F136}"/>
          </ac:spMkLst>
        </pc:spChg>
        <pc:spChg chg="add mod">
          <ac:chgData name="Jordynn Hays GPSS University Affairs Director" userId="S::gpssua@uw.edu::a545e726-4f49-48b9-a291-8e5bf6d6697c" providerId="AD" clId="Web-{A1A42647-7BD5-9270-643B-91C55656988D}" dt="2025-03-11T20:26:35.328" v="328" actId="20577"/>
          <ac:spMkLst>
            <pc:docMk/>
            <pc:sldMk cId="2123598350" sldId="533"/>
            <ac:spMk id="8" creationId="{3FA9162C-38FE-41C6-332A-B2FC04217005}"/>
          </ac:spMkLst>
        </pc:spChg>
        <pc:picChg chg="add mod">
          <ac:chgData name="Jordynn Hays GPSS University Affairs Director" userId="S::gpssua@uw.edu::a545e726-4f49-48b9-a291-8e5bf6d6697c" providerId="AD" clId="Web-{A1A42647-7BD5-9270-643B-91C55656988D}" dt="2025-03-11T20:23:32.243" v="255" actId="1076"/>
          <ac:picMkLst>
            <pc:docMk/>
            <pc:sldMk cId="2123598350" sldId="533"/>
            <ac:picMk id="2" creationId="{39CDE472-DF80-8B08-CD58-4A0D63EB9E2B}"/>
          </ac:picMkLst>
        </pc:picChg>
        <pc:picChg chg="del">
          <ac:chgData name="Jordynn Hays GPSS University Affairs Director" userId="S::gpssua@uw.edu::a545e726-4f49-48b9-a291-8e5bf6d6697c" providerId="AD" clId="Web-{A1A42647-7BD5-9270-643B-91C55656988D}" dt="2025-03-11T20:23:12.195" v="244"/>
          <ac:picMkLst>
            <pc:docMk/>
            <pc:sldMk cId="2123598350" sldId="533"/>
            <ac:picMk id="3" creationId="{5E077616-37F3-E864-A283-00CC6133A2DF}"/>
          </ac:picMkLst>
        </pc:picChg>
        <pc:picChg chg="add del">
          <ac:chgData name="Jordynn Hays GPSS University Affairs Director" userId="S::gpssua@uw.edu::a545e726-4f49-48b9-a291-8e5bf6d6697c" providerId="AD" clId="Web-{A1A42647-7BD5-9270-643B-91C55656988D}" dt="2025-03-11T20:23:57.806" v="265"/>
          <ac:picMkLst>
            <pc:docMk/>
            <pc:sldMk cId="2123598350" sldId="533"/>
            <ac:picMk id="4" creationId="{FC88DED2-9BD4-4153-F2A2-41D9AB4C723F}"/>
          </ac:picMkLst>
        </pc:picChg>
        <pc:picChg chg="add del">
          <ac:chgData name="Jordynn Hays GPSS University Affairs Director" userId="S::gpssua@uw.edu::a545e726-4f49-48b9-a291-8e5bf6d6697c" providerId="AD" clId="Web-{A1A42647-7BD5-9270-643B-91C55656988D}" dt="2025-03-11T20:24:05.041" v="267"/>
          <ac:picMkLst>
            <pc:docMk/>
            <pc:sldMk cId="2123598350" sldId="533"/>
            <ac:picMk id="6" creationId="{B09D9475-52F7-1066-7888-D7B4CAD8064A}"/>
          </ac:picMkLst>
        </pc:picChg>
      </pc:sldChg>
      <pc:sldChg chg="new del">
        <pc:chgData name="Jordynn Hays GPSS University Affairs Director" userId="S::gpssua@uw.edu::a545e726-4f49-48b9-a291-8e5bf6d6697c" providerId="AD" clId="Web-{A1A42647-7BD5-9270-643B-91C55656988D}" dt="2025-03-11T20:25:15.262" v="293"/>
        <pc:sldMkLst>
          <pc:docMk/>
          <pc:sldMk cId="4101902611" sldId="534"/>
        </pc:sldMkLst>
      </pc:sldChg>
      <pc:sldChg chg="addSp delSp modSp new">
        <pc:chgData name="Jordynn Hays GPSS University Affairs Director" userId="S::gpssua@uw.edu::a545e726-4f49-48b9-a291-8e5bf6d6697c" providerId="AD" clId="Web-{A1A42647-7BD5-9270-643B-91C55656988D}" dt="2025-03-11T20:25:05.668" v="292" actId="20577"/>
        <pc:sldMkLst>
          <pc:docMk/>
          <pc:sldMk cId="2959141379" sldId="535"/>
        </pc:sldMkLst>
        <pc:spChg chg="mod">
          <ac:chgData name="Jordynn Hays GPSS University Affairs Director" userId="S::gpssua@uw.edu::a545e726-4f49-48b9-a291-8e5bf6d6697c" providerId="AD" clId="Web-{A1A42647-7BD5-9270-643B-91C55656988D}" dt="2025-03-11T20:24:52.668" v="284" actId="20577"/>
          <ac:spMkLst>
            <pc:docMk/>
            <pc:sldMk cId="2959141379" sldId="535"/>
            <ac:spMk id="2" creationId="{1F1C2052-8360-B9F9-174A-BE46848D2CD0}"/>
          </ac:spMkLst>
        </pc:spChg>
        <pc:spChg chg="mod">
          <ac:chgData name="Jordynn Hays GPSS University Affairs Director" userId="S::gpssua@uw.edu::a545e726-4f49-48b9-a291-8e5bf6d6697c" providerId="AD" clId="Web-{A1A42647-7BD5-9270-643B-91C55656988D}" dt="2025-03-11T20:25:05.668" v="292" actId="20577"/>
          <ac:spMkLst>
            <pc:docMk/>
            <pc:sldMk cId="2959141379" sldId="535"/>
            <ac:spMk id="3" creationId="{6794EECE-13F5-411A-FB2B-F973621EC8CC}"/>
          </ac:spMkLst>
        </pc:spChg>
        <pc:spChg chg="del">
          <ac:chgData name="Jordynn Hays GPSS University Affairs Director" userId="S::gpssua@uw.edu::a545e726-4f49-48b9-a291-8e5bf6d6697c" providerId="AD" clId="Web-{A1A42647-7BD5-9270-643B-91C55656988D}" dt="2025-03-11T20:24:27.870" v="270"/>
          <ac:spMkLst>
            <pc:docMk/>
            <pc:sldMk cId="2959141379" sldId="535"/>
            <ac:spMk id="4" creationId="{42C6C22B-2C1C-76A9-C4E8-D826220ADA47}"/>
          </ac:spMkLst>
        </pc:spChg>
        <pc:picChg chg="add mod">
          <ac:chgData name="Jordynn Hays GPSS University Affairs Director" userId="S::gpssua@uw.edu::a545e726-4f49-48b9-a291-8e5bf6d6697c" providerId="AD" clId="Web-{A1A42647-7BD5-9270-643B-91C55656988D}" dt="2025-03-11T20:24:44.574" v="276" actId="1076"/>
          <ac:picMkLst>
            <pc:docMk/>
            <pc:sldMk cId="2959141379" sldId="535"/>
            <ac:picMk id="6" creationId="{8E4BB287-5FF9-94BC-22AF-F2A88213B421}"/>
          </ac:picMkLst>
        </pc:picChg>
      </pc:sldChg>
    </pc:docChg>
  </pc:docChgLst>
  <pc:docChgLst>
    <pc:chgData name="Noah N. Hough, GPSS Vice President of Administration" userId="S::gpssvpadmin@uw.edu::1ae2dabc-bfe4-47f9-9b76-3dc81f32d6da" providerId="AD" clId="Web-{2F3FFC1F-5E88-0401-995D-CF6F28903F56}"/>
    <pc:docChg chg="addSld delSld modSld sldOrd">
      <pc:chgData name="Noah N. Hough, GPSS Vice President of Administration" userId="S::gpssvpadmin@uw.edu::1ae2dabc-bfe4-47f9-9b76-3dc81f32d6da" providerId="AD" clId="Web-{2F3FFC1F-5E88-0401-995D-CF6F28903F56}" dt="2025-03-13T00:56:40.099" v="73"/>
      <pc:docMkLst>
        <pc:docMk/>
      </pc:docMkLst>
      <pc:sldChg chg="modSp">
        <pc:chgData name="Noah N. Hough, GPSS Vice President of Administration" userId="S::gpssvpadmin@uw.edu::1ae2dabc-bfe4-47f9-9b76-3dc81f32d6da" providerId="AD" clId="Web-{2F3FFC1F-5E88-0401-995D-CF6F28903F56}" dt="2025-03-13T00:41:39.412" v="71" actId="20577"/>
        <pc:sldMkLst>
          <pc:docMk/>
          <pc:sldMk cId="0" sldId="258"/>
        </pc:sldMkLst>
        <pc:spChg chg="mod">
          <ac:chgData name="Noah N. Hough, GPSS Vice President of Administration" userId="S::gpssvpadmin@uw.edu::1ae2dabc-bfe4-47f9-9b76-3dc81f32d6da" providerId="AD" clId="Web-{2F3FFC1F-5E88-0401-995D-CF6F28903F56}" dt="2025-03-13T00:41:39.412" v="71" actId="20577"/>
          <ac:spMkLst>
            <pc:docMk/>
            <pc:sldMk cId="0" sldId="258"/>
            <ac:spMk id="4" creationId="{C18806FD-E573-5D8E-8642-698F33AF0623}"/>
          </ac:spMkLst>
        </pc:spChg>
        <pc:spChg chg="mod">
          <ac:chgData name="Noah N. Hough, GPSS Vice President of Administration" userId="S::gpssvpadmin@uw.edu::1ae2dabc-bfe4-47f9-9b76-3dc81f32d6da" providerId="AD" clId="Web-{2F3FFC1F-5E88-0401-995D-CF6F28903F56}" dt="2025-03-12T17:54:10.705" v="18" actId="20577"/>
          <ac:spMkLst>
            <pc:docMk/>
            <pc:sldMk cId="0" sldId="258"/>
            <ac:spMk id="5" creationId="{AABDB67C-F9E8-BC63-3D49-F7AA05B6165D}"/>
          </ac:spMkLst>
        </pc:spChg>
        <pc:spChg chg="mod">
          <ac:chgData name="Noah N. Hough, GPSS Vice President of Administration" userId="S::gpssvpadmin@uw.edu::1ae2dabc-bfe4-47f9-9b76-3dc81f32d6da" providerId="AD" clId="Web-{2F3FFC1F-5E88-0401-995D-CF6F28903F56}" dt="2025-03-12T17:46:34.800" v="2" actId="1076"/>
          <ac:spMkLst>
            <pc:docMk/>
            <pc:sldMk cId="0" sldId="258"/>
            <ac:spMk id="10" creationId="{163D1A7E-A29A-F47F-8A52-A8E326F4BD70}"/>
          </ac:spMkLst>
        </pc:spChg>
      </pc:sldChg>
      <pc:sldChg chg="del">
        <pc:chgData name="Noah N. Hough, GPSS Vice President of Administration" userId="S::gpssvpadmin@uw.edu::1ae2dabc-bfe4-47f9-9b76-3dc81f32d6da" providerId="AD" clId="Web-{2F3FFC1F-5E88-0401-995D-CF6F28903F56}" dt="2025-03-13T00:56:40.099" v="73"/>
        <pc:sldMkLst>
          <pc:docMk/>
          <pc:sldMk cId="1657867503" sldId="492"/>
        </pc:sldMkLst>
      </pc:sldChg>
      <pc:sldChg chg="ord">
        <pc:chgData name="Noah N. Hough, GPSS Vice President of Administration" userId="S::gpssvpadmin@uw.edu::1ae2dabc-bfe4-47f9-9b76-3dc81f32d6da" providerId="AD" clId="Web-{2F3FFC1F-5E88-0401-995D-CF6F28903F56}" dt="2025-03-13T00:56:34.708" v="72"/>
        <pc:sldMkLst>
          <pc:docMk/>
          <pc:sldMk cId="126767705" sldId="552"/>
        </pc:sldMkLst>
      </pc:sldChg>
      <pc:sldChg chg="new del">
        <pc:chgData name="Noah N. Hough, GPSS Vice President of Administration" userId="S::gpssvpadmin@uw.edu::1ae2dabc-bfe4-47f9-9b76-3dc81f32d6da" providerId="AD" clId="Web-{2F3FFC1F-5E88-0401-995D-CF6F28903F56}" dt="2025-03-13T00:33:13.082" v="21"/>
        <pc:sldMkLst>
          <pc:docMk/>
          <pc:sldMk cId="2304061348" sldId="566"/>
        </pc:sldMkLst>
      </pc:sldChg>
      <pc:sldChg chg="addSp delSp modSp add">
        <pc:chgData name="Noah N. Hough, GPSS Vice President of Administration" userId="S::gpssvpadmin@uw.edu::1ae2dabc-bfe4-47f9-9b76-3dc81f32d6da" providerId="AD" clId="Web-{2F3FFC1F-5E88-0401-995D-CF6F28903F56}" dt="2025-03-13T00:34:26.366" v="61" actId="1076"/>
        <pc:sldMkLst>
          <pc:docMk/>
          <pc:sldMk cId="2608936111" sldId="567"/>
        </pc:sldMkLst>
        <pc:spChg chg="del mod">
          <ac:chgData name="Noah N. Hough, GPSS Vice President of Administration" userId="S::gpssvpadmin@uw.edu::1ae2dabc-bfe4-47f9-9b76-3dc81f32d6da" providerId="AD" clId="Web-{2F3FFC1F-5E88-0401-995D-CF6F28903F56}" dt="2025-03-13T00:34:19.287" v="57"/>
          <ac:spMkLst>
            <pc:docMk/>
            <pc:sldMk cId="2608936111" sldId="567"/>
            <ac:spMk id="3" creationId="{E8936C4F-E3C9-2DC3-D99D-6652DD48DBC0}"/>
          </ac:spMkLst>
        </pc:spChg>
        <pc:spChg chg="mod">
          <ac:chgData name="Noah N. Hough, GPSS Vice President of Administration" userId="S::gpssvpadmin@uw.edu::1ae2dabc-bfe4-47f9-9b76-3dc81f32d6da" providerId="AD" clId="Web-{2F3FFC1F-5E88-0401-995D-CF6F28903F56}" dt="2025-03-13T00:33:44.395" v="37" actId="20577"/>
          <ac:spMkLst>
            <pc:docMk/>
            <pc:sldMk cId="2608936111" sldId="567"/>
            <ac:spMk id="4" creationId="{C18806FD-E573-5D8E-8642-698F33AF0623}"/>
          </ac:spMkLst>
        </pc:spChg>
        <pc:spChg chg="del mod">
          <ac:chgData name="Noah N. Hough, GPSS Vice President of Administration" userId="S::gpssvpadmin@uw.edu::1ae2dabc-bfe4-47f9-9b76-3dc81f32d6da" providerId="AD" clId="Web-{2F3FFC1F-5E88-0401-995D-CF6F28903F56}" dt="2025-03-13T00:34:10.256" v="41"/>
          <ac:spMkLst>
            <pc:docMk/>
            <pc:sldMk cId="2608936111" sldId="567"/>
            <ac:spMk id="7" creationId="{66DD870E-896E-CC51-41BB-C00826DF6AFC}"/>
          </ac:spMkLst>
        </pc:spChg>
        <pc:spChg chg="del mod">
          <ac:chgData name="Noah N. Hough, GPSS Vice President of Administration" userId="S::gpssvpadmin@uw.edu::1ae2dabc-bfe4-47f9-9b76-3dc81f32d6da" providerId="AD" clId="Web-{2F3FFC1F-5E88-0401-995D-CF6F28903F56}" dt="2025-03-13T00:34:12.928" v="43"/>
          <ac:spMkLst>
            <pc:docMk/>
            <pc:sldMk cId="2608936111" sldId="567"/>
            <ac:spMk id="10" creationId="{163D1A7E-A29A-F47F-8A52-A8E326F4BD70}"/>
          </ac:spMkLst>
        </pc:spChg>
        <pc:spChg chg="mod">
          <ac:chgData name="Noah N. Hough, GPSS Vice President of Administration" userId="S::gpssvpadmin@uw.edu::1ae2dabc-bfe4-47f9-9b76-3dc81f32d6da" providerId="AD" clId="Web-{2F3FFC1F-5E88-0401-995D-CF6F28903F56}" dt="2025-03-13T00:33:16.879" v="23" actId="20577"/>
          <ac:spMkLst>
            <pc:docMk/>
            <pc:sldMk cId="2608936111" sldId="567"/>
            <ac:spMk id="168" creationId="{00000000-0000-0000-0000-000000000000}"/>
          </ac:spMkLst>
        </pc:spChg>
        <pc:picChg chg="del">
          <ac:chgData name="Noah N. Hough, GPSS Vice President of Administration" userId="S::gpssvpadmin@uw.edu::1ae2dabc-bfe4-47f9-9b76-3dc81f32d6da" providerId="AD" clId="Web-{2F3FFC1F-5E88-0401-995D-CF6F28903F56}" dt="2025-03-13T00:34:06.756" v="38"/>
          <ac:picMkLst>
            <pc:docMk/>
            <pc:sldMk cId="2608936111" sldId="567"/>
            <ac:picMk id="5" creationId="{B2E53397-2F57-5A07-A3EA-25A6B72197B3}"/>
          </ac:picMkLst>
        </pc:picChg>
        <pc:picChg chg="del">
          <ac:chgData name="Noah N. Hough, GPSS Vice President of Administration" userId="S::gpssvpadmin@uw.edu::1ae2dabc-bfe4-47f9-9b76-3dc81f32d6da" providerId="AD" clId="Web-{2F3FFC1F-5E88-0401-995D-CF6F28903F56}" dt="2025-03-13T00:34:07.959" v="39"/>
          <ac:picMkLst>
            <pc:docMk/>
            <pc:sldMk cId="2608936111" sldId="567"/>
            <ac:picMk id="6" creationId="{1BCCC7C9-FD1B-4DEC-A45A-5C43EA60379C}"/>
          </ac:picMkLst>
        </pc:picChg>
        <pc:picChg chg="add mod">
          <ac:chgData name="Noah N. Hough, GPSS Vice President of Administration" userId="S::gpssvpadmin@uw.edu::1ae2dabc-bfe4-47f9-9b76-3dc81f32d6da" providerId="AD" clId="Web-{2F3FFC1F-5E88-0401-995D-CF6F28903F56}" dt="2025-03-13T00:34:26.366" v="61" actId="1076"/>
          <ac:picMkLst>
            <pc:docMk/>
            <pc:sldMk cId="2608936111" sldId="567"/>
            <ac:picMk id="8" creationId="{B52A1E58-5791-C217-5E3F-06C7A80B580F}"/>
          </ac:picMkLst>
        </pc:picChg>
      </pc:sldChg>
    </pc:docChg>
  </pc:docChgLst>
  <pc:docChgLst>
    <pc:chgData name="Noah N. Hough, GPSS Vice President of Administration" userId="S::gpssvpadmin@uw.edu::1ae2dabc-bfe4-47f9-9b76-3dc81f32d6da" providerId="AD" clId="Web-{556DD0B4-B282-A2E6-844C-CE36985BD161}"/>
    <pc:docChg chg="addSld delSld modSld sldOrd">
      <pc:chgData name="Noah N. Hough, GPSS Vice President of Administration" userId="S::gpssvpadmin@uw.edu::1ae2dabc-bfe4-47f9-9b76-3dc81f32d6da" providerId="AD" clId="Web-{556DD0B4-B282-A2E6-844C-CE36985BD161}" dt="2025-03-12T23:01:03.449" v="390" actId="20577"/>
      <pc:docMkLst>
        <pc:docMk/>
      </pc:docMkLst>
      <pc:sldChg chg="addSp modSp">
        <pc:chgData name="Noah N. Hough, GPSS Vice President of Administration" userId="S::gpssvpadmin@uw.edu::1ae2dabc-bfe4-47f9-9b76-3dc81f32d6da" providerId="AD" clId="Web-{556DD0B4-B282-A2E6-844C-CE36985BD161}" dt="2025-03-12T18:35:37.533" v="12" actId="1076"/>
        <pc:sldMkLst>
          <pc:docMk/>
          <pc:sldMk cId="0" sldId="256"/>
        </pc:sldMkLst>
        <pc:spChg chg="mod">
          <ac:chgData name="Noah N. Hough, GPSS Vice President of Administration" userId="S::gpssvpadmin@uw.edu::1ae2dabc-bfe4-47f9-9b76-3dc81f32d6da" providerId="AD" clId="Web-{556DD0B4-B282-A2E6-844C-CE36985BD161}" dt="2025-03-12T18:35:33.439" v="10" actId="20577"/>
          <ac:spMkLst>
            <pc:docMk/>
            <pc:sldMk cId="0" sldId="256"/>
            <ac:spMk id="7" creationId="{D4D859C0-D21C-8DF1-3895-601F0E1CDAE7}"/>
          </ac:spMkLst>
        </pc:spChg>
        <pc:spChg chg="mod">
          <ac:chgData name="Noah N. Hough, GPSS Vice President of Administration" userId="S::gpssvpadmin@uw.edu::1ae2dabc-bfe4-47f9-9b76-3dc81f32d6da" providerId="AD" clId="Web-{556DD0B4-B282-A2E6-844C-CE36985BD161}" dt="2025-03-12T18:35:00.578" v="3" actId="20577"/>
          <ac:spMkLst>
            <pc:docMk/>
            <pc:sldMk cId="0" sldId="256"/>
            <ac:spMk id="8" creationId="{A1DF83EC-B482-9309-B198-369AAA719644}"/>
          </ac:spMkLst>
        </pc:spChg>
        <pc:picChg chg="add mod">
          <ac:chgData name="Noah N. Hough, GPSS Vice President of Administration" userId="S::gpssvpadmin@uw.edu::1ae2dabc-bfe4-47f9-9b76-3dc81f32d6da" providerId="AD" clId="Web-{556DD0B4-B282-A2E6-844C-CE36985BD161}" dt="2025-03-12T18:35:37.533" v="12" actId="1076"/>
          <ac:picMkLst>
            <pc:docMk/>
            <pc:sldMk cId="0" sldId="256"/>
            <ac:picMk id="2" creationId="{DFB2AEED-6CE5-7643-7974-37943DC10603}"/>
          </ac:picMkLst>
        </pc:picChg>
      </pc:sldChg>
      <pc:sldChg chg="addSp modSp">
        <pc:chgData name="Noah N. Hough, GPSS Vice President of Administration" userId="S::gpssvpadmin@uw.edu::1ae2dabc-bfe4-47f9-9b76-3dc81f32d6da" providerId="AD" clId="Web-{556DD0B4-B282-A2E6-844C-CE36985BD161}" dt="2025-03-12T18:40:29.074" v="22" actId="1076"/>
        <pc:sldMkLst>
          <pc:docMk/>
          <pc:sldMk cId="0" sldId="257"/>
        </pc:sldMkLst>
        <pc:picChg chg="add mod">
          <ac:chgData name="Noah N. Hough, GPSS Vice President of Administration" userId="S::gpssvpadmin@uw.edu::1ae2dabc-bfe4-47f9-9b76-3dc81f32d6da" providerId="AD" clId="Web-{556DD0B4-B282-A2E6-844C-CE36985BD161}" dt="2025-03-12T18:40:29.074" v="22" actId="1076"/>
          <ac:picMkLst>
            <pc:docMk/>
            <pc:sldMk cId="0" sldId="257"/>
            <ac:picMk id="2" creationId="{9D4FCBBA-65D5-FCF4-C068-5BE3FF4FC45C}"/>
          </ac:picMkLst>
        </pc:picChg>
      </pc:sldChg>
      <pc:sldChg chg="addSp modSp">
        <pc:chgData name="Noah N. Hough, GPSS Vice President of Administration" userId="S::gpssvpadmin@uw.edu::1ae2dabc-bfe4-47f9-9b76-3dc81f32d6da" providerId="AD" clId="Web-{556DD0B4-B282-A2E6-844C-CE36985BD161}" dt="2025-03-12T23:01:03.449" v="390" actId="20577"/>
        <pc:sldMkLst>
          <pc:docMk/>
          <pc:sldMk cId="0" sldId="258"/>
        </pc:sldMkLst>
        <pc:spChg chg="mod">
          <ac:chgData name="Noah N. Hough, GPSS Vice President of Administration" userId="S::gpssvpadmin@uw.edu::1ae2dabc-bfe4-47f9-9b76-3dc81f32d6da" providerId="AD" clId="Web-{556DD0B4-B282-A2E6-844C-CE36985BD161}" dt="2025-03-12T23:01:03.449" v="390" actId="20577"/>
          <ac:spMkLst>
            <pc:docMk/>
            <pc:sldMk cId="0" sldId="258"/>
            <ac:spMk id="4" creationId="{C18806FD-E573-5D8E-8642-698F33AF0623}"/>
          </ac:spMkLst>
        </pc:spChg>
        <pc:spChg chg="mod">
          <ac:chgData name="Noah N. Hough, GPSS Vice President of Administration" userId="S::gpssvpadmin@uw.edu::1ae2dabc-bfe4-47f9-9b76-3dc81f32d6da" providerId="AD" clId="Web-{556DD0B4-B282-A2E6-844C-CE36985BD161}" dt="2025-03-12T19:43:04.541" v="264" actId="1076"/>
          <ac:spMkLst>
            <pc:docMk/>
            <pc:sldMk cId="0" sldId="258"/>
            <ac:spMk id="10" creationId="{163D1A7E-A29A-F47F-8A52-A8E326F4BD70}"/>
          </ac:spMkLst>
        </pc:spChg>
        <pc:picChg chg="add mod">
          <ac:chgData name="Noah N. Hough, GPSS Vice President of Administration" userId="S::gpssvpadmin@uw.edu::1ae2dabc-bfe4-47f9-9b76-3dc81f32d6da" providerId="AD" clId="Web-{556DD0B4-B282-A2E6-844C-CE36985BD161}" dt="2025-03-12T19:42:37.322" v="259" actId="1076"/>
          <ac:picMkLst>
            <pc:docMk/>
            <pc:sldMk cId="0" sldId="258"/>
            <ac:picMk id="6" creationId="{83D7F491-FD5C-5373-A6FF-B6CDDDB8591E}"/>
          </ac:picMkLst>
        </pc:picChg>
      </pc:sldChg>
      <pc:sldChg chg="addSp delSp modSp">
        <pc:chgData name="Noah N. Hough, GPSS Vice President of Administration" userId="S::gpssvpadmin@uw.edu::1ae2dabc-bfe4-47f9-9b76-3dc81f32d6da" providerId="AD" clId="Web-{556DD0B4-B282-A2E6-844C-CE36985BD161}" dt="2025-03-12T18:40:38.496" v="25" actId="1076"/>
        <pc:sldMkLst>
          <pc:docMk/>
          <pc:sldMk cId="0" sldId="259"/>
        </pc:sldMkLst>
        <pc:picChg chg="del">
          <ac:chgData name="Noah N. Hough, GPSS Vice President of Administration" userId="S::gpssvpadmin@uw.edu::1ae2dabc-bfe4-47f9-9b76-3dc81f32d6da" providerId="AD" clId="Web-{556DD0B4-B282-A2E6-844C-CE36985BD161}" dt="2025-03-12T18:40:35.027" v="23"/>
          <ac:picMkLst>
            <pc:docMk/>
            <pc:sldMk cId="0" sldId="259"/>
            <ac:picMk id="2" creationId="{200960B0-261B-9186-2577-7B7CDA0D1429}"/>
          </ac:picMkLst>
        </pc:picChg>
        <pc:picChg chg="add mod">
          <ac:chgData name="Noah N. Hough, GPSS Vice President of Administration" userId="S::gpssvpadmin@uw.edu::1ae2dabc-bfe4-47f9-9b76-3dc81f32d6da" providerId="AD" clId="Web-{556DD0B4-B282-A2E6-844C-CE36985BD161}" dt="2025-03-12T18:40:38.496" v="25" actId="1076"/>
          <ac:picMkLst>
            <pc:docMk/>
            <pc:sldMk cId="0" sldId="259"/>
            <ac:picMk id="3" creationId="{F3C41911-28AD-0057-1A6B-1B80B727205F}"/>
          </ac:picMkLst>
        </pc:picChg>
      </pc:sldChg>
      <pc:sldChg chg="addSp delSp modSp">
        <pc:chgData name="Noah N. Hough, GPSS Vice President of Administration" userId="S::gpssvpadmin@uw.edu::1ae2dabc-bfe4-47f9-9b76-3dc81f32d6da" providerId="AD" clId="Web-{556DD0B4-B282-A2E6-844C-CE36985BD161}" dt="2025-03-12T18:41:00.153" v="47" actId="20577"/>
        <pc:sldMkLst>
          <pc:docMk/>
          <pc:sldMk cId="1855413334" sldId="454"/>
        </pc:sldMkLst>
        <pc:spChg chg="mod">
          <ac:chgData name="Noah N. Hough, GPSS Vice President of Administration" userId="S::gpssvpadmin@uw.edu::1ae2dabc-bfe4-47f9-9b76-3dc81f32d6da" providerId="AD" clId="Web-{556DD0B4-B282-A2E6-844C-CE36985BD161}" dt="2025-03-12T18:41:00.153" v="47" actId="20577"/>
          <ac:spMkLst>
            <pc:docMk/>
            <pc:sldMk cId="1855413334" sldId="454"/>
            <ac:spMk id="534" creationId="{00000000-0000-0000-0000-000000000000}"/>
          </ac:spMkLst>
        </pc:spChg>
        <pc:spChg chg="mod">
          <ac:chgData name="Noah N. Hough, GPSS Vice President of Administration" userId="S::gpssvpadmin@uw.edu::1ae2dabc-bfe4-47f9-9b76-3dc81f32d6da" providerId="AD" clId="Web-{556DD0B4-B282-A2E6-844C-CE36985BD161}" dt="2025-03-12T18:40:48.434" v="30" actId="20577"/>
          <ac:spMkLst>
            <pc:docMk/>
            <pc:sldMk cId="1855413334" sldId="454"/>
            <ac:spMk id="535" creationId="{00000000-0000-0000-0000-000000000000}"/>
          </ac:spMkLst>
        </pc:spChg>
        <pc:picChg chg="add">
          <ac:chgData name="Noah N. Hough, GPSS Vice President of Administration" userId="S::gpssvpadmin@uw.edu::1ae2dabc-bfe4-47f9-9b76-3dc81f32d6da" providerId="AD" clId="Web-{556DD0B4-B282-A2E6-844C-CE36985BD161}" dt="2025-03-12T18:40:42.512" v="27"/>
          <ac:picMkLst>
            <pc:docMk/>
            <pc:sldMk cId="1855413334" sldId="454"/>
            <ac:picMk id="3" creationId="{F47A6D0F-B27F-A1D2-E1E8-91B11061DC03}"/>
          </ac:picMkLst>
        </pc:picChg>
        <pc:picChg chg="del">
          <ac:chgData name="Noah N. Hough, GPSS Vice President of Administration" userId="S::gpssvpadmin@uw.edu::1ae2dabc-bfe4-47f9-9b76-3dc81f32d6da" providerId="AD" clId="Web-{556DD0B4-B282-A2E6-844C-CE36985BD161}" dt="2025-03-12T18:40:42.230" v="26"/>
          <ac:picMkLst>
            <pc:docMk/>
            <pc:sldMk cId="1855413334" sldId="454"/>
            <ac:picMk id="5" creationId="{D0F4F96E-7719-7AAA-3EFC-80A0F02802D2}"/>
          </ac:picMkLst>
        </pc:picChg>
      </pc:sldChg>
      <pc:sldChg chg="addSp modSp">
        <pc:chgData name="Noah N. Hough, GPSS Vice President of Administration" userId="S::gpssvpadmin@uw.edu::1ae2dabc-bfe4-47f9-9b76-3dc81f32d6da" providerId="AD" clId="Web-{556DD0B4-B282-A2E6-844C-CE36985BD161}" dt="2025-03-12T18:41:21.466" v="53" actId="1076"/>
        <pc:sldMkLst>
          <pc:docMk/>
          <pc:sldMk cId="1657867503" sldId="492"/>
        </pc:sldMkLst>
        <pc:picChg chg="add mod">
          <ac:chgData name="Noah N. Hough, GPSS Vice President of Administration" userId="S::gpssvpadmin@uw.edu::1ae2dabc-bfe4-47f9-9b76-3dc81f32d6da" providerId="AD" clId="Web-{556DD0B4-B282-A2E6-844C-CE36985BD161}" dt="2025-03-12T18:41:21.466" v="53" actId="1076"/>
          <ac:picMkLst>
            <pc:docMk/>
            <pc:sldMk cId="1657867503" sldId="492"/>
            <ac:picMk id="3" creationId="{3DBAB569-E5F2-F270-6D63-C2584F0C062E}"/>
          </ac:picMkLst>
        </pc:picChg>
      </pc:sldChg>
      <pc:sldChg chg="addSp delSp modSp">
        <pc:chgData name="Noah N. Hough, GPSS Vice President of Administration" userId="S::gpssvpadmin@uw.edu::1ae2dabc-bfe4-47f9-9b76-3dc81f32d6da" providerId="AD" clId="Web-{556DD0B4-B282-A2E6-844C-CE36985BD161}" dt="2025-03-12T19:22:41.720" v="209" actId="20577"/>
        <pc:sldMkLst>
          <pc:docMk/>
          <pc:sldMk cId="2959141379" sldId="535"/>
        </pc:sldMkLst>
        <pc:spChg chg="mod">
          <ac:chgData name="Noah N. Hough, GPSS Vice President of Administration" userId="S::gpssvpadmin@uw.edu::1ae2dabc-bfe4-47f9-9b76-3dc81f32d6da" providerId="AD" clId="Web-{556DD0B4-B282-A2E6-844C-CE36985BD161}" dt="2025-03-12T19:22:41.720" v="209" actId="20577"/>
          <ac:spMkLst>
            <pc:docMk/>
            <pc:sldMk cId="2959141379" sldId="535"/>
            <ac:spMk id="3" creationId="{6794EECE-13F5-411A-FB2B-F973621EC8CC}"/>
          </ac:spMkLst>
        </pc:spChg>
        <pc:picChg chg="add mod">
          <ac:chgData name="Noah N. Hough, GPSS Vice President of Administration" userId="S::gpssvpadmin@uw.edu::1ae2dabc-bfe4-47f9-9b76-3dc81f32d6da" providerId="AD" clId="Web-{556DD0B4-B282-A2E6-844C-CE36985BD161}" dt="2025-03-12T18:39:26.728" v="19" actId="1076"/>
          <ac:picMkLst>
            <pc:docMk/>
            <pc:sldMk cId="2959141379" sldId="535"/>
            <ac:picMk id="4" creationId="{337DFA67-BFB8-8DDC-1486-9360B6463E90}"/>
          </ac:picMkLst>
        </pc:picChg>
        <pc:picChg chg="del">
          <ac:chgData name="Noah N. Hough, GPSS Vice President of Administration" userId="S::gpssvpadmin@uw.edu::1ae2dabc-bfe4-47f9-9b76-3dc81f32d6da" providerId="AD" clId="Web-{556DD0B4-B282-A2E6-844C-CE36985BD161}" dt="2025-03-12T18:39:14.118" v="13"/>
          <ac:picMkLst>
            <pc:docMk/>
            <pc:sldMk cId="2959141379" sldId="535"/>
            <ac:picMk id="6" creationId="{8E4BB287-5FF9-94BC-22AF-F2A88213B421}"/>
          </ac:picMkLst>
        </pc:picChg>
      </pc:sldChg>
      <pc:sldChg chg="addSp">
        <pc:chgData name="Noah N. Hough, GPSS Vice President of Administration" userId="S::gpssvpadmin@uw.edu::1ae2dabc-bfe4-47f9-9b76-3dc81f32d6da" providerId="AD" clId="Web-{556DD0B4-B282-A2E6-844C-CE36985BD161}" dt="2025-03-12T18:41:44.748" v="63"/>
        <pc:sldMkLst>
          <pc:docMk/>
          <pc:sldMk cId="4068475743" sldId="536"/>
        </pc:sldMkLst>
        <pc:picChg chg="add">
          <ac:chgData name="Noah N. Hough, GPSS Vice President of Administration" userId="S::gpssvpadmin@uw.edu::1ae2dabc-bfe4-47f9-9b76-3dc81f32d6da" providerId="AD" clId="Web-{556DD0B4-B282-A2E6-844C-CE36985BD161}" dt="2025-03-12T18:41:44.748" v="63"/>
          <ac:picMkLst>
            <pc:docMk/>
            <pc:sldMk cId="4068475743" sldId="536"/>
            <ac:picMk id="3" creationId="{97CCE377-E6C4-42BD-54C4-C16CC41F3AC2}"/>
          </ac:picMkLst>
        </pc:picChg>
      </pc:sldChg>
      <pc:sldChg chg="addSp">
        <pc:chgData name="Noah N. Hough, GPSS Vice President of Administration" userId="S::gpssvpadmin@uw.edu::1ae2dabc-bfe4-47f9-9b76-3dc81f32d6da" providerId="AD" clId="Web-{556DD0B4-B282-A2E6-844C-CE36985BD161}" dt="2025-03-12T18:41:28.482" v="55"/>
        <pc:sldMkLst>
          <pc:docMk/>
          <pc:sldMk cId="3593407938" sldId="537"/>
        </pc:sldMkLst>
        <pc:picChg chg="add">
          <ac:chgData name="Noah N. Hough, GPSS Vice President of Administration" userId="S::gpssvpadmin@uw.edu::1ae2dabc-bfe4-47f9-9b76-3dc81f32d6da" providerId="AD" clId="Web-{556DD0B4-B282-A2E6-844C-CE36985BD161}" dt="2025-03-12T18:41:28.482" v="55"/>
          <ac:picMkLst>
            <pc:docMk/>
            <pc:sldMk cId="3593407938" sldId="537"/>
            <ac:picMk id="3" creationId="{C7450381-4D8F-E0BB-0881-71124BEA756E}"/>
          </ac:picMkLst>
        </pc:picChg>
      </pc:sldChg>
      <pc:sldChg chg="addSp modSp">
        <pc:chgData name="Noah N. Hough, GPSS Vice President of Administration" userId="S::gpssvpadmin@uw.edu::1ae2dabc-bfe4-47f9-9b76-3dc81f32d6da" providerId="AD" clId="Web-{556DD0B4-B282-A2E6-844C-CE36985BD161}" dt="2025-03-12T18:49:59.014" v="105" actId="20577"/>
        <pc:sldMkLst>
          <pc:docMk/>
          <pc:sldMk cId="2624704164" sldId="538"/>
        </pc:sldMkLst>
        <pc:spChg chg="mod">
          <ac:chgData name="Noah N. Hough, GPSS Vice President of Administration" userId="S::gpssvpadmin@uw.edu::1ae2dabc-bfe4-47f9-9b76-3dc81f32d6da" providerId="AD" clId="Web-{556DD0B4-B282-A2E6-844C-CE36985BD161}" dt="2025-03-12T18:49:59.014" v="105" actId="20577"/>
          <ac:spMkLst>
            <pc:docMk/>
            <pc:sldMk cId="2624704164" sldId="538"/>
            <ac:spMk id="534" creationId="{4971ED63-38B2-A393-B7F1-DCB25DBD53F9}"/>
          </ac:spMkLst>
        </pc:spChg>
        <pc:picChg chg="add">
          <ac:chgData name="Noah N. Hough, GPSS Vice President of Administration" userId="S::gpssvpadmin@uw.edu::1ae2dabc-bfe4-47f9-9b76-3dc81f32d6da" providerId="AD" clId="Web-{556DD0B4-B282-A2E6-844C-CE36985BD161}" dt="2025-03-12T18:41:31.294" v="56"/>
          <ac:picMkLst>
            <pc:docMk/>
            <pc:sldMk cId="2624704164" sldId="538"/>
            <ac:picMk id="3" creationId="{42151BFD-6006-E3EA-F2C3-2531AE69F840}"/>
          </ac:picMkLst>
        </pc:picChg>
      </pc:sldChg>
      <pc:sldChg chg="addSp delSp modSp mod modClrScheme chgLayout">
        <pc:chgData name="Noah N. Hough, GPSS Vice President of Administration" userId="S::gpssvpadmin@uw.edu::1ae2dabc-bfe4-47f9-9b76-3dc81f32d6da" providerId="AD" clId="Web-{556DD0B4-B282-A2E6-844C-CE36985BD161}" dt="2025-03-12T22:03:19.663" v="378"/>
        <pc:sldMkLst>
          <pc:docMk/>
          <pc:sldMk cId="2550624569" sldId="539"/>
        </pc:sldMkLst>
        <pc:spChg chg="add mod ord">
          <ac:chgData name="Noah N. Hough, GPSS Vice President of Administration" userId="S::gpssvpadmin@uw.edu::1ae2dabc-bfe4-47f9-9b76-3dc81f32d6da" providerId="AD" clId="Web-{556DD0B4-B282-A2E6-844C-CE36985BD161}" dt="2025-03-12T22:00:13.587" v="377"/>
          <ac:spMkLst>
            <pc:docMk/>
            <pc:sldMk cId="2550624569" sldId="539"/>
            <ac:spMk id="2" creationId="{F98D7CCF-1C62-8DD7-5DD4-0F1450C5D453}"/>
          </ac:spMkLst>
        </pc:spChg>
        <pc:spChg chg="add mod ord">
          <ac:chgData name="Noah N. Hough, GPSS Vice President of Administration" userId="S::gpssvpadmin@uw.edu::1ae2dabc-bfe4-47f9-9b76-3dc81f32d6da" providerId="AD" clId="Web-{556DD0B4-B282-A2E6-844C-CE36985BD161}" dt="2025-03-12T22:00:13.587" v="377"/>
          <ac:spMkLst>
            <pc:docMk/>
            <pc:sldMk cId="2550624569" sldId="539"/>
            <ac:spMk id="4" creationId="{9CA3686D-C635-7640-A03E-4D63A91A6861}"/>
          </ac:spMkLst>
        </pc:spChg>
        <pc:spChg chg="mod ord">
          <ac:chgData name="Noah N. Hough, GPSS Vice President of Administration" userId="S::gpssvpadmin@uw.edu::1ae2dabc-bfe4-47f9-9b76-3dc81f32d6da" providerId="AD" clId="Web-{556DD0B4-B282-A2E6-844C-CE36985BD161}" dt="2025-03-12T22:00:13.587" v="377"/>
          <ac:spMkLst>
            <pc:docMk/>
            <pc:sldMk cId="2550624569" sldId="539"/>
            <ac:spMk id="534" creationId="{CEB9EE91-5064-52AE-6862-E2DB2582E108}"/>
          </ac:spMkLst>
        </pc:spChg>
        <pc:spChg chg="del mod">
          <ac:chgData name="Noah N. Hough, GPSS Vice President of Administration" userId="S::gpssvpadmin@uw.edu::1ae2dabc-bfe4-47f9-9b76-3dc81f32d6da" providerId="AD" clId="Web-{556DD0B4-B282-A2E6-844C-CE36985BD161}" dt="2025-03-12T22:03:19.663" v="378"/>
          <ac:spMkLst>
            <pc:docMk/>
            <pc:sldMk cId="2550624569" sldId="539"/>
            <ac:spMk id="535" creationId="{726F8ECE-F16B-67AC-15BC-336A9012CD18}"/>
          </ac:spMkLst>
        </pc:spChg>
        <pc:spChg chg="mod ord">
          <ac:chgData name="Noah N. Hough, GPSS Vice President of Administration" userId="S::gpssvpadmin@uw.edu::1ae2dabc-bfe4-47f9-9b76-3dc81f32d6da" providerId="AD" clId="Web-{556DD0B4-B282-A2E6-844C-CE36985BD161}" dt="2025-03-12T22:00:13.587" v="377"/>
          <ac:spMkLst>
            <pc:docMk/>
            <pc:sldMk cId="2550624569" sldId="539"/>
            <ac:spMk id="536" creationId="{FAC60A01-9979-C3DE-86D8-E01DF5199C2E}"/>
          </ac:spMkLst>
        </pc:spChg>
        <pc:picChg chg="add del">
          <ac:chgData name="Noah N. Hough, GPSS Vice President of Administration" userId="S::gpssvpadmin@uw.edu::1ae2dabc-bfe4-47f9-9b76-3dc81f32d6da" providerId="AD" clId="Web-{556DD0B4-B282-A2E6-844C-CE36985BD161}" dt="2025-03-12T22:00:03.695" v="371"/>
          <ac:picMkLst>
            <pc:docMk/>
            <pc:sldMk cId="2550624569" sldId="539"/>
            <ac:picMk id="3" creationId="{7D080316-C329-78E2-0E07-CB4FE672D9EC}"/>
          </ac:picMkLst>
        </pc:picChg>
      </pc:sldChg>
      <pc:sldChg chg="addSp delSp modSp ord">
        <pc:chgData name="Noah N. Hough, GPSS Vice President of Administration" userId="S::gpssvpadmin@uw.edu::1ae2dabc-bfe4-47f9-9b76-3dc81f32d6da" providerId="AD" clId="Web-{556DD0B4-B282-A2E6-844C-CE36985BD161}" dt="2025-03-12T18:58:25.765" v="132" actId="20577"/>
        <pc:sldMkLst>
          <pc:docMk/>
          <pc:sldMk cId="3337024604" sldId="540"/>
        </pc:sldMkLst>
        <pc:spChg chg="mod">
          <ac:chgData name="Noah N. Hough, GPSS Vice President of Administration" userId="S::gpssvpadmin@uw.edu::1ae2dabc-bfe4-47f9-9b76-3dc81f32d6da" providerId="AD" clId="Web-{556DD0B4-B282-A2E6-844C-CE36985BD161}" dt="2025-03-12T18:58:25.765" v="132" actId="20577"/>
          <ac:spMkLst>
            <pc:docMk/>
            <pc:sldMk cId="3337024604" sldId="540"/>
            <ac:spMk id="534" creationId="{F22B23A3-2DB1-68AD-9DC4-1725295086E0}"/>
          </ac:spMkLst>
        </pc:spChg>
        <pc:spChg chg="del mod">
          <ac:chgData name="Noah N. Hough, GPSS Vice President of Administration" userId="S::gpssvpadmin@uw.edu::1ae2dabc-bfe4-47f9-9b76-3dc81f32d6da" providerId="AD" clId="Web-{556DD0B4-B282-A2E6-844C-CE36985BD161}" dt="2025-03-12T18:57:16.138" v="122"/>
          <ac:spMkLst>
            <pc:docMk/>
            <pc:sldMk cId="3337024604" sldId="540"/>
            <ac:spMk id="535" creationId="{6C0D6AFD-8FF2-DDC9-5A5A-002ABD329D2F}"/>
          </ac:spMkLst>
        </pc:spChg>
        <pc:picChg chg="add">
          <ac:chgData name="Noah N. Hough, GPSS Vice President of Administration" userId="S::gpssvpadmin@uw.edu::1ae2dabc-bfe4-47f9-9b76-3dc81f32d6da" providerId="AD" clId="Web-{556DD0B4-B282-A2E6-844C-CE36985BD161}" dt="2025-03-12T18:41:35.545" v="58"/>
          <ac:picMkLst>
            <pc:docMk/>
            <pc:sldMk cId="3337024604" sldId="540"/>
            <ac:picMk id="3" creationId="{F255969D-BDE9-3C3E-AEE5-DA3F1902D13A}"/>
          </ac:picMkLst>
        </pc:picChg>
      </pc:sldChg>
      <pc:sldChg chg="addSp delSp modSp mod ord modClrScheme chgLayout">
        <pc:chgData name="Noah N. Hough, GPSS Vice President of Administration" userId="S::gpssvpadmin@uw.edu::1ae2dabc-bfe4-47f9-9b76-3dc81f32d6da" providerId="AD" clId="Web-{556DD0B4-B282-A2E6-844C-CE36985BD161}" dt="2025-03-12T19:15:21.565" v="149" actId="1076"/>
        <pc:sldMkLst>
          <pc:docMk/>
          <pc:sldMk cId="3693555713" sldId="541"/>
        </pc:sldMkLst>
        <pc:spChg chg="add mod ord">
          <ac:chgData name="Noah N. Hough, GPSS Vice President of Administration" userId="S::gpssvpadmin@uw.edu::1ae2dabc-bfe4-47f9-9b76-3dc81f32d6da" providerId="AD" clId="Web-{556DD0B4-B282-A2E6-844C-CE36985BD161}" dt="2025-03-12T19:09:42.163" v="142" actId="20577"/>
          <ac:spMkLst>
            <pc:docMk/>
            <pc:sldMk cId="3693555713" sldId="541"/>
            <ac:spMk id="4" creationId="{4C226F58-716F-3312-C14A-57328A4E7C1E}"/>
          </ac:spMkLst>
        </pc:spChg>
        <pc:spChg chg="add del mod ord">
          <ac:chgData name="Noah N. Hough, GPSS Vice President of Administration" userId="S::gpssvpadmin@uw.edu::1ae2dabc-bfe4-47f9-9b76-3dc81f32d6da" providerId="AD" clId="Web-{556DD0B4-B282-A2E6-844C-CE36985BD161}" dt="2025-03-12T19:14:51.673" v="145"/>
          <ac:spMkLst>
            <pc:docMk/>
            <pc:sldMk cId="3693555713" sldId="541"/>
            <ac:spMk id="5" creationId="{F2122265-42C4-9CA8-C8EA-EB3C6747FA7E}"/>
          </ac:spMkLst>
        </pc:spChg>
        <pc:spChg chg="mod ord">
          <ac:chgData name="Noah N. Hough, GPSS Vice President of Administration" userId="S::gpssvpadmin@uw.edu::1ae2dabc-bfe4-47f9-9b76-3dc81f32d6da" providerId="AD" clId="Web-{556DD0B4-B282-A2E6-844C-CE36985BD161}" dt="2025-03-12T19:09:15.802" v="135" actId="1076"/>
          <ac:spMkLst>
            <pc:docMk/>
            <pc:sldMk cId="3693555713" sldId="541"/>
            <ac:spMk id="534" creationId="{0FDC41BC-E7B8-2B53-8D56-3DB37739B26E}"/>
          </ac:spMkLst>
        </pc:spChg>
        <pc:spChg chg="mod ord">
          <ac:chgData name="Noah N. Hough, GPSS Vice President of Administration" userId="S::gpssvpadmin@uw.edu::1ae2dabc-bfe4-47f9-9b76-3dc81f32d6da" providerId="AD" clId="Web-{556DD0B4-B282-A2E6-844C-CE36985BD161}" dt="2025-03-12T18:57:50.499" v="123"/>
          <ac:spMkLst>
            <pc:docMk/>
            <pc:sldMk cId="3693555713" sldId="541"/>
            <ac:spMk id="536" creationId="{04221F1B-466A-B6A3-3D8B-022028F8A320}"/>
          </ac:spMkLst>
        </pc:spChg>
        <pc:picChg chg="add del">
          <ac:chgData name="Noah N. Hough, GPSS Vice President of Administration" userId="S::gpssvpadmin@uw.edu::1ae2dabc-bfe4-47f9-9b76-3dc81f32d6da" providerId="AD" clId="Web-{556DD0B4-B282-A2E6-844C-CE36985BD161}" dt="2025-03-12T18:57:53.671" v="124"/>
          <ac:picMkLst>
            <pc:docMk/>
            <pc:sldMk cId="3693555713" sldId="541"/>
            <ac:picMk id="3" creationId="{CF5B8542-23DF-A688-C542-9A81196D7A90}"/>
          </ac:picMkLst>
        </pc:picChg>
        <pc:picChg chg="add mod">
          <ac:chgData name="Noah N. Hough, GPSS Vice President of Administration" userId="S::gpssvpadmin@uw.edu::1ae2dabc-bfe4-47f9-9b76-3dc81f32d6da" providerId="AD" clId="Web-{556DD0B4-B282-A2E6-844C-CE36985BD161}" dt="2025-03-12T19:15:21.565" v="149" actId="1076"/>
          <ac:picMkLst>
            <pc:docMk/>
            <pc:sldMk cId="3693555713" sldId="541"/>
            <ac:picMk id="6" creationId="{15626912-B4F7-D82C-4E85-AF42AA240249}"/>
          </ac:picMkLst>
        </pc:picChg>
      </pc:sldChg>
      <pc:sldChg chg="addSp modSp ord">
        <pc:chgData name="Noah N. Hough, GPSS Vice President of Administration" userId="S::gpssvpadmin@uw.edu::1ae2dabc-bfe4-47f9-9b76-3dc81f32d6da" providerId="AD" clId="Web-{556DD0B4-B282-A2E6-844C-CE36985BD161}" dt="2025-03-12T23:00:04.432" v="380"/>
        <pc:sldMkLst>
          <pc:docMk/>
          <pc:sldMk cId="326107582" sldId="542"/>
        </pc:sldMkLst>
        <pc:spChg chg="mod">
          <ac:chgData name="Noah N. Hough, GPSS Vice President of Administration" userId="S::gpssvpadmin@uw.edu::1ae2dabc-bfe4-47f9-9b76-3dc81f32d6da" providerId="AD" clId="Web-{556DD0B4-B282-A2E6-844C-CE36985BD161}" dt="2025-03-12T19:19:27.104" v="165" actId="20577"/>
          <ac:spMkLst>
            <pc:docMk/>
            <pc:sldMk cId="326107582" sldId="542"/>
            <ac:spMk id="534" creationId="{6B768340-1AC3-24F5-A598-2B8EE0EBF4B2}"/>
          </ac:spMkLst>
        </pc:spChg>
        <pc:picChg chg="add">
          <ac:chgData name="Noah N. Hough, GPSS Vice President of Administration" userId="S::gpssvpadmin@uw.edu::1ae2dabc-bfe4-47f9-9b76-3dc81f32d6da" providerId="AD" clId="Web-{556DD0B4-B282-A2E6-844C-CE36985BD161}" dt="2025-03-12T18:41:39.326" v="60"/>
          <ac:picMkLst>
            <pc:docMk/>
            <pc:sldMk cId="326107582" sldId="542"/>
            <ac:picMk id="3" creationId="{99530D0F-BF5E-F550-2273-435A68957100}"/>
          </ac:picMkLst>
        </pc:picChg>
      </pc:sldChg>
      <pc:sldChg chg="addSp">
        <pc:chgData name="Noah N. Hough, GPSS Vice President of Administration" userId="S::gpssvpadmin@uw.edu::1ae2dabc-bfe4-47f9-9b76-3dc81f32d6da" providerId="AD" clId="Web-{556DD0B4-B282-A2E6-844C-CE36985BD161}" dt="2025-03-12T18:41:41.795" v="61"/>
        <pc:sldMkLst>
          <pc:docMk/>
          <pc:sldMk cId="1020375421" sldId="543"/>
        </pc:sldMkLst>
        <pc:picChg chg="add">
          <ac:chgData name="Noah N. Hough, GPSS Vice President of Administration" userId="S::gpssvpadmin@uw.edu::1ae2dabc-bfe4-47f9-9b76-3dc81f32d6da" providerId="AD" clId="Web-{556DD0B4-B282-A2E6-844C-CE36985BD161}" dt="2025-03-12T18:41:41.795" v="61"/>
          <ac:picMkLst>
            <pc:docMk/>
            <pc:sldMk cId="1020375421" sldId="543"/>
            <ac:picMk id="3" creationId="{43037D06-62A0-4E19-5EEC-C8D575E028FA}"/>
          </ac:picMkLst>
        </pc:picChg>
      </pc:sldChg>
      <pc:sldChg chg="addSp">
        <pc:chgData name="Noah N. Hough, GPSS Vice President of Administration" userId="S::gpssvpadmin@uw.edu::1ae2dabc-bfe4-47f9-9b76-3dc81f32d6da" providerId="AD" clId="Web-{556DD0B4-B282-A2E6-844C-CE36985BD161}" dt="2025-03-12T18:41:43.654" v="62"/>
        <pc:sldMkLst>
          <pc:docMk/>
          <pc:sldMk cId="3102001650" sldId="544"/>
        </pc:sldMkLst>
        <pc:picChg chg="add">
          <ac:chgData name="Noah N. Hough, GPSS Vice President of Administration" userId="S::gpssvpadmin@uw.edu::1ae2dabc-bfe4-47f9-9b76-3dc81f32d6da" providerId="AD" clId="Web-{556DD0B4-B282-A2E6-844C-CE36985BD161}" dt="2025-03-12T18:41:43.654" v="62"/>
          <ac:picMkLst>
            <pc:docMk/>
            <pc:sldMk cId="3102001650" sldId="544"/>
            <ac:picMk id="3" creationId="{A12FF1A3-4BAE-C4D5-D81C-1168131DBC4F}"/>
          </ac:picMkLst>
        </pc:picChg>
      </pc:sldChg>
      <pc:sldChg chg="addSp modSp">
        <pc:chgData name="Noah N. Hough, GPSS Vice President of Administration" userId="S::gpssvpadmin@uw.edu::1ae2dabc-bfe4-47f9-9b76-3dc81f32d6da" providerId="AD" clId="Web-{556DD0B4-B282-A2E6-844C-CE36985BD161}" dt="2025-03-12T18:48:21.105" v="97" actId="1076"/>
        <pc:sldMkLst>
          <pc:docMk/>
          <pc:sldMk cId="3696197899" sldId="548"/>
        </pc:sldMkLst>
        <pc:spChg chg="mod">
          <ac:chgData name="Noah N. Hough, GPSS Vice President of Administration" userId="S::gpssvpadmin@uw.edu::1ae2dabc-bfe4-47f9-9b76-3dc81f32d6da" providerId="AD" clId="Web-{556DD0B4-B282-A2E6-844C-CE36985BD161}" dt="2025-03-12T18:48:15.589" v="94" actId="20577"/>
          <ac:spMkLst>
            <pc:docMk/>
            <pc:sldMk cId="3696197899" sldId="548"/>
            <ac:spMk id="4" creationId="{9EFB5B83-C2B9-ED6C-CB79-8192981344FD}"/>
          </ac:spMkLst>
        </pc:spChg>
        <pc:picChg chg="add mod">
          <ac:chgData name="Noah N. Hough, GPSS Vice President of Administration" userId="S::gpssvpadmin@uw.edu::1ae2dabc-bfe4-47f9-9b76-3dc81f32d6da" providerId="AD" clId="Web-{556DD0B4-B282-A2E6-844C-CE36985BD161}" dt="2025-03-12T18:48:21.105" v="97" actId="1076"/>
          <ac:picMkLst>
            <pc:docMk/>
            <pc:sldMk cId="3696197899" sldId="548"/>
            <ac:picMk id="3" creationId="{9A48D887-84D4-6B4F-1F31-0B70013F6650}"/>
          </ac:picMkLst>
        </pc:picChg>
      </pc:sldChg>
      <pc:sldChg chg="addSp modSp">
        <pc:chgData name="Noah N. Hough, GPSS Vice President of Administration" userId="S::gpssvpadmin@uw.edu::1ae2dabc-bfe4-47f9-9b76-3dc81f32d6da" providerId="AD" clId="Web-{556DD0B4-B282-A2E6-844C-CE36985BD161}" dt="2025-03-12T18:50:42.531" v="112" actId="1076"/>
        <pc:sldMkLst>
          <pc:docMk/>
          <pc:sldMk cId="1433661858" sldId="549"/>
        </pc:sldMkLst>
        <pc:spChg chg="mod">
          <ac:chgData name="Noah N. Hough, GPSS Vice President of Administration" userId="S::gpssvpadmin@uw.edu::1ae2dabc-bfe4-47f9-9b76-3dc81f32d6da" providerId="AD" clId="Web-{556DD0B4-B282-A2E6-844C-CE36985BD161}" dt="2025-03-12T18:49:10.778" v="100" actId="20577"/>
          <ac:spMkLst>
            <pc:docMk/>
            <pc:sldMk cId="1433661858" sldId="549"/>
            <ac:spMk id="2" creationId="{E65C51E9-D83B-8257-06E3-40F2C73B4AD6}"/>
          </ac:spMkLst>
        </pc:spChg>
        <pc:spChg chg="mod">
          <ac:chgData name="Noah N. Hough, GPSS Vice President of Administration" userId="S::gpssvpadmin@uw.edu::1ae2dabc-bfe4-47f9-9b76-3dc81f32d6da" providerId="AD" clId="Web-{556DD0B4-B282-A2E6-844C-CE36985BD161}" dt="2025-03-12T18:50:24.812" v="109" actId="20577"/>
          <ac:spMkLst>
            <pc:docMk/>
            <pc:sldMk cId="1433661858" sldId="549"/>
            <ac:spMk id="4" creationId="{82D7C958-8FAD-D880-5DF0-F3D099055D8F}"/>
          </ac:spMkLst>
        </pc:spChg>
        <pc:picChg chg="add mod">
          <ac:chgData name="Noah N. Hough, GPSS Vice President of Administration" userId="S::gpssvpadmin@uw.edu::1ae2dabc-bfe4-47f9-9b76-3dc81f32d6da" providerId="AD" clId="Web-{556DD0B4-B282-A2E6-844C-CE36985BD161}" dt="2025-03-12T18:50:42.531" v="112" actId="1076"/>
          <ac:picMkLst>
            <pc:docMk/>
            <pc:sldMk cId="1433661858" sldId="549"/>
            <ac:picMk id="3" creationId="{3E3778C2-CCBD-24DA-E018-AD02FD9655A6}"/>
          </ac:picMkLst>
        </pc:picChg>
      </pc:sldChg>
      <pc:sldChg chg="addSp modSp">
        <pc:chgData name="Noah N. Hough, GPSS Vice President of Administration" userId="S::gpssvpadmin@uw.edu::1ae2dabc-bfe4-47f9-9b76-3dc81f32d6da" providerId="AD" clId="Web-{556DD0B4-B282-A2E6-844C-CE36985BD161}" dt="2025-03-12T19:35:27.386" v="226" actId="20577"/>
        <pc:sldMkLst>
          <pc:docMk/>
          <pc:sldMk cId="1049025797" sldId="550"/>
        </pc:sldMkLst>
        <pc:spChg chg="mod">
          <ac:chgData name="Noah N. Hough, GPSS Vice President of Administration" userId="S::gpssvpadmin@uw.edu::1ae2dabc-bfe4-47f9-9b76-3dc81f32d6da" providerId="AD" clId="Web-{556DD0B4-B282-A2E6-844C-CE36985BD161}" dt="2025-03-12T19:35:27.386" v="226" actId="20577"/>
          <ac:spMkLst>
            <pc:docMk/>
            <pc:sldMk cId="1049025797" sldId="550"/>
            <ac:spMk id="2" creationId="{5B7C6244-5354-B9AD-A476-A02F2F97F64E}"/>
          </ac:spMkLst>
        </pc:spChg>
        <pc:spChg chg="mod">
          <ac:chgData name="Noah N. Hough, GPSS Vice President of Administration" userId="S::gpssvpadmin@uw.edu::1ae2dabc-bfe4-47f9-9b76-3dc81f32d6da" providerId="AD" clId="Web-{556DD0B4-B282-A2E6-844C-CE36985BD161}" dt="2025-03-12T18:55:49.182" v="115" actId="20577"/>
          <ac:spMkLst>
            <pc:docMk/>
            <pc:sldMk cId="1049025797" sldId="550"/>
            <ac:spMk id="4" creationId="{03BD289D-7657-33C2-87D8-7208FE2E1A9A}"/>
          </ac:spMkLst>
        </pc:spChg>
        <pc:picChg chg="add mod">
          <ac:chgData name="Noah N. Hough, GPSS Vice President of Administration" userId="S::gpssvpadmin@uw.edu::1ae2dabc-bfe4-47f9-9b76-3dc81f32d6da" providerId="AD" clId="Web-{556DD0B4-B282-A2E6-844C-CE36985BD161}" dt="2025-03-12T18:56:11.792" v="118" actId="1076"/>
          <ac:picMkLst>
            <pc:docMk/>
            <pc:sldMk cId="1049025797" sldId="550"/>
            <ac:picMk id="3" creationId="{0C005D5D-3E80-FD02-C12F-094FC9D9B84D}"/>
          </ac:picMkLst>
        </pc:picChg>
      </pc:sldChg>
      <pc:sldChg chg="addSp modSp">
        <pc:chgData name="Noah N. Hough, GPSS Vice President of Administration" userId="S::gpssvpadmin@uw.edu::1ae2dabc-bfe4-47f9-9b76-3dc81f32d6da" providerId="AD" clId="Web-{556DD0B4-B282-A2E6-844C-CE36985BD161}" dt="2025-03-12T19:18:50.509" v="159" actId="1076"/>
        <pc:sldMkLst>
          <pc:docMk/>
          <pc:sldMk cId="1292212465" sldId="551"/>
        </pc:sldMkLst>
        <pc:spChg chg="mod">
          <ac:chgData name="Noah N. Hough, GPSS Vice President of Administration" userId="S::gpssvpadmin@uw.edu::1ae2dabc-bfe4-47f9-9b76-3dc81f32d6da" providerId="AD" clId="Web-{556DD0B4-B282-A2E6-844C-CE36985BD161}" dt="2025-03-12T19:18:46.415" v="156" actId="20577"/>
          <ac:spMkLst>
            <pc:docMk/>
            <pc:sldMk cId="1292212465" sldId="551"/>
            <ac:spMk id="4" creationId="{17DBE790-6811-5311-9215-E2E27E5BDC4C}"/>
          </ac:spMkLst>
        </pc:spChg>
        <pc:picChg chg="add mod">
          <ac:chgData name="Noah N. Hough, GPSS Vice President of Administration" userId="S::gpssvpadmin@uw.edu::1ae2dabc-bfe4-47f9-9b76-3dc81f32d6da" providerId="AD" clId="Web-{556DD0B4-B282-A2E6-844C-CE36985BD161}" dt="2025-03-12T19:18:50.509" v="159" actId="1076"/>
          <ac:picMkLst>
            <pc:docMk/>
            <pc:sldMk cId="1292212465" sldId="551"/>
            <ac:picMk id="3" creationId="{57C3FEAE-5DAA-1626-8566-2C11D95DB601}"/>
          </ac:picMkLst>
        </pc:picChg>
      </pc:sldChg>
      <pc:sldChg chg="addSp">
        <pc:chgData name="Noah N. Hough, GPSS Vice President of Administration" userId="S::gpssvpadmin@uw.edu::1ae2dabc-bfe4-47f9-9b76-3dc81f32d6da" providerId="AD" clId="Web-{556DD0B4-B282-A2E6-844C-CE36985BD161}" dt="2025-03-12T18:41:24.341" v="54"/>
        <pc:sldMkLst>
          <pc:docMk/>
          <pc:sldMk cId="126767705" sldId="552"/>
        </pc:sldMkLst>
        <pc:picChg chg="add">
          <ac:chgData name="Noah N. Hough, GPSS Vice President of Administration" userId="S::gpssvpadmin@uw.edu::1ae2dabc-bfe4-47f9-9b76-3dc81f32d6da" providerId="AD" clId="Web-{556DD0B4-B282-A2E6-844C-CE36985BD161}" dt="2025-03-12T18:41:24.341" v="54"/>
          <ac:picMkLst>
            <pc:docMk/>
            <pc:sldMk cId="126767705" sldId="552"/>
            <ac:picMk id="3" creationId="{EEEE0FC4-CDE1-11AE-67C5-15135675DC6F}"/>
          </ac:picMkLst>
        </pc:picChg>
      </pc:sldChg>
      <pc:sldChg chg="addSp modSp">
        <pc:chgData name="Noah N. Hough, GPSS Vice President of Administration" userId="S::gpssvpadmin@uw.edu::1ae2dabc-bfe4-47f9-9b76-3dc81f32d6da" providerId="AD" clId="Web-{556DD0B4-B282-A2E6-844C-CE36985BD161}" dt="2025-03-12T19:26:41.493" v="216" actId="1076"/>
        <pc:sldMkLst>
          <pc:docMk/>
          <pc:sldMk cId="122296339" sldId="553"/>
        </pc:sldMkLst>
        <pc:spChg chg="mod">
          <ac:chgData name="Noah N. Hough, GPSS Vice President of Administration" userId="S::gpssvpadmin@uw.edu::1ae2dabc-bfe4-47f9-9b76-3dc81f32d6da" providerId="AD" clId="Web-{556DD0B4-B282-A2E6-844C-CE36985BD161}" dt="2025-03-12T19:26:27.696" v="213" actId="20577"/>
          <ac:spMkLst>
            <pc:docMk/>
            <pc:sldMk cId="122296339" sldId="553"/>
            <ac:spMk id="4" creationId="{60E90AF2-3183-4790-E953-FC9B94E434F0}"/>
          </ac:spMkLst>
        </pc:spChg>
        <pc:picChg chg="add mod">
          <ac:chgData name="Noah N. Hough, GPSS Vice President of Administration" userId="S::gpssvpadmin@uw.edu::1ae2dabc-bfe4-47f9-9b76-3dc81f32d6da" providerId="AD" clId="Web-{556DD0B4-B282-A2E6-844C-CE36985BD161}" dt="2025-03-12T19:26:41.493" v="216" actId="1076"/>
          <ac:picMkLst>
            <pc:docMk/>
            <pc:sldMk cId="122296339" sldId="553"/>
            <ac:picMk id="3" creationId="{D778E2E0-E731-0D22-AC16-F75A08EC0885}"/>
          </ac:picMkLst>
        </pc:picChg>
      </pc:sldChg>
      <pc:sldChg chg="addSp modSp ord">
        <pc:chgData name="Noah N. Hough, GPSS Vice President of Administration" userId="S::gpssvpadmin@uw.edu::1ae2dabc-bfe4-47f9-9b76-3dc81f32d6da" providerId="AD" clId="Web-{556DD0B4-B282-A2E6-844C-CE36985BD161}" dt="2025-03-12T23:00:08.401" v="381"/>
        <pc:sldMkLst>
          <pc:docMk/>
          <pc:sldMk cId="2261661444" sldId="554"/>
        </pc:sldMkLst>
        <pc:spChg chg="mod">
          <ac:chgData name="Noah N. Hough, GPSS Vice President of Administration" userId="S::gpssvpadmin@uw.edu::1ae2dabc-bfe4-47f9-9b76-3dc81f32d6da" providerId="AD" clId="Web-{556DD0B4-B282-A2E6-844C-CE36985BD161}" dt="2025-03-12T19:21:11.498" v="168" actId="20577"/>
          <ac:spMkLst>
            <pc:docMk/>
            <pc:sldMk cId="2261661444" sldId="554"/>
            <ac:spMk id="4" creationId="{6CC2B0C5-67F2-5672-0467-4225F24EA61E}"/>
          </ac:spMkLst>
        </pc:spChg>
        <pc:picChg chg="add mod">
          <ac:chgData name="Noah N. Hough, GPSS Vice President of Administration" userId="S::gpssvpadmin@uw.edu::1ae2dabc-bfe4-47f9-9b76-3dc81f32d6da" providerId="AD" clId="Web-{556DD0B4-B282-A2E6-844C-CE36985BD161}" dt="2025-03-12T19:21:15.983" v="171" actId="1076"/>
          <ac:picMkLst>
            <pc:docMk/>
            <pc:sldMk cId="2261661444" sldId="554"/>
            <ac:picMk id="3" creationId="{45824DC6-86D1-8A40-B4BD-5A3EE554E8E2}"/>
          </ac:picMkLst>
        </pc:picChg>
      </pc:sldChg>
      <pc:sldChg chg="addSp modSp ord">
        <pc:chgData name="Noah N. Hough, GPSS Vice President of Administration" userId="S::gpssvpadmin@uw.edu::1ae2dabc-bfe4-47f9-9b76-3dc81f32d6da" providerId="AD" clId="Web-{556DD0B4-B282-A2E6-844C-CE36985BD161}" dt="2025-03-12T23:00:11.760" v="382"/>
        <pc:sldMkLst>
          <pc:docMk/>
          <pc:sldMk cId="3842144206" sldId="555"/>
        </pc:sldMkLst>
        <pc:spChg chg="mod">
          <ac:chgData name="Noah N. Hough, GPSS Vice President of Administration" userId="S::gpssvpadmin@uw.edu::1ae2dabc-bfe4-47f9-9b76-3dc81f32d6da" providerId="AD" clId="Web-{556DD0B4-B282-A2E6-844C-CE36985BD161}" dt="2025-03-12T19:29:35.765" v="219" actId="20577"/>
          <ac:spMkLst>
            <pc:docMk/>
            <pc:sldMk cId="3842144206" sldId="555"/>
            <ac:spMk id="4" creationId="{FA35D053-4309-36BD-129D-D968988B7C9F}"/>
          </ac:spMkLst>
        </pc:spChg>
        <pc:picChg chg="add mod">
          <ac:chgData name="Noah N. Hough, GPSS Vice President of Administration" userId="S::gpssvpadmin@uw.edu::1ae2dabc-bfe4-47f9-9b76-3dc81f32d6da" providerId="AD" clId="Web-{556DD0B4-B282-A2E6-844C-CE36985BD161}" dt="2025-03-12T19:29:46.484" v="222" actId="1076"/>
          <ac:picMkLst>
            <pc:docMk/>
            <pc:sldMk cId="3842144206" sldId="555"/>
            <ac:picMk id="3" creationId="{747DC376-7CD0-E2AA-3BCD-FCF5E670FFD5}"/>
          </ac:picMkLst>
        </pc:picChg>
      </pc:sldChg>
      <pc:sldChg chg="addSp modSp">
        <pc:chgData name="Noah N. Hough, GPSS Vice President of Administration" userId="S::gpssvpadmin@uw.edu::1ae2dabc-bfe4-47f9-9b76-3dc81f32d6da" providerId="AD" clId="Web-{556DD0B4-B282-A2E6-844C-CE36985BD161}" dt="2025-03-12T19:17:36.647" v="154" actId="1076"/>
        <pc:sldMkLst>
          <pc:docMk/>
          <pc:sldMk cId="87725034" sldId="556"/>
        </pc:sldMkLst>
        <pc:spChg chg="mod">
          <ac:chgData name="Noah N. Hough, GPSS Vice President of Administration" userId="S::gpssvpadmin@uw.edu::1ae2dabc-bfe4-47f9-9b76-3dc81f32d6da" providerId="AD" clId="Web-{556DD0B4-B282-A2E6-844C-CE36985BD161}" dt="2025-03-12T19:17:32.428" v="151" actId="20577"/>
          <ac:spMkLst>
            <pc:docMk/>
            <pc:sldMk cId="87725034" sldId="556"/>
            <ac:spMk id="4" creationId="{9301C3E8-A3FA-1544-1BB3-3F745A72306A}"/>
          </ac:spMkLst>
        </pc:spChg>
        <pc:picChg chg="add mod">
          <ac:chgData name="Noah N. Hough, GPSS Vice President of Administration" userId="S::gpssvpadmin@uw.edu::1ae2dabc-bfe4-47f9-9b76-3dc81f32d6da" providerId="AD" clId="Web-{556DD0B4-B282-A2E6-844C-CE36985BD161}" dt="2025-03-12T19:17:36.647" v="154" actId="1076"/>
          <ac:picMkLst>
            <pc:docMk/>
            <pc:sldMk cId="87725034" sldId="556"/>
            <ac:picMk id="3" creationId="{0A0CDBFA-E09E-DF08-9C89-D498710F52BF}"/>
          </ac:picMkLst>
        </pc:picChg>
      </pc:sldChg>
      <pc:sldChg chg="addSp modSp">
        <pc:chgData name="Noah N. Hough, GPSS Vice President of Administration" userId="S::gpssvpadmin@uw.edu::1ae2dabc-bfe4-47f9-9b76-3dc81f32d6da" providerId="AD" clId="Web-{556DD0B4-B282-A2E6-844C-CE36985BD161}" dt="2025-03-12T19:39:09.862" v="232" actId="1076"/>
        <pc:sldMkLst>
          <pc:docMk/>
          <pc:sldMk cId="1905064670" sldId="557"/>
        </pc:sldMkLst>
        <pc:spChg chg="mod">
          <ac:chgData name="Noah N. Hough, GPSS Vice President of Administration" userId="S::gpssvpadmin@uw.edu::1ae2dabc-bfe4-47f9-9b76-3dc81f32d6da" providerId="AD" clId="Web-{556DD0B4-B282-A2E6-844C-CE36985BD161}" dt="2025-03-12T19:38:56.252" v="229" actId="20577"/>
          <ac:spMkLst>
            <pc:docMk/>
            <pc:sldMk cId="1905064670" sldId="557"/>
            <ac:spMk id="4" creationId="{EC3E3D68-59DE-C2A6-6697-D01F0921EDE5}"/>
          </ac:spMkLst>
        </pc:spChg>
        <pc:picChg chg="add mod">
          <ac:chgData name="Noah N. Hough, GPSS Vice President of Administration" userId="S::gpssvpadmin@uw.edu::1ae2dabc-bfe4-47f9-9b76-3dc81f32d6da" providerId="AD" clId="Web-{556DD0B4-B282-A2E6-844C-CE36985BD161}" dt="2025-03-12T19:39:09.862" v="232" actId="1076"/>
          <ac:picMkLst>
            <pc:docMk/>
            <pc:sldMk cId="1905064670" sldId="557"/>
            <ac:picMk id="3" creationId="{F1B1927F-FF61-0851-E182-5E5D000FA548}"/>
          </ac:picMkLst>
        </pc:picChg>
      </pc:sldChg>
      <pc:sldChg chg="addSp delSp modSp new mod modClrScheme chgLayout">
        <pc:chgData name="Noah N. Hough, GPSS Vice President of Administration" userId="S::gpssvpadmin@uw.edu::1ae2dabc-bfe4-47f9-9b76-3dc81f32d6da" providerId="AD" clId="Web-{556DD0B4-B282-A2E6-844C-CE36985BD161}" dt="2025-03-12T18:44:37.207" v="90" actId="1076"/>
        <pc:sldMkLst>
          <pc:docMk/>
          <pc:sldMk cId="2677411845" sldId="558"/>
        </pc:sldMkLst>
        <pc:spChg chg="mod ord">
          <ac:chgData name="Noah N. Hough, GPSS Vice President of Administration" userId="S::gpssvpadmin@uw.edu::1ae2dabc-bfe4-47f9-9b76-3dc81f32d6da" providerId="AD" clId="Web-{556DD0B4-B282-A2E6-844C-CE36985BD161}" dt="2025-03-12T18:43:22.032" v="69" actId="20577"/>
          <ac:spMkLst>
            <pc:docMk/>
            <pc:sldMk cId="2677411845" sldId="558"/>
            <ac:spMk id="2" creationId="{0C873535-F4CB-8A15-38E1-7D0CD9469E78}"/>
          </ac:spMkLst>
        </pc:spChg>
        <pc:spChg chg="mod ord">
          <ac:chgData name="Noah N. Hough, GPSS Vice President of Administration" userId="S::gpssvpadmin@uw.edu::1ae2dabc-bfe4-47f9-9b76-3dc81f32d6da" providerId="AD" clId="Web-{556DD0B4-B282-A2E6-844C-CE36985BD161}" dt="2025-03-12T18:43:15.095" v="67"/>
          <ac:spMkLst>
            <pc:docMk/>
            <pc:sldMk cId="2677411845" sldId="558"/>
            <ac:spMk id="3" creationId="{A7E1D15E-5D81-1587-98F3-62B4214A1B9B}"/>
          </ac:spMkLst>
        </pc:spChg>
        <pc:spChg chg="add mod ord">
          <ac:chgData name="Noah N. Hough, GPSS Vice President of Administration" userId="S::gpssvpadmin@uw.edu::1ae2dabc-bfe4-47f9-9b76-3dc81f32d6da" providerId="AD" clId="Web-{556DD0B4-B282-A2E6-844C-CE36985BD161}" dt="2025-03-12T18:43:44.393" v="84" actId="20577"/>
          <ac:spMkLst>
            <pc:docMk/>
            <pc:sldMk cId="2677411845" sldId="558"/>
            <ac:spMk id="4" creationId="{FA146138-9860-4462-09FC-832E36AC2B76}"/>
          </ac:spMkLst>
        </pc:spChg>
        <pc:spChg chg="add del mod ord">
          <ac:chgData name="Noah N. Hough, GPSS Vice President of Administration" userId="S::gpssvpadmin@uw.edu::1ae2dabc-bfe4-47f9-9b76-3dc81f32d6da" providerId="AD" clId="Web-{556DD0B4-B282-A2E6-844C-CE36985BD161}" dt="2025-03-12T18:43:46.096" v="85"/>
          <ac:spMkLst>
            <pc:docMk/>
            <pc:sldMk cId="2677411845" sldId="558"/>
            <ac:spMk id="5" creationId="{9EA94939-D9CF-CD02-E491-616D35D4AB47}"/>
          </ac:spMkLst>
        </pc:spChg>
        <pc:picChg chg="add mod">
          <ac:chgData name="Noah N. Hough, GPSS Vice President of Administration" userId="S::gpssvpadmin@uw.edu::1ae2dabc-bfe4-47f9-9b76-3dc81f32d6da" providerId="AD" clId="Web-{556DD0B4-B282-A2E6-844C-CE36985BD161}" dt="2025-03-12T18:44:37.207" v="90" actId="1076"/>
          <ac:picMkLst>
            <pc:docMk/>
            <pc:sldMk cId="2677411845" sldId="558"/>
            <ac:picMk id="6" creationId="{DAA1DB14-10B3-34FD-E682-EBA4D826724C}"/>
          </ac:picMkLst>
        </pc:picChg>
      </pc:sldChg>
      <pc:sldChg chg="new del">
        <pc:chgData name="Noah N. Hough, GPSS Vice President of Administration" userId="S::gpssvpadmin@uw.edu::1ae2dabc-bfe4-47f9-9b76-3dc81f32d6da" providerId="AD" clId="Web-{556DD0B4-B282-A2E6-844C-CE36985BD161}" dt="2025-03-12T18:41:50.904" v="65"/>
        <pc:sldMkLst>
          <pc:docMk/>
          <pc:sldMk cId="3010264089" sldId="558"/>
        </pc:sldMkLst>
      </pc:sldChg>
      <pc:sldChg chg="add replId">
        <pc:chgData name="Noah N. Hough, GPSS Vice President of Administration" userId="S::gpssvpadmin@uw.edu::1ae2dabc-bfe4-47f9-9b76-3dc81f32d6da" providerId="AD" clId="Web-{556DD0B4-B282-A2E6-844C-CE36985BD161}" dt="2025-03-12T18:56:25.199" v="119"/>
        <pc:sldMkLst>
          <pc:docMk/>
          <pc:sldMk cId="1658462087" sldId="559"/>
        </pc:sldMkLst>
      </pc:sldChg>
      <pc:sldChg chg="add replId">
        <pc:chgData name="Noah N. Hough, GPSS Vice President of Administration" userId="S::gpssvpadmin@uw.edu::1ae2dabc-bfe4-47f9-9b76-3dc81f32d6da" providerId="AD" clId="Web-{556DD0B4-B282-A2E6-844C-CE36985BD161}" dt="2025-03-12T19:19:12.400" v="160"/>
        <pc:sldMkLst>
          <pc:docMk/>
          <pc:sldMk cId="2001231713" sldId="560"/>
        </pc:sldMkLst>
      </pc:sldChg>
      <pc:sldChg chg="addSp delSp modSp new">
        <pc:chgData name="Noah N. Hough, GPSS Vice President of Administration" userId="S::gpssvpadmin@uw.edu::1ae2dabc-bfe4-47f9-9b76-3dc81f32d6da" providerId="AD" clId="Web-{556DD0B4-B282-A2E6-844C-CE36985BD161}" dt="2025-03-12T19:22:19.094" v="198" actId="20577"/>
        <pc:sldMkLst>
          <pc:docMk/>
          <pc:sldMk cId="276434977" sldId="561"/>
        </pc:sldMkLst>
        <pc:spChg chg="mod">
          <ac:chgData name="Noah N. Hough, GPSS Vice President of Administration" userId="S::gpssvpadmin@uw.edu::1ae2dabc-bfe4-47f9-9b76-3dc81f32d6da" providerId="AD" clId="Web-{556DD0B4-B282-A2E6-844C-CE36985BD161}" dt="2025-03-12T19:22:09.844" v="188" actId="20577"/>
          <ac:spMkLst>
            <pc:docMk/>
            <pc:sldMk cId="276434977" sldId="561"/>
            <ac:spMk id="2" creationId="{1F0FCEF0-286F-F04D-B321-36876E982F55}"/>
          </ac:spMkLst>
        </pc:spChg>
        <pc:spChg chg="mod">
          <ac:chgData name="Noah N. Hough, GPSS Vice President of Administration" userId="S::gpssvpadmin@uw.edu::1ae2dabc-bfe4-47f9-9b76-3dc81f32d6da" providerId="AD" clId="Web-{556DD0B4-B282-A2E6-844C-CE36985BD161}" dt="2025-03-12T19:22:19.094" v="198" actId="20577"/>
          <ac:spMkLst>
            <pc:docMk/>
            <pc:sldMk cId="276434977" sldId="561"/>
            <ac:spMk id="3" creationId="{488A38A7-A3A2-B320-AA22-376E4F6826BF}"/>
          </ac:spMkLst>
        </pc:spChg>
        <pc:spChg chg="del">
          <ac:chgData name="Noah N. Hough, GPSS Vice President of Administration" userId="S::gpssvpadmin@uw.edu::1ae2dabc-bfe4-47f9-9b76-3dc81f32d6da" providerId="AD" clId="Web-{556DD0B4-B282-A2E6-844C-CE36985BD161}" dt="2025-03-12T19:21:53.062" v="173"/>
          <ac:spMkLst>
            <pc:docMk/>
            <pc:sldMk cId="276434977" sldId="561"/>
            <ac:spMk id="4" creationId="{E35F81C5-5E3B-ACBE-4CEA-BFAB6C744795}"/>
          </ac:spMkLst>
        </pc:spChg>
        <pc:picChg chg="add del mod">
          <ac:chgData name="Noah N. Hough, GPSS Vice President of Administration" userId="S::gpssvpadmin@uw.edu::1ae2dabc-bfe4-47f9-9b76-3dc81f32d6da" providerId="AD" clId="Web-{556DD0B4-B282-A2E6-844C-CE36985BD161}" dt="2025-03-12T19:21:55.437" v="175"/>
          <ac:picMkLst>
            <pc:docMk/>
            <pc:sldMk cId="276434977" sldId="561"/>
            <ac:picMk id="6" creationId="{69D0507E-895F-0CB9-AA19-60FC21F87CBC}"/>
          </ac:picMkLst>
        </pc:picChg>
        <pc:picChg chg="add mod">
          <ac:chgData name="Noah N. Hough, GPSS Vice President of Administration" userId="S::gpssvpadmin@uw.edu::1ae2dabc-bfe4-47f9-9b76-3dc81f32d6da" providerId="AD" clId="Web-{556DD0B4-B282-A2E6-844C-CE36985BD161}" dt="2025-03-12T19:22:03.640" v="177" actId="1076"/>
          <ac:picMkLst>
            <pc:docMk/>
            <pc:sldMk cId="276434977" sldId="561"/>
            <ac:picMk id="7" creationId="{461B7E2E-6B93-FFF1-A809-8FC7E56E812A}"/>
          </ac:picMkLst>
        </pc:picChg>
      </pc:sldChg>
      <pc:sldChg chg="addSp modSp new mod modClrScheme chgLayout">
        <pc:chgData name="Noah N. Hough, GPSS Vice President of Administration" userId="S::gpssvpadmin@uw.edu::1ae2dabc-bfe4-47f9-9b76-3dc81f32d6da" providerId="AD" clId="Web-{556DD0B4-B282-A2E6-844C-CE36985BD161}" dt="2025-03-12T19:42:27.759" v="257" actId="20577"/>
        <pc:sldMkLst>
          <pc:docMk/>
          <pc:sldMk cId="1836964584" sldId="562"/>
        </pc:sldMkLst>
        <pc:spChg chg="mod ord">
          <ac:chgData name="Noah N. Hough, GPSS Vice President of Administration" userId="S::gpssvpadmin@uw.edu::1ae2dabc-bfe4-47f9-9b76-3dc81f32d6da" providerId="AD" clId="Web-{556DD0B4-B282-A2E6-844C-CE36985BD161}" dt="2025-03-12T19:42:06.868" v="244" actId="20577"/>
          <ac:spMkLst>
            <pc:docMk/>
            <pc:sldMk cId="1836964584" sldId="562"/>
            <ac:spMk id="2" creationId="{732D22D2-D92C-B417-DFC7-ACD939C7A076}"/>
          </ac:spMkLst>
        </pc:spChg>
        <pc:spChg chg="mod ord">
          <ac:chgData name="Noah N. Hough, GPSS Vice President of Administration" userId="S::gpssvpadmin@uw.edu::1ae2dabc-bfe4-47f9-9b76-3dc81f32d6da" providerId="AD" clId="Web-{556DD0B4-B282-A2E6-844C-CE36985BD161}" dt="2025-03-12T19:41:22.101" v="234"/>
          <ac:spMkLst>
            <pc:docMk/>
            <pc:sldMk cId="1836964584" sldId="562"/>
            <ac:spMk id="3" creationId="{8FC1EED7-2D80-160E-B074-9CA77CEDCBA0}"/>
          </ac:spMkLst>
        </pc:spChg>
        <pc:spChg chg="add mod ord">
          <ac:chgData name="Noah N. Hough, GPSS Vice President of Administration" userId="S::gpssvpadmin@uw.edu::1ae2dabc-bfe4-47f9-9b76-3dc81f32d6da" providerId="AD" clId="Web-{556DD0B4-B282-A2E6-844C-CE36985BD161}" dt="2025-03-12T19:42:27.759" v="257" actId="20577"/>
          <ac:spMkLst>
            <pc:docMk/>
            <pc:sldMk cId="1836964584" sldId="562"/>
            <ac:spMk id="4" creationId="{A4C93EC9-3354-EEF0-4028-8BCAFDAB097E}"/>
          </ac:spMkLst>
        </pc:spChg>
      </pc:sldChg>
      <pc:sldChg chg="addSp delSp modSp new mod modClrScheme chgLayout">
        <pc:chgData name="Noah N. Hough, GPSS Vice President of Administration" userId="S::gpssvpadmin@uw.edu::1ae2dabc-bfe4-47f9-9b76-3dc81f32d6da" providerId="AD" clId="Web-{556DD0B4-B282-A2E6-844C-CE36985BD161}" dt="2025-03-12T19:47:41.488" v="316" actId="20577"/>
        <pc:sldMkLst>
          <pc:docMk/>
          <pc:sldMk cId="3633236917" sldId="563"/>
        </pc:sldMkLst>
        <pc:spChg chg="del">
          <ac:chgData name="Noah N. Hough, GPSS Vice President of Administration" userId="S::gpssvpadmin@uw.edu::1ae2dabc-bfe4-47f9-9b76-3dc81f32d6da" providerId="AD" clId="Web-{556DD0B4-B282-A2E6-844C-CE36985BD161}" dt="2025-03-12T19:45:46.469" v="266"/>
          <ac:spMkLst>
            <pc:docMk/>
            <pc:sldMk cId="3633236917" sldId="563"/>
            <ac:spMk id="2" creationId="{BC6710E8-418F-5D94-186F-38D958530929}"/>
          </ac:spMkLst>
        </pc:spChg>
        <pc:spChg chg="del">
          <ac:chgData name="Noah N. Hough, GPSS Vice President of Administration" userId="S::gpssvpadmin@uw.edu::1ae2dabc-bfe4-47f9-9b76-3dc81f32d6da" providerId="AD" clId="Web-{556DD0B4-B282-A2E6-844C-CE36985BD161}" dt="2025-03-12T19:45:46.469" v="266"/>
          <ac:spMkLst>
            <pc:docMk/>
            <pc:sldMk cId="3633236917" sldId="563"/>
            <ac:spMk id="3" creationId="{C50AFCD9-0F59-669C-D080-DC155A9B7154}"/>
          </ac:spMkLst>
        </pc:spChg>
        <pc:spChg chg="del">
          <ac:chgData name="Noah N. Hough, GPSS Vice President of Administration" userId="S::gpssvpadmin@uw.edu::1ae2dabc-bfe4-47f9-9b76-3dc81f32d6da" providerId="AD" clId="Web-{556DD0B4-B282-A2E6-844C-CE36985BD161}" dt="2025-03-12T19:45:46.469" v="266"/>
          <ac:spMkLst>
            <pc:docMk/>
            <pc:sldMk cId="3633236917" sldId="563"/>
            <ac:spMk id="4" creationId="{CFCF4C53-AA11-3ED8-4792-22598973C0A2}"/>
          </ac:spMkLst>
        </pc:spChg>
        <pc:spChg chg="mod ord modVis">
          <ac:chgData name="Noah N. Hough, GPSS Vice President of Administration" userId="S::gpssvpadmin@uw.edu::1ae2dabc-bfe4-47f9-9b76-3dc81f32d6da" providerId="AD" clId="Web-{556DD0B4-B282-A2E6-844C-CE36985BD161}" dt="2025-03-12T19:45:51.609" v="268"/>
          <ac:spMkLst>
            <pc:docMk/>
            <pc:sldMk cId="3633236917" sldId="563"/>
            <ac:spMk id="5" creationId="{AD249906-8D1D-80D1-3358-11B2B8E21BA5}"/>
          </ac:spMkLst>
        </pc:spChg>
        <pc:spChg chg="add mod">
          <ac:chgData name="Noah N. Hough, GPSS Vice President of Administration" userId="S::gpssvpadmin@uw.edu::1ae2dabc-bfe4-47f9-9b76-3dc81f32d6da" providerId="AD" clId="Web-{556DD0B4-B282-A2E6-844C-CE36985BD161}" dt="2025-03-12T19:47:41.488" v="316" actId="20577"/>
          <ac:spMkLst>
            <pc:docMk/>
            <pc:sldMk cId="3633236917" sldId="563"/>
            <ac:spMk id="9" creationId="{51CB7A7C-1940-DAE5-4720-712A81F7CAED}"/>
          </ac:spMkLst>
        </pc:spChg>
        <pc:picChg chg="add mod">
          <ac:chgData name="Noah N. Hough, GPSS Vice President of Administration" userId="S::gpssvpadmin@uw.edu::1ae2dabc-bfe4-47f9-9b76-3dc81f32d6da" providerId="AD" clId="Web-{556DD0B4-B282-A2E6-844C-CE36985BD161}" dt="2025-03-12T19:46:11.891" v="274" actId="14100"/>
          <ac:picMkLst>
            <pc:docMk/>
            <pc:sldMk cId="3633236917" sldId="563"/>
            <ac:picMk id="6" creationId="{3E0F02EF-D70C-419B-043C-E18D93641473}"/>
          </ac:picMkLst>
        </pc:picChg>
        <pc:picChg chg="add mod">
          <ac:chgData name="Noah N. Hough, GPSS Vice President of Administration" userId="S::gpssvpadmin@uw.edu::1ae2dabc-bfe4-47f9-9b76-3dc81f32d6da" providerId="AD" clId="Web-{556DD0B4-B282-A2E6-844C-CE36985BD161}" dt="2025-03-12T19:46:27.314" v="280" actId="1076"/>
          <ac:picMkLst>
            <pc:docMk/>
            <pc:sldMk cId="3633236917" sldId="563"/>
            <ac:picMk id="7" creationId="{A5168961-6E46-76AF-4731-064D57DA15EF}"/>
          </ac:picMkLst>
        </pc:picChg>
        <pc:picChg chg="add mod">
          <ac:chgData name="Noah N. Hough, GPSS Vice President of Administration" userId="S::gpssvpadmin@uw.edu::1ae2dabc-bfe4-47f9-9b76-3dc81f32d6da" providerId="AD" clId="Web-{556DD0B4-B282-A2E6-844C-CE36985BD161}" dt="2025-03-12T19:46:21.798" v="279" actId="1076"/>
          <ac:picMkLst>
            <pc:docMk/>
            <pc:sldMk cId="3633236917" sldId="563"/>
            <ac:picMk id="8" creationId="{247ED3CD-ECE0-508D-DB9E-2144AFE5B366}"/>
          </ac:picMkLst>
        </pc:picChg>
      </pc:sldChg>
      <pc:sldChg chg="addSp delSp modSp new">
        <pc:chgData name="Noah N. Hough, GPSS Vice President of Administration" userId="S::gpssvpadmin@uw.edu::1ae2dabc-bfe4-47f9-9b76-3dc81f32d6da" providerId="AD" clId="Web-{556DD0B4-B282-A2E6-844C-CE36985BD161}" dt="2025-03-12T21:40:27.728" v="368" actId="1076"/>
        <pc:sldMkLst>
          <pc:docMk/>
          <pc:sldMk cId="3064864617" sldId="564"/>
        </pc:sldMkLst>
        <pc:spChg chg="del">
          <ac:chgData name="Noah N. Hough, GPSS Vice President of Administration" userId="S::gpssvpadmin@uw.edu::1ae2dabc-bfe4-47f9-9b76-3dc81f32d6da" providerId="AD" clId="Web-{556DD0B4-B282-A2E6-844C-CE36985BD161}" dt="2025-03-12T21:34:07.651" v="318"/>
          <ac:spMkLst>
            <pc:docMk/>
            <pc:sldMk cId="3064864617" sldId="564"/>
            <ac:spMk id="2" creationId="{3F0AF638-735C-967B-98F4-E43956F182C6}"/>
          </ac:spMkLst>
        </pc:spChg>
        <pc:spChg chg="add mod">
          <ac:chgData name="Noah N. Hough, GPSS Vice President of Administration" userId="S::gpssvpadmin@uw.edu::1ae2dabc-bfe4-47f9-9b76-3dc81f32d6da" providerId="AD" clId="Web-{556DD0B4-B282-A2E6-844C-CE36985BD161}" dt="2025-03-12T21:40:23.134" v="366" actId="20577"/>
          <ac:spMkLst>
            <pc:docMk/>
            <pc:sldMk cId="3064864617" sldId="564"/>
            <ac:spMk id="5" creationId="{4375FADF-3A9B-7BAC-2AF1-BB44B94910A9}"/>
          </ac:spMkLst>
        </pc:spChg>
        <pc:picChg chg="add mod">
          <ac:chgData name="Noah N. Hough, GPSS Vice President of Administration" userId="S::gpssvpadmin@uw.edu::1ae2dabc-bfe4-47f9-9b76-3dc81f32d6da" providerId="AD" clId="Web-{556DD0B4-B282-A2E6-844C-CE36985BD161}" dt="2025-03-12T21:34:37.011" v="320" actId="1076"/>
          <ac:picMkLst>
            <pc:docMk/>
            <pc:sldMk cId="3064864617" sldId="564"/>
            <ac:picMk id="4" creationId="{040719F3-4FD7-CF6C-0AEF-AF8B8A60B3E2}"/>
          </ac:picMkLst>
        </pc:picChg>
        <pc:picChg chg="add mod">
          <ac:chgData name="Noah N. Hough, GPSS Vice President of Administration" userId="S::gpssvpadmin@uw.edu::1ae2dabc-bfe4-47f9-9b76-3dc81f32d6da" providerId="AD" clId="Web-{556DD0B4-B282-A2E6-844C-CE36985BD161}" dt="2025-03-12T21:40:27.728" v="368" actId="1076"/>
          <ac:picMkLst>
            <pc:docMk/>
            <pc:sldMk cId="3064864617" sldId="564"/>
            <ac:picMk id="6" creationId="{8856B020-5E4C-453C-DADD-C4C073723951}"/>
          </ac:picMkLst>
        </pc:picChg>
      </pc:sldChg>
      <pc:sldChg chg="add ord replId">
        <pc:chgData name="Noah N. Hough, GPSS Vice President of Administration" userId="S::gpssvpadmin@uw.edu::1ae2dabc-bfe4-47f9-9b76-3dc81f32d6da" providerId="AD" clId="Web-{556DD0B4-B282-A2E6-844C-CE36985BD161}" dt="2025-03-12T22:03:26.210" v="379"/>
        <pc:sldMkLst>
          <pc:docMk/>
          <pc:sldMk cId="2931033132" sldId="565"/>
        </pc:sldMkLst>
      </pc:sldChg>
    </pc:docChg>
  </pc:docChgLst>
  <pc:docChgLst>
    <pc:chgData name="Edith Dale, GPSS Vice President Equity and Inclusion" userId="S::gpssvpei@uw.edu::aa8ed126-f4b6-4897-a007-2fe23cb6b068" providerId="AD" clId="Web-{6BCC5D3E-EBAA-967B-6C76-5EB311486811}"/>
    <pc:docChg chg="modSld">
      <pc:chgData name="Edith Dale, GPSS Vice President Equity and Inclusion" userId="S::gpssvpei@uw.edu::aa8ed126-f4b6-4897-a007-2fe23cb6b068" providerId="AD" clId="Web-{6BCC5D3E-EBAA-967B-6C76-5EB311486811}" dt="2025-03-13T01:53:36.564" v="67" actId="1076"/>
      <pc:docMkLst>
        <pc:docMk/>
      </pc:docMkLst>
      <pc:sldChg chg="addSp modSp">
        <pc:chgData name="Edith Dale, GPSS Vice President Equity and Inclusion" userId="S::gpssvpei@uw.edu::aa8ed126-f4b6-4897-a007-2fe23cb6b068" providerId="AD" clId="Web-{6BCC5D3E-EBAA-967B-6C76-5EB311486811}" dt="2025-03-13T01:53:36.564" v="67" actId="1076"/>
        <pc:sldMkLst>
          <pc:docMk/>
          <pc:sldMk cId="2550624569" sldId="539"/>
        </pc:sldMkLst>
        <pc:spChg chg="mod">
          <ac:chgData name="Edith Dale, GPSS Vice President Equity and Inclusion" userId="S::gpssvpei@uw.edu::aa8ed126-f4b6-4897-a007-2fe23cb6b068" providerId="AD" clId="Web-{6BCC5D3E-EBAA-967B-6C76-5EB311486811}" dt="2025-03-13T01:52:28.059" v="61" actId="1076"/>
          <ac:spMkLst>
            <pc:docMk/>
            <pc:sldMk cId="2550624569" sldId="539"/>
            <ac:spMk id="2" creationId="{F98D7CCF-1C62-8DD7-5DD4-0F1450C5D453}"/>
          </ac:spMkLst>
        </pc:spChg>
        <pc:spChg chg="mod">
          <ac:chgData name="Edith Dale, GPSS Vice President Equity and Inclusion" userId="S::gpssvpei@uw.edu::aa8ed126-f4b6-4897-a007-2fe23cb6b068" providerId="AD" clId="Web-{6BCC5D3E-EBAA-967B-6C76-5EB311486811}" dt="2025-03-13T01:52:39.903" v="63" actId="20577"/>
          <ac:spMkLst>
            <pc:docMk/>
            <pc:sldMk cId="2550624569" sldId="539"/>
            <ac:spMk id="534" creationId="{CEB9EE91-5064-52AE-6862-E2DB2582E108}"/>
          </ac:spMkLst>
        </pc:spChg>
        <pc:picChg chg="add mod">
          <ac:chgData name="Edith Dale, GPSS Vice President Equity and Inclusion" userId="S::gpssvpei@uw.edu::aa8ed126-f4b6-4897-a007-2fe23cb6b068" providerId="AD" clId="Web-{6BCC5D3E-EBAA-967B-6C76-5EB311486811}" dt="2025-03-13T01:53:36.564" v="67" actId="1076"/>
          <ac:picMkLst>
            <pc:docMk/>
            <pc:sldMk cId="2550624569" sldId="539"/>
            <ac:picMk id="3" creationId="{FA2B6B88-FFBF-FA69-ED80-F12123B3F6F9}"/>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Edith</a:t>
            </a:r>
          </a:p>
        </p:txBody>
      </p:sp>
    </p:spTree>
    <p:extLst>
      <p:ext uri="{BB962C8B-B14F-4D97-AF65-F5344CB8AC3E}">
        <p14:creationId xmlns:p14="http://schemas.microsoft.com/office/powerpoint/2010/main" val="3570061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B60A0-2412-F90B-9C43-69D7EA055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8B481-DE02-AA0C-7F89-73FAAC552A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EB2B17-A13D-67A8-A2F3-F4A7EF22F98D}"/>
              </a:ext>
            </a:extLst>
          </p:cNvPr>
          <p:cNvSpPr>
            <a:spLocks noGrp="1"/>
          </p:cNvSpPr>
          <p:nvPr>
            <p:ph type="body" idx="1"/>
          </p:nvPr>
        </p:nvSpPr>
        <p:spPr/>
        <p:txBody>
          <a:bodyPr/>
          <a:lstStyle/>
          <a:p>
            <a:pPr>
              <a:buNone/>
            </a:pPr>
            <a:r>
              <a:rPr lang="en-US">
                <a:latin typeface="Calibri"/>
                <a:cs typeface="Calibri"/>
              </a:rPr>
              <a:t>Edith</a:t>
            </a:r>
          </a:p>
        </p:txBody>
      </p:sp>
    </p:spTree>
    <p:extLst>
      <p:ext uri="{BB962C8B-B14F-4D97-AF65-F5344CB8AC3E}">
        <p14:creationId xmlns:p14="http://schemas.microsoft.com/office/powerpoint/2010/main" val="381429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5A0FB08F-D068-3922-D653-9C36F65ED5D2}"/>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7CA0277E-3C03-47A0-16B4-8762AB619B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ABD61F5-7169-C94A-13F5-9CA975EADE9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65962658-62D5-AC56-2DFC-D6A3F685210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16</a:t>
            </a:fld>
            <a:endParaRPr/>
          </a:p>
        </p:txBody>
      </p:sp>
    </p:spTree>
    <p:extLst>
      <p:ext uri="{BB962C8B-B14F-4D97-AF65-F5344CB8AC3E}">
        <p14:creationId xmlns:p14="http://schemas.microsoft.com/office/powerpoint/2010/main" val="3473594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1196BE4-00EF-05D9-9C23-EEAA1CFAFDC5}"/>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5EC603C3-B046-7022-7DAE-45082E2CF1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F6EBCB8A-83E0-0EB1-9AC6-D1CB89CE6FD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E96716F4-3261-F605-8B8D-DAA5AB21364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extLst>
      <p:ext uri="{BB962C8B-B14F-4D97-AF65-F5344CB8AC3E}">
        <p14:creationId xmlns:p14="http://schemas.microsoft.com/office/powerpoint/2010/main" val="92207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BBE4BE0C-0494-EED4-E9C6-412C7D341283}"/>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1184062E-0875-8582-4667-5A980C1B89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0589BC16-1911-DB24-772F-7E28DB8F0B4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D494052A-3DB1-D727-29C3-EE7AF71A239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Tree>
    <p:extLst>
      <p:ext uri="{BB962C8B-B14F-4D97-AF65-F5344CB8AC3E}">
        <p14:creationId xmlns:p14="http://schemas.microsoft.com/office/powerpoint/2010/main" val="2529198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41948214-64AC-7D77-B0D1-097CDDA165E8}"/>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31FBFECA-EA88-40C3-31A7-E9937C615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48533971-A9AF-D02C-FEAF-7348FF1A445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3AFB0283-C2C3-98CE-C3CA-3A9A77BCBC2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extLst>
      <p:ext uri="{BB962C8B-B14F-4D97-AF65-F5344CB8AC3E}">
        <p14:creationId xmlns:p14="http://schemas.microsoft.com/office/powerpoint/2010/main" val="303022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76188A56-D7F3-3112-4BFE-B65D4F7E4799}"/>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1D3C2134-BDED-A353-5A52-3FD5ACDE8A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2E3E9D19-6E9E-5EC6-F6A6-CC23D863F63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1FCE3E33-EEA8-8712-D0F9-A44C16DB48F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extLst>
      <p:ext uri="{BB962C8B-B14F-4D97-AF65-F5344CB8AC3E}">
        <p14:creationId xmlns:p14="http://schemas.microsoft.com/office/powerpoint/2010/main" val="1881394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CFEE464B-74F7-BA8E-B4BF-8942D0566D1A}"/>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4C13A04A-F343-5E38-C780-55A8B88239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9ED3F921-3544-31B5-CDC7-4947784F4B4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E2E4ECED-26B9-3B47-6101-68C8FD74287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extLst>
      <p:ext uri="{BB962C8B-B14F-4D97-AF65-F5344CB8AC3E}">
        <p14:creationId xmlns:p14="http://schemas.microsoft.com/office/powerpoint/2010/main" val="2836271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452ECE3E-C0FD-A3DB-8C9D-BBFA3C81BA76}"/>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BC06C841-237F-F820-288D-A1DC205468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2C9ECE49-4809-84BE-224C-E4A81CE5256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83F8AB20-CBD0-3735-EAE9-D97F8FFCF5B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extLst>
      <p:ext uri="{BB962C8B-B14F-4D97-AF65-F5344CB8AC3E}">
        <p14:creationId xmlns:p14="http://schemas.microsoft.com/office/powerpoint/2010/main" val="289637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54C99F6-5111-A4C5-A78D-5642A04CA0C0}"/>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4372D4F6-AD87-52B2-498F-FD2BD1FF5E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013BA516-F311-FBD5-E5D3-A2BF0EACA8B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8B314023-8D91-2ABF-D91C-0E78E29AA26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extLst>
      <p:ext uri="{BB962C8B-B14F-4D97-AF65-F5344CB8AC3E}">
        <p14:creationId xmlns:p14="http://schemas.microsoft.com/office/powerpoint/2010/main" val="415870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465D669A-5E4B-9032-F278-77FD5C425FA6}"/>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BE51CE3A-872D-2950-3E74-A013DF48F5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E6E653CC-C48E-D4BE-331E-41D92C9CAE9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3C45D157-F059-A8FD-D2C9-347BF3BCE84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extLst>
      <p:ext uri="{BB962C8B-B14F-4D97-AF65-F5344CB8AC3E}">
        <p14:creationId xmlns:p14="http://schemas.microsoft.com/office/powerpoint/2010/main" val="213262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F4AF614-492F-0489-9991-6AB1B2101A9F}"/>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DCF91C7E-9C73-A348-81F9-D90E22A129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F430266E-1385-349D-6681-897473BBCFA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3A82CED5-26DE-E843-53DD-32F5F1790E4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extLst>
      <p:ext uri="{BB962C8B-B14F-4D97-AF65-F5344CB8AC3E}">
        <p14:creationId xmlns:p14="http://schemas.microsoft.com/office/powerpoint/2010/main" val="3367384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5F124F87-B98F-FCB8-9714-3A665851CE5F}"/>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2354132B-B44F-7469-9C61-B55AD097D4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4782E656-4B6D-276C-447E-6FA61565404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BAB99CC8-097A-A59F-56A1-AF35C4E1461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extLst>
      <p:ext uri="{BB962C8B-B14F-4D97-AF65-F5344CB8AC3E}">
        <p14:creationId xmlns:p14="http://schemas.microsoft.com/office/powerpoint/2010/main" val="143191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0674220E-72A4-BF0A-4A6B-87ABCD75B176}"/>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FD9CD02D-AA9E-C43E-D71A-10851AF0EB7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98D55713-FD23-AC52-6BCF-27AB5F036C6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4FC5A309-BBC8-1C89-6972-788A56D59D9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38</a:t>
            </a:fld>
            <a:endParaRPr/>
          </a:p>
        </p:txBody>
      </p:sp>
    </p:spTree>
    <p:extLst>
      <p:ext uri="{BB962C8B-B14F-4D97-AF65-F5344CB8AC3E}">
        <p14:creationId xmlns:p14="http://schemas.microsoft.com/office/powerpoint/2010/main" val="3387188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6BED119-9BB2-8215-B748-E613D03C66C2}"/>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19D37DDF-40A7-0B48-8FD0-D653C16F9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2668D2DD-65E7-9C7F-0FF6-AF693D81224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0E272B2F-82E8-0FE2-9FCF-1C69853ACF1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extLst>
      <p:ext uri="{BB962C8B-B14F-4D97-AF65-F5344CB8AC3E}">
        <p14:creationId xmlns:p14="http://schemas.microsoft.com/office/powerpoint/2010/main" val="319649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12EC531-9D81-8229-7FF0-E81933D93479}"/>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803B0128-70D5-2A8F-1E0C-3AC18672D6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DBD240F-9D9F-168D-2B78-B90107EDAC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38F08619-9E6F-C039-9158-705FE0D0D7B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41</a:t>
            </a:fld>
            <a:endParaRPr/>
          </a:p>
        </p:txBody>
      </p:sp>
    </p:spTree>
    <p:extLst>
      <p:ext uri="{BB962C8B-B14F-4D97-AF65-F5344CB8AC3E}">
        <p14:creationId xmlns:p14="http://schemas.microsoft.com/office/powerpoint/2010/main" val="44934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extLst>
      <p:ext uri="{BB962C8B-B14F-4D97-AF65-F5344CB8AC3E}">
        <p14:creationId xmlns:p14="http://schemas.microsoft.com/office/powerpoint/2010/main" val="15951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EDITH: </a:t>
            </a:r>
            <a:br>
              <a:rPr lang="en-US">
                <a:latin typeface="Calibri"/>
                <a:cs typeface="Calibri"/>
              </a:rPr>
            </a:br>
            <a:r>
              <a:rPr lang="en-US">
                <a:latin typeface="Calibri"/>
                <a:cs typeface="Calibri"/>
              </a:rPr>
              <a:t>Sexy time kits: condoms, wipes, tissues, brownies. Paws and relax: Essential oils, teas, affirmation stickers, cards. Party with a plan kit: Naloxone, fentanyl test strips, vitamin C </a:t>
            </a:r>
            <a:r>
              <a:rPr lang="en-US" err="1">
                <a:latin typeface="Calibri"/>
                <a:cs typeface="Calibri"/>
              </a:rPr>
              <a:t>etc</a:t>
            </a:r>
          </a:p>
          <a:p>
            <a:pPr>
              <a:buNone/>
            </a:pPr>
            <a:r>
              <a:rPr lang="en-US">
                <a:latin typeface="Calibri"/>
                <a:cs typeface="Calibri"/>
              </a:rPr>
              <a:t>  </a:t>
            </a:r>
          </a:p>
        </p:txBody>
      </p:sp>
    </p:spTree>
    <p:extLst>
      <p:ext uri="{BB962C8B-B14F-4D97-AF65-F5344CB8AC3E}">
        <p14:creationId xmlns:p14="http://schemas.microsoft.com/office/powerpoint/2010/main" val="216079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Claire </a:t>
            </a:r>
          </a:p>
        </p:txBody>
      </p:sp>
    </p:spTree>
    <p:extLst>
      <p:ext uri="{BB962C8B-B14F-4D97-AF65-F5344CB8AC3E}">
        <p14:creationId xmlns:p14="http://schemas.microsoft.com/office/powerpoint/2010/main" val="220941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sz="1800"/>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189" lvl="0" indent="-349241" rtl="0">
              <a:spcBef>
                <a:spcPts val="0"/>
              </a:spcBef>
              <a:spcAft>
                <a:spcPts val="0"/>
              </a:spcAft>
              <a:buSzPts val="1900"/>
              <a:buFont typeface="Trebuchet MS"/>
              <a:buChar char="●"/>
              <a:defRPr>
                <a:latin typeface="Trebuchet MS"/>
                <a:ea typeface="Trebuchet MS"/>
                <a:cs typeface="Trebuchet MS"/>
                <a:sym typeface="Trebuchet MS"/>
              </a:defRPr>
            </a:lvl1pPr>
            <a:lvl2pPr marL="914378" lvl="1" indent="-323842" rtl="0">
              <a:spcBef>
                <a:spcPts val="1700"/>
              </a:spcBef>
              <a:spcAft>
                <a:spcPts val="0"/>
              </a:spcAft>
              <a:buSzPts val="1500"/>
              <a:buFont typeface="Trebuchet MS"/>
              <a:buChar char="○"/>
              <a:defRPr>
                <a:latin typeface="Trebuchet MS"/>
                <a:ea typeface="Trebuchet MS"/>
                <a:cs typeface="Trebuchet MS"/>
                <a:sym typeface="Trebuchet MS"/>
              </a:defRPr>
            </a:lvl2pPr>
            <a:lvl3pPr marL="1371566" lvl="2" indent="-323842" rtl="0">
              <a:spcBef>
                <a:spcPts val="1700"/>
              </a:spcBef>
              <a:spcAft>
                <a:spcPts val="0"/>
              </a:spcAft>
              <a:buSzPts val="1500"/>
              <a:buFont typeface="Trebuchet MS"/>
              <a:buChar char="■"/>
              <a:defRPr>
                <a:latin typeface="Trebuchet MS"/>
                <a:ea typeface="Trebuchet MS"/>
                <a:cs typeface="Trebuchet MS"/>
                <a:sym typeface="Trebuchet MS"/>
              </a:defRPr>
            </a:lvl3pPr>
            <a:lvl4pPr marL="1828754" lvl="3" indent="-323842" rtl="0">
              <a:spcBef>
                <a:spcPts val="1700"/>
              </a:spcBef>
              <a:spcAft>
                <a:spcPts val="0"/>
              </a:spcAft>
              <a:buSzPts val="1500"/>
              <a:buFont typeface="Trebuchet MS"/>
              <a:buChar char="●"/>
              <a:defRPr>
                <a:latin typeface="Trebuchet MS"/>
                <a:ea typeface="Trebuchet MS"/>
                <a:cs typeface="Trebuchet MS"/>
                <a:sym typeface="Trebuchet MS"/>
              </a:defRPr>
            </a:lvl4pPr>
            <a:lvl5pPr marL="2285943" lvl="4" indent="-323842" rtl="0">
              <a:spcBef>
                <a:spcPts val="1700"/>
              </a:spcBef>
              <a:spcAft>
                <a:spcPts val="0"/>
              </a:spcAft>
              <a:buSzPts val="1500"/>
              <a:buFont typeface="Trebuchet MS"/>
              <a:buChar char="○"/>
              <a:defRPr>
                <a:latin typeface="Trebuchet MS"/>
                <a:ea typeface="Trebuchet MS"/>
                <a:cs typeface="Trebuchet MS"/>
                <a:sym typeface="Trebuchet MS"/>
              </a:defRPr>
            </a:lvl5pPr>
            <a:lvl6pPr marL="2743132" lvl="5" indent="-323842" rtl="0">
              <a:spcBef>
                <a:spcPts val="1700"/>
              </a:spcBef>
              <a:spcAft>
                <a:spcPts val="0"/>
              </a:spcAft>
              <a:buSzPts val="1500"/>
              <a:buFont typeface="Trebuchet MS"/>
              <a:buChar char="■"/>
              <a:defRPr>
                <a:latin typeface="Trebuchet MS"/>
                <a:ea typeface="Trebuchet MS"/>
                <a:cs typeface="Trebuchet MS"/>
                <a:sym typeface="Trebuchet MS"/>
              </a:defRPr>
            </a:lvl6pPr>
            <a:lvl7pPr marL="3200320" lvl="6" indent="-323842" rtl="0">
              <a:spcBef>
                <a:spcPts val="1700"/>
              </a:spcBef>
              <a:spcAft>
                <a:spcPts val="0"/>
              </a:spcAft>
              <a:buSzPts val="1500"/>
              <a:buFont typeface="Trebuchet MS"/>
              <a:buChar char="●"/>
              <a:defRPr>
                <a:latin typeface="Trebuchet MS"/>
                <a:ea typeface="Trebuchet MS"/>
                <a:cs typeface="Trebuchet MS"/>
                <a:sym typeface="Trebuchet MS"/>
              </a:defRPr>
            </a:lvl7pPr>
            <a:lvl8pPr marL="3657509" lvl="7" indent="-323842" rtl="0">
              <a:spcBef>
                <a:spcPts val="1700"/>
              </a:spcBef>
              <a:spcAft>
                <a:spcPts val="0"/>
              </a:spcAft>
              <a:buSzPts val="1500"/>
              <a:buFont typeface="Trebuchet MS"/>
              <a:buChar char="○"/>
              <a:defRPr>
                <a:latin typeface="Trebuchet MS"/>
                <a:ea typeface="Trebuchet MS"/>
                <a:cs typeface="Trebuchet MS"/>
                <a:sym typeface="Trebuchet MS"/>
              </a:defRPr>
            </a:lvl8pPr>
            <a:lvl9pPr marL="4114697" lvl="8" indent="-323842"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cxnSp>
        <p:nvCxnSpPr>
          <p:cNvPr id="92" name="Google Shape;92;p22"/>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93" name="Google Shape;93;p22"/>
          <p:cNvSpPr txBox="1">
            <a:spLocks noGrp="1"/>
          </p:cNvSpPr>
          <p:nvPr>
            <p:ph type="title"/>
          </p:nvPr>
        </p:nvSpPr>
        <p:spPr>
          <a:xfrm>
            <a:off x="311700" y="631800"/>
            <a:ext cx="2808000" cy="755700"/>
          </a:xfrm>
          <a:prstGeom prst="rect">
            <a:avLst/>
          </a:prstGeom>
        </p:spPr>
        <p:txBody>
          <a:bodyPr spcFirstLastPara="1" wrap="square" lIns="95050" tIns="95050" rIns="95050" bIns="95050" anchor="b"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 name="Google Shape;94;p22"/>
          <p:cNvSpPr txBox="1">
            <a:spLocks noGrp="1"/>
          </p:cNvSpPr>
          <p:nvPr>
            <p:ph type="body" idx="1"/>
          </p:nvPr>
        </p:nvSpPr>
        <p:spPr>
          <a:xfrm>
            <a:off x="311700" y="1618204"/>
            <a:ext cx="2808000" cy="2950800"/>
          </a:xfrm>
          <a:prstGeom prst="rect">
            <a:avLst/>
          </a:prstGeom>
        </p:spPr>
        <p:txBody>
          <a:bodyPr spcFirstLastPara="1" wrap="square" lIns="95050" tIns="95050" rIns="95050" bIns="95050" anchor="t" anchorCtr="0">
            <a:noAutofit/>
          </a:bodyPr>
          <a:lstStyle>
            <a:lvl1pPr marL="457200" lvl="0" indent="-311150" rtl="0">
              <a:spcBef>
                <a:spcPts val="0"/>
              </a:spcBef>
              <a:spcAft>
                <a:spcPts val="0"/>
              </a:spcAft>
              <a:buSzPts val="1300"/>
              <a:buChar char="●"/>
              <a:defRPr sz="13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90250" y="528900"/>
            <a:ext cx="5678100" cy="40857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5600"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8" name="Google Shape;98;p2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FAD81"/>
        </a:solidFill>
        <a:effectLst/>
      </p:bgPr>
    </p:bg>
    <p:spTree>
      <p:nvGrpSpPr>
        <p:cNvPr id="1" name="Shape 99"/>
        <p:cNvGrpSpPr/>
        <p:nvPr/>
      </p:nvGrpSpPr>
      <p:grpSpPr>
        <a:xfrm>
          <a:off x="0" y="0"/>
          <a:ext cx="0" cy="0"/>
          <a:chOff x="0" y="0"/>
          <a:chExt cx="0" cy="0"/>
        </a:xfrm>
      </p:grpSpPr>
      <p:sp>
        <p:nvSpPr>
          <p:cNvPr id="100" name="Google Shape;100;p24"/>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1" name="Google Shape;101;p24"/>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2" name="Google Shape;102;p24"/>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3" name="Google Shape;103;p24"/>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6"/>
          <p:cNvSpPr txBox="1">
            <a:spLocks noGrp="1"/>
          </p:cNvSpPr>
          <p:nvPr>
            <p:ph type="body" idx="1"/>
          </p:nvPr>
        </p:nvSpPr>
        <p:spPr>
          <a:xfrm>
            <a:off x="311700" y="4230575"/>
            <a:ext cx="5998800" cy="605100"/>
          </a:xfrm>
          <a:prstGeom prst="rect">
            <a:avLst/>
          </a:prstGeom>
        </p:spPr>
        <p:txBody>
          <a:bodyPr spcFirstLastPara="1" wrap="square" lIns="95050" tIns="95050" rIns="95050" bIns="95050" anchor="ctr" anchorCtr="0">
            <a:noAutofit/>
          </a:bodyPr>
          <a:lstStyle>
            <a:lvl1pPr marL="457200" lvl="0" indent="-228600" rtl="0">
              <a:lnSpc>
                <a:spcPct val="100000"/>
              </a:lnSpc>
              <a:spcBef>
                <a:spcPts val="0"/>
              </a:spcBef>
              <a:spcAft>
                <a:spcPts val="0"/>
              </a:spcAft>
              <a:buSzPts val="2200"/>
              <a:buFont typeface="Trebuchet MS"/>
              <a:buNone/>
              <a:defRPr sz="2200" b="1">
                <a:latin typeface="Trebuchet MS"/>
                <a:ea typeface="Trebuchet MS"/>
                <a:cs typeface="Trebuchet MS"/>
                <a:sym typeface="Trebuchet MS"/>
              </a:defRPr>
            </a:lvl1pPr>
          </a:lstStyle>
          <a:p>
            <a:endParaRPr/>
          </a:p>
        </p:txBody>
      </p:sp>
      <p:sp>
        <p:nvSpPr>
          <p:cNvPr id="113" name="Google Shape;113;p2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27"/>
          <p:cNvSpPr txBox="1">
            <a:spLocks noGrp="1"/>
          </p:cNvSpPr>
          <p:nvPr>
            <p:ph type="title" hasCustomPrompt="1"/>
          </p:nvPr>
        </p:nvSpPr>
        <p:spPr>
          <a:xfrm>
            <a:off x="311700" y="1106125"/>
            <a:ext cx="8520600" cy="1963500"/>
          </a:xfrm>
          <a:prstGeom prst="rect">
            <a:avLst/>
          </a:prstGeom>
        </p:spPr>
        <p:txBody>
          <a:bodyPr spcFirstLastPara="1" wrap="square" lIns="95050" tIns="95050" rIns="95050" bIns="95050" anchor="b" anchorCtr="0">
            <a:noAutofit/>
          </a:bodyPr>
          <a:lstStyle>
            <a:lvl1pPr lvl="0" rtl="0">
              <a:spcBef>
                <a:spcPts val="0"/>
              </a:spcBef>
              <a:spcAft>
                <a:spcPts val="0"/>
              </a:spcAft>
              <a:buSzPts val="12500"/>
              <a:buFont typeface="Verdana"/>
              <a:buNone/>
              <a:defRPr sz="12500">
                <a:latin typeface="Verdana"/>
                <a:ea typeface="Verdana"/>
                <a:cs typeface="Verdana"/>
                <a:sym typeface="Verdana"/>
              </a:defRPr>
            </a:lvl1pPr>
            <a:lvl2pPr lvl="1" rtl="0">
              <a:spcBef>
                <a:spcPts val="0"/>
              </a:spcBef>
              <a:spcAft>
                <a:spcPts val="0"/>
              </a:spcAft>
              <a:buSzPts val="12500"/>
              <a:buNone/>
              <a:defRPr sz="12500"/>
            </a:lvl2pPr>
            <a:lvl3pPr lvl="2" rtl="0">
              <a:spcBef>
                <a:spcPts val="0"/>
              </a:spcBef>
              <a:spcAft>
                <a:spcPts val="0"/>
              </a:spcAft>
              <a:buSzPts val="12500"/>
              <a:buNone/>
              <a:defRPr sz="12500"/>
            </a:lvl3pPr>
            <a:lvl4pPr lvl="3" rtl="0">
              <a:spcBef>
                <a:spcPts val="0"/>
              </a:spcBef>
              <a:spcAft>
                <a:spcPts val="0"/>
              </a:spcAft>
              <a:buSzPts val="12500"/>
              <a:buNone/>
              <a:defRPr sz="12500"/>
            </a:lvl4pPr>
            <a:lvl5pPr lvl="4" rtl="0">
              <a:spcBef>
                <a:spcPts val="0"/>
              </a:spcBef>
              <a:spcAft>
                <a:spcPts val="0"/>
              </a:spcAft>
              <a:buSzPts val="12500"/>
              <a:buNone/>
              <a:defRPr sz="12500"/>
            </a:lvl5pPr>
            <a:lvl6pPr lvl="5" rtl="0">
              <a:spcBef>
                <a:spcPts val="0"/>
              </a:spcBef>
              <a:spcAft>
                <a:spcPts val="0"/>
              </a:spcAft>
              <a:buSzPts val="12500"/>
              <a:buNone/>
              <a:defRPr sz="12500"/>
            </a:lvl6pPr>
            <a:lvl7pPr lvl="6" rtl="0">
              <a:spcBef>
                <a:spcPts val="0"/>
              </a:spcBef>
              <a:spcAft>
                <a:spcPts val="0"/>
              </a:spcAft>
              <a:buSzPts val="12500"/>
              <a:buNone/>
              <a:defRPr sz="12500"/>
            </a:lvl7pPr>
            <a:lvl8pPr lvl="7" rtl="0">
              <a:spcBef>
                <a:spcPts val="0"/>
              </a:spcBef>
              <a:spcAft>
                <a:spcPts val="0"/>
              </a:spcAft>
              <a:buSzPts val="12500"/>
              <a:buNone/>
              <a:defRPr sz="12500"/>
            </a:lvl8pPr>
            <a:lvl9pPr lvl="8" rtl="0">
              <a:spcBef>
                <a:spcPts val="0"/>
              </a:spcBef>
              <a:spcAft>
                <a:spcPts val="0"/>
              </a:spcAft>
              <a:buSzPts val="12500"/>
              <a:buNone/>
              <a:defRPr sz="12500"/>
            </a:lvl9pPr>
          </a:lstStyle>
          <a:p>
            <a:r>
              <a:t>xx%</a:t>
            </a:r>
          </a:p>
        </p:txBody>
      </p:sp>
      <p:cxnSp>
        <p:nvCxnSpPr>
          <p:cNvPr id="116" name="Google Shape;116;p27"/>
          <p:cNvCxnSpPr/>
          <p:nvPr/>
        </p:nvCxnSpPr>
        <p:spPr>
          <a:xfrm rot="10800000" flipH="1">
            <a:off x="2775000" y="2980175"/>
            <a:ext cx="3594000" cy="8100"/>
          </a:xfrm>
          <a:prstGeom prst="straightConnector1">
            <a:avLst/>
          </a:prstGeom>
          <a:noFill/>
          <a:ln w="76200" cap="flat" cmpd="sng">
            <a:solidFill>
              <a:srgbClr val="4B2E84"/>
            </a:solidFill>
            <a:prstDash val="dot"/>
            <a:round/>
            <a:headEnd type="none" w="sm" len="sm"/>
            <a:tailEnd type="none" w="sm" len="sm"/>
          </a:ln>
        </p:spPr>
      </p:cxnSp>
      <p:sp>
        <p:nvSpPr>
          <p:cNvPr id="117" name="Google Shape;117;p27"/>
          <p:cNvSpPr txBox="1">
            <a:spLocks noGrp="1"/>
          </p:cNvSpPr>
          <p:nvPr>
            <p:ph type="body" idx="1"/>
          </p:nvPr>
        </p:nvSpPr>
        <p:spPr>
          <a:xfrm>
            <a:off x="311700" y="3152225"/>
            <a:ext cx="8520600" cy="13008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Char char="■"/>
              <a:defRPr/>
            </a:lvl6pPr>
            <a:lvl7pPr marL="3200400" lvl="6" indent="-323850" rtl="0">
              <a:spcBef>
                <a:spcPts val="1700"/>
              </a:spcBef>
              <a:spcAft>
                <a:spcPts val="0"/>
              </a:spcAft>
              <a:buSzPts val="1500"/>
              <a:buChar char="●"/>
              <a:defRPr/>
            </a:lvl7pPr>
            <a:lvl8pPr marL="3657600" lvl="7" indent="-323850" rtl="0">
              <a:spcBef>
                <a:spcPts val="1700"/>
              </a:spcBef>
              <a:spcAft>
                <a:spcPts val="0"/>
              </a:spcAft>
              <a:buSzPts val="1500"/>
              <a:buChar char="○"/>
              <a:defRPr/>
            </a:lvl8pPr>
            <a:lvl9pPr marL="4114800" lvl="8" indent="-323850" rtl="0">
              <a:spcBef>
                <a:spcPts val="1700"/>
              </a:spcBef>
              <a:spcAft>
                <a:spcPts val="1700"/>
              </a:spcAft>
              <a:buSzPts val="1500"/>
              <a:buChar char="■"/>
              <a:defRPr/>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628650" y="273845"/>
            <a:ext cx="7886700" cy="994200"/>
          </a:xfrm>
          <a:prstGeom prst="rect">
            <a:avLst/>
          </a:prstGeom>
          <a:noFill/>
          <a:ln>
            <a:noFill/>
          </a:ln>
        </p:spPr>
        <p:txBody>
          <a:bodyPr spcFirstLastPara="1" wrap="square" lIns="95050" tIns="95050" rIns="95050" bIns="95050" anchor="ctr" anchorCtr="0">
            <a:noAutofit/>
          </a:bodyPr>
          <a:lstStyle>
            <a:lvl1pPr marL="0" marR="0" lvl="0" indent="0" algn="l" rtl="0">
              <a:lnSpc>
                <a:spcPct val="90000"/>
              </a:lnSpc>
              <a:spcBef>
                <a:spcPts val="0"/>
              </a:spcBef>
              <a:spcAft>
                <a:spcPts val="0"/>
              </a:spcAft>
              <a:buClr>
                <a:schemeClr val="dk1"/>
              </a:buClr>
              <a:buSzPts val="3800"/>
              <a:buFont typeface="Calibri"/>
              <a:buNone/>
              <a:defRPr sz="3800" b="0" i="0" u="none" strike="noStrike" cap="none">
                <a:solidFill>
                  <a:schemeClr val="dk1"/>
                </a:solidFill>
                <a:latin typeface="Calibri"/>
                <a:ea typeface="Calibri"/>
                <a:cs typeface="Calibri"/>
                <a:sym typeface="Calibri"/>
              </a:defRPr>
            </a:lvl1pPr>
            <a:lvl2pPr lvl="1" indent="0" rtl="0">
              <a:spcBef>
                <a:spcPts val="0"/>
              </a:spcBef>
              <a:spcAft>
                <a:spcPts val="0"/>
              </a:spcAft>
              <a:buSzPts val="3100"/>
              <a:buNone/>
              <a:defRPr sz="500"/>
            </a:lvl2pPr>
            <a:lvl3pPr lvl="2" indent="0" rtl="0">
              <a:spcBef>
                <a:spcPts val="0"/>
              </a:spcBef>
              <a:spcAft>
                <a:spcPts val="0"/>
              </a:spcAft>
              <a:buSzPts val="3100"/>
              <a:buNone/>
              <a:defRPr sz="500"/>
            </a:lvl3pPr>
            <a:lvl4pPr lvl="3" indent="0" rtl="0">
              <a:spcBef>
                <a:spcPts val="0"/>
              </a:spcBef>
              <a:spcAft>
                <a:spcPts val="0"/>
              </a:spcAft>
              <a:buSzPts val="3100"/>
              <a:buNone/>
              <a:defRPr sz="500"/>
            </a:lvl4pPr>
            <a:lvl5pPr lvl="4" indent="0" rtl="0">
              <a:spcBef>
                <a:spcPts val="0"/>
              </a:spcBef>
              <a:spcAft>
                <a:spcPts val="0"/>
              </a:spcAft>
              <a:buSzPts val="3100"/>
              <a:buNone/>
              <a:defRPr sz="500"/>
            </a:lvl5pPr>
            <a:lvl6pPr lvl="5" indent="0" rtl="0">
              <a:spcBef>
                <a:spcPts val="0"/>
              </a:spcBef>
              <a:spcAft>
                <a:spcPts val="0"/>
              </a:spcAft>
              <a:buSzPts val="3100"/>
              <a:buNone/>
              <a:defRPr sz="500"/>
            </a:lvl6pPr>
            <a:lvl7pPr lvl="6" indent="0" rtl="0">
              <a:spcBef>
                <a:spcPts val="0"/>
              </a:spcBef>
              <a:spcAft>
                <a:spcPts val="0"/>
              </a:spcAft>
              <a:buSzPts val="3100"/>
              <a:buNone/>
              <a:defRPr sz="500"/>
            </a:lvl7pPr>
            <a:lvl8pPr lvl="7" indent="0" rtl="0">
              <a:spcBef>
                <a:spcPts val="0"/>
              </a:spcBef>
              <a:spcAft>
                <a:spcPts val="0"/>
              </a:spcAft>
              <a:buSzPts val="3100"/>
              <a:buNone/>
              <a:defRPr sz="500"/>
            </a:lvl8pPr>
            <a:lvl9pPr lvl="8" indent="0" rtl="0">
              <a:spcBef>
                <a:spcPts val="0"/>
              </a:spcBef>
              <a:spcAft>
                <a:spcPts val="0"/>
              </a:spcAft>
              <a:buSzPts val="3100"/>
              <a:buNone/>
              <a:defRPr sz="500"/>
            </a:lvl9pPr>
          </a:lstStyle>
          <a:p>
            <a:endParaRPr/>
          </a:p>
        </p:txBody>
      </p:sp>
      <p:sp>
        <p:nvSpPr>
          <p:cNvPr id="123" name="Google Shape;123;p29"/>
          <p:cNvSpPr txBox="1">
            <a:spLocks noGrp="1"/>
          </p:cNvSpPr>
          <p:nvPr>
            <p:ph type="body" idx="1"/>
          </p:nvPr>
        </p:nvSpPr>
        <p:spPr>
          <a:xfrm>
            <a:off x="628650" y="1369219"/>
            <a:ext cx="7886700" cy="3263400"/>
          </a:xfrm>
          <a:prstGeom prst="rect">
            <a:avLst/>
          </a:prstGeom>
          <a:noFill/>
          <a:ln>
            <a:noFill/>
          </a:ln>
        </p:spPr>
        <p:txBody>
          <a:bodyPr spcFirstLastPara="1" wrap="square" lIns="95050" tIns="95050" rIns="95050" bIns="95050" anchor="t" anchorCtr="0">
            <a:noAutofit/>
          </a:bodyPr>
          <a:lstStyle>
            <a:lvl1pPr marL="457200" marR="0" lvl="0" indent="-381000" algn="l" rtl="0">
              <a:lnSpc>
                <a:spcPct val="90000"/>
              </a:lnSpc>
              <a:spcBef>
                <a:spcPts val="9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17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17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1700"/>
              </a:spcBef>
              <a:spcAft>
                <a:spcPts val="170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Google Shape;124;p29"/>
          <p:cNvSpPr txBox="1">
            <a:spLocks noGrp="1"/>
          </p:cNvSpPr>
          <p:nvPr>
            <p:ph type="dt" idx="10"/>
          </p:nvPr>
        </p:nvSpPr>
        <p:spPr>
          <a:xfrm>
            <a:off x="628650" y="4767264"/>
            <a:ext cx="2057400" cy="273900"/>
          </a:xfrm>
          <a:prstGeom prst="rect">
            <a:avLst/>
          </a:prstGeom>
          <a:noFill/>
          <a:ln>
            <a:noFill/>
          </a:ln>
        </p:spPr>
        <p:txBody>
          <a:bodyPr spcFirstLastPara="1" wrap="square" lIns="24875" tIns="24875" rIns="24875" bIns="24875" anchor="ctr" anchorCtr="0">
            <a:noAutofit/>
          </a:bodyPr>
          <a:lstStyle>
            <a:lvl1pPr marL="0" marR="0" lvl="0" indent="0" algn="l"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5" name="Google Shape;125;p29"/>
          <p:cNvSpPr txBox="1">
            <a:spLocks noGrp="1"/>
          </p:cNvSpPr>
          <p:nvPr>
            <p:ph type="ftr" idx="11"/>
          </p:nvPr>
        </p:nvSpPr>
        <p:spPr>
          <a:xfrm>
            <a:off x="3028950" y="4767264"/>
            <a:ext cx="3086100" cy="273900"/>
          </a:xfrm>
          <a:prstGeom prst="rect">
            <a:avLst/>
          </a:prstGeom>
          <a:noFill/>
          <a:ln>
            <a:noFill/>
          </a:ln>
        </p:spPr>
        <p:txBody>
          <a:bodyPr spcFirstLastPara="1" wrap="square" lIns="24875" tIns="24875" rIns="24875" bIns="24875" anchor="ctr" anchorCtr="0">
            <a:noAutofit/>
          </a:bodyPr>
          <a:lstStyle>
            <a:lvl1pPr marL="0" marR="0" lvl="0" indent="0" algn="ctr"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6" name="Google Shape;126;p29"/>
          <p:cNvSpPr txBox="1">
            <a:spLocks noGrp="1"/>
          </p:cNvSpPr>
          <p:nvPr>
            <p:ph type="sldNum" idx="12"/>
          </p:nvPr>
        </p:nvSpPr>
        <p:spPr>
          <a:xfrm>
            <a:off x="6457950" y="4767264"/>
            <a:ext cx="2057400" cy="273900"/>
          </a:xfrm>
          <a:prstGeom prst="rect">
            <a:avLst/>
          </a:prstGeom>
          <a:noFill/>
          <a:ln>
            <a:noFill/>
          </a:ln>
        </p:spPr>
        <p:txBody>
          <a:bodyPr spcFirstLastPara="1" wrap="square" lIns="24875" tIns="12425" rIns="24875" bIns="1242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7"/>
        <p:cNvGrpSpPr/>
        <p:nvPr/>
      </p:nvGrpSpPr>
      <p:grpSpPr>
        <a:xfrm>
          <a:off x="0" y="0"/>
          <a:ext cx="0" cy="0"/>
          <a:chOff x="0" y="0"/>
          <a:chExt cx="0" cy="0"/>
        </a:xfrm>
      </p:grpSpPr>
      <p:sp>
        <p:nvSpPr>
          <p:cNvPr id="128" name="Google Shape;128;p30"/>
          <p:cNvSpPr txBox="1">
            <a:spLocks noGrp="1"/>
          </p:cNvSpPr>
          <p:nvPr>
            <p:ph type="body" idx="1"/>
          </p:nvPr>
        </p:nvSpPr>
        <p:spPr>
          <a:xfrm>
            <a:off x="659305" y="1302544"/>
            <a:ext cx="8196300" cy="3011700"/>
          </a:xfrm>
          <a:prstGeom prst="rect">
            <a:avLst/>
          </a:prstGeom>
          <a:noFill/>
          <a:ln>
            <a:noFill/>
          </a:ln>
        </p:spPr>
        <p:txBody>
          <a:bodyPr spcFirstLastPara="1" wrap="square" lIns="71100" tIns="35550" rIns="71100" bIns="35550" anchor="t" anchorCtr="0">
            <a:noAutofit/>
          </a:bodyPr>
          <a:lstStyle>
            <a:lvl1pPr marL="457200" lvl="0" indent="-317500" algn="l" rtl="0">
              <a:lnSpc>
                <a:spcPct val="90000"/>
              </a:lnSpc>
              <a:spcBef>
                <a:spcPts val="800"/>
              </a:spcBef>
              <a:spcAft>
                <a:spcPts val="0"/>
              </a:spcAft>
              <a:buClr>
                <a:srgbClr val="4B2E83"/>
              </a:buClr>
              <a:buSzPts val="1400"/>
              <a:buFont typeface="Merriweather Sans"/>
              <a:buChar char="&gt;"/>
              <a:defRPr sz="1400" b="1" i="0">
                <a:solidFill>
                  <a:srgbClr val="4B2E83"/>
                </a:solidFill>
                <a:latin typeface="Open Sans"/>
                <a:ea typeface="Open Sans"/>
                <a:cs typeface="Open Sans"/>
                <a:sym typeface="Open Sans"/>
              </a:defRPr>
            </a:lvl1pPr>
            <a:lvl2pPr marL="914400" lvl="1" indent="-304800" algn="l" rtl="0">
              <a:lnSpc>
                <a:spcPct val="90000"/>
              </a:lnSpc>
              <a:spcBef>
                <a:spcPts val="1700"/>
              </a:spcBef>
              <a:spcAft>
                <a:spcPts val="0"/>
              </a:spcAft>
              <a:buClr>
                <a:srgbClr val="4B2E83"/>
              </a:buClr>
              <a:buSzPts val="1200"/>
              <a:buChar char="○"/>
              <a:defRPr sz="1200" b="1" i="0">
                <a:solidFill>
                  <a:srgbClr val="4B2E83"/>
                </a:solidFill>
                <a:latin typeface="Open Sans"/>
                <a:ea typeface="Open Sans"/>
                <a:cs typeface="Open Sans"/>
                <a:sym typeface="Open Sans"/>
              </a:defRPr>
            </a:lvl2pPr>
            <a:lvl3pPr marL="1371600" lvl="2" indent="-298450" algn="l" rtl="0">
              <a:lnSpc>
                <a:spcPct val="90000"/>
              </a:lnSpc>
              <a:spcBef>
                <a:spcPts val="1700"/>
              </a:spcBef>
              <a:spcAft>
                <a:spcPts val="0"/>
              </a:spcAft>
              <a:buClr>
                <a:srgbClr val="4B2E83"/>
              </a:buClr>
              <a:buSzPts val="1100"/>
              <a:buFont typeface="Merriweather Sans"/>
              <a:buChar char="&gt;"/>
              <a:defRPr sz="1100" b="1" i="0">
                <a:solidFill>
                  <a:srgbClr val="4B2E83"/>
                </a:solidFill>
                <a:latin typeface="Open Sans"/>
                <a:ea typeface="Open Sans"/>
                <a:cs typeface="Open Sans"/>
                <a:sym typeface="Open Sans"/>
              </a:defRPr>
            </a:lvl3pPr>
            <a:lvl4pPr marL="1828800" lvl="3" indent="-285750" algn="l" rtl="0">
              <a:lnSpc>
                <a:spcPct val="90000"/>
              </a:lnSpc>
              <a:spcBef>
                <a:spcPts val="1700"/>
              </a:spcBef>
              <a:spcAft>
                <a:spcPts val="0"/>
              </a:spcAft>
              <a:buClr>
                <a:srgbClr val="4B2E83"/>
              </a:buClr>
              <a:buSzPts val="900"/>
              <a:buChar char="●"/>
              <a:defRPr sz="900" b="1" i="0">
                <a:solidFill>
                  <a:srgbClr val="4B2E83"/>
                </a:solidFill>
                <a:latin typeface="Open Sans"/>
                <a:ea typeface="Open Sans"/>
                <a:cs typeface="Open Sans"/>
                <a:sym typeface="Open Sans"/>
              </a:defRPr>
            </a:lvl4pPr>
            <a:lvl5pPr marL="2286000" lvl="4" indent="-279400" algn="l" rtl="0">
              <a:lnSpc>
                <a:spcPct val="90000"/>
              </a:lnSpc>
              <a:spcBef>
                <a:spcPts val="1700"/>
              </a:spcBef>
              <a:spcAft>
                <a:spcPts val="0"/>
              </a:spcAft>
              <a:buClr>
                <a:srgbClr val="4B2E83"/>
              </a:buClr>
              <a:buSzPts val="800"/>
              <a:buFont typeface="Merriweather Sans"/>
              <a:buChar char="&gt;"/>
              <a:defRPr sz="800" b="1" i="0">
                <a:solidFill>
                  <a:srgbClr val="4B2E83"/>
                </a:solidFill>
                <a:latin typeface="Open Sans"/>
                <a:ea typeface="Open Sans"/>
                <a:cs typeface="Open Sans"/>
                <a:sym typeface="Open Sans"/>
              </a:defRPr>
            </a:lvl5pPr>
            <a:lvl6pPr marL="2743200" lvl="5" indent="-317500" algn="l" rtl="0">
              <a:lnSpc>
                <a:spcPct val="90000"/>
              </a:lnSpc>
              <a:spcBef>
                <a:spcPts val="1700"/>
              </a:spcBef>
              <a:spcAft>
                <a:spcPts val="0"/>
              </a:spcAft>
              <a:buClr>
                <a:schemeClr val="dk1"/>
              </a:buClr>
              <a:buSzPts val="1400"/>
              <a:buChar char="■"/>
              <a:defRPr/>
            </a:lvl6pPr>
            <a:lvl7pPr marL="3200400" lvl="6" indent="-317500" algn="l" rtl="0">
              <a:lnSpc>
                <a:spcPct val="90000"/>
              </a:lnSpc>
              <a:spcBef>
                <a:spcPts val="1700"/>
              </a:spcBef>
              <a:spcAft>
                <a:spcPts val="0"/>
              </a:spcAft>
              <a:buClr>
                <a:schemeClr val="dk1"/>
              </a:buClr>
              <a:buSzPts val="1400"/>
              <a:buChar char="●"/>
              <a:defRPr/>
            </a:lvl7pPr>
            <a:lvl8pPr marL="3657600" lvl="7" indent="-317500" algn="l" rtl="0">
              <a:lnSpc>
                <a:spcPct val="90000"/>
              </a:lnSpc>
              <a:spcBef>
                <a:spcPts val="1700"/>
              </a:spcBef>
              <a:spcAft>
                <a:spcPts val="0"/>
              </a:spcAft>
              <a:buClr>
                <a:schemeClr val="dk1"/>
              </a:buClr>
              <a:buSzPts val="1400"/>
              <a:buChar char="○"/>
              <a:defRPr/>
            </a:lvl8pPr>
            <a:lvl9pPr marL="4114800" lvl="8" indent="-317500" algn="l" rtl="0">
              <a:lnSpc>
                <a:spcPct val="90000"/>
              </a:lnSpc>
              <a:spcBef>
                <a:spcPts val="1700"/>
              </a:spcBef>
              <a:spcAft>
                <a:spcPts val="1700"/>
              </a:spcAft>
              <a:buClr>
                <a:schemeClr val="dk1"/>
              </a:buClr>
              <a:buSzPts val="1400"/>
              <a:buChar char="■"/>
              <a:defRPr/>
            </a:lvl9pPr>
          </a:lstStyle>
          <a:p>
            <a:endParaRPr/>
          </a:p>
        </p:txBody>
      </p:sp>
      <p:pic>
        <p:nvPicPr>
          <p:cNvPr id="129" name="Google Shape;129;p30" descr="W Logo_Purple_2685_HEX.png"/>
          <p:cNvPicPr preferRelativeResize="0"/>
          <p:nvPr/>
        </p:nvPicPr>
        <p:blipFill rotWithShape="1">
          <a:blip r:embed="rId2">
            <a:alphaModFix/>
          </a:blip>
          <a:srcRect/>
          <a:stretch/>
        </p:blipFill>
        <p:spPr>
          <a:xfrm>
            <a:off x="7448139" y="4462058"/>
            <a:ext cx="1371600" cy="692658"/>
          </a:xfrm>
          <a:prstGeom prst="rect">
            <a:avLst/>
          </a:prstGeom>
          <a:noFill/>
          <a:ln>
            <a:noFill/>
          </a:ln>
        </p:spPr>
      </p:pic>
      <p:pic>
        <p:nvPicPr>
          <p:cNvPr id="130" name="Google Shape;130;p30" descr="Bar_RtAngle_7502_RGB.png"/>
          <p:cNvPicPr preferRelativeResize="0"/>
          <p:nvPr/>
        </p:nvPicPr>
        <p:blipFill rotWithShape="1">
          <a:blip r:embed="rId3">
            <a:alphaModFix/>
          </a:blip>
          <a:srcRect/>
          <a:stretch/>
        </p:blipFill>
        <p:spPr>
          <a:xfrm>
            <a:off x="784225" y="1078354"/>
            <a:ext cx="1358183" cy="50287"/>
          </a:xfrm>
          <a:prstGeom prst="rect">
            <a:avLst/>
          </a:prstGeom>
          <a:noFill/>
          <a:ln>
            <a:noFill/>
          </a:ln>
        </p:spPr>
      </p:pic>
      <p:sp>
        <p:nvSpPr>
          <p:cNvPr id="131" name="Google Shape;131;p30"/>
          <p:cNvSpPr txBox="1">
            <a:spLocks noGrp="1"/>
          </p:cNvSpPr>
          <p:nvPr>
            <p:ph type="title"/>
          </p:nvPr>
        </p:nvSpPr>
        <p:spPr>
          <a:xfrm>
            <a:off x="671759" y="278633"/>
            <a:ext cx="8183700" cy="744000"/>
          </a:xfrm>
          <a:prstGeom prst="rect">
            <a:avLst/>
          </a:prstGeom>
          <a:noFill/>
          <a:ln>
            <a:noFill/>
          </a:ln>
        </p:spPr>
        <p:txBody>
          <a:bodyPr spcFirstLastPara="1" wrap="square" lIns="71100" tIns="35550" rIns="71100" bIns="35550" anchor="b" anchorCtr="0">
            <a:noAutofit/>
          </a:bodyPr>
          <a:lstStyle>
            <a:lvl1pPr lvl="0" algn="l" rtl="0">
              <a:lnSpc>
                <a:spcPct val="90000"/>
              </a:lnSpc>
              <a:spcBef>
                <a:spcPts val="0"/>
              </a:spcBef>
              <a:spcAft>
                <a:spcPts val="0"/>
              </a:spcAft>
              <a:buClr>
                <a:schemeClr val="dk1"/>
              </a:buClr>
              <a:buSzPts val="1800"/>
              <a:buFont typeface="Encode Sans Black"/>
              <a:buNone/>
              <a:defRPr sz="1800" b="1" i="0">
                <a:latin typeface="Encode Sans Black"/>
                <a:ea typeface="Encode Sans Black"/>
                <a:cs typeface="Encode Sans Black"/>
                <a:sym typeface="Encode Sans Black"/>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 name="Google Shape;132;p30"/>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33"/>
        <p:cNvGrpSpPr/>
        <p:nvPr/>
      </p:nvGrpSpPr>
      <p:grpSpPr>
        <a:xfrm>
          <a:off x="0" y="0"/>
          <a:ext cx="0" cy="0"/>
          <a:chOff x="0" y="0"/>
          <a:chExt cx="0" cy="0"/>
        </a:xfrm>
      </p:grpSpPr>
      <p:sp>
        <p:nvSpPr>
          <p:cNvPr id="134" name="Google Shape;134;p31"/>
          <p:cNvSpPr txBox="1">
            <a:spLocks noGrp="1"/>
          </p:cNvSpPr>
          <p:nvPr>
            <p:ph type="body" idx="1"/>
          </p:nvPr>
        </p:nvSpPr>
        <p:spPr>
          <a:xfrm>
            <a:off x="671757" y="278633"/>
            <a:ext cx="8184600" cy="744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600"/>
              </a:spcBef>
              <a:spcAft>
                <a:spcPts val="0"/>
              </a:spcAft>
              <a:buClr>
                <a:srgbClr val="FFFFFF"/>
              </a:buClr>
              <a:buSzPts val="3000"/>
              <a:buNone/>
              <a:defRPr sz="3000" b="0" i="0">
                <a:solidFill>
                  <a:srgbClr val="FFFFFF"/>
                </a:solidFill>
                <a:latin typeface="Encode Sans Black"/>
                <a:ea typeface="Encode Sans Black"/>
                <a:cs typeface="Encode Sans Black"/>
                <a:sym typeface="Encode Sans Black"/>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5" name="Google Shape;135;p31"/>
          <p:cNvSpPr txBox="1">
            <a:spLocks noGrp="1"/>
          </p:cNvSpPr>
          <p:nvPr>
            <p:ph type="body" idx="2"/>
          </p:nvPr>
        </p:nvSpPr>
        <p:spPr>
          <a:xfrm>
            <a:off x="659305" y="1740179"/>
            <a:ext cx="8197200" cy="285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FFFFFF"/>
              </a:buClr>
              <a:buSzPts val="2400"/>
              <a:buFont typeface="Merriweather Sans"/>
              <a:buChar char="&gt;"/>
              <a:defRPr sz="2400" b="1" i="0">
                <a:solidFill>
                  <a:srgbClr val="FFFFFF"/>
                </a:solidFill>
                <a:latin typeface="Open Sans"/>
                <a:ea typeface="Open Sans"/>
                <a:cs typeface="Open Sans"/>
                <a:sym typeface="Open Sans"/>
              </a:defRPr>
            </a:lvl1pPr>
            <a:lvl2pPr marL="914400" lvl="1" indent="-355600" algn="l" rtl="0">
              <a:lnSpc>
                <a:spcPct val="100000"/>
              </a:lnSpc>
              <a:spcBef>
                <a:spcPts val="400"/>
              </a:spcBef>
              <a:spcAft>
                <a:spcPts val="0"/>
              </a:spcAft>
              <a:buClr>
                <a:srgbClr val="FFFFFF"/>
              </a:buClr>
              <a:buSzPts val="2000"/>
              <a:buChar char="–"/>
              <a:defRPr sz="2000" b="1" i="0">
                <a:solidFill>
                  <a:srgbClr val="FFFFFF"/>
                </a:solidFill>
                <a:latin typeface="Open Sans"/>
                <a:ea typeface="Open Sans"/>
                <a:cs typeface="Open Sans"/>
                <a:sym typeface="Open Sans"/>
              </a:defRPr>
            </a:lvl2pPr>
            <a:lvl3pPr marL="1371600" lvl="2" indent="-342900" algn="l" rtl="0">
              <a:lnSpc>
                <a:spcPct val="100000"/>
              </a:lnSpc>
              <a:spcBef>
                <a:spcPts val="360"/>
              </a:spcBef>
              <a:spcAft>
                <a:spcPts val="0"/>
              </a:spcAft>
              <a:buClr>
                <a:srgbClr val="FFFFFF"/>
              </a:buClr>
              <a:buSzPts val="1800"/>
              <a:buFont typeface="Merriweather Sans"/>
              <a:buChar char="&gt;"/>
              <a:defRPr sz="1800" b="1" i="0">
                <a:solidFill>
                  <a:srgbClr val="FFFFFF"/>
                </a:solidFill>
                <a:latin typeface="Open Sans"/>
                <a:ea typeface="Open Sans"/>
                <a:cs typeface="Open Sans"/>
                <a:sym typeface="Open Sans"/>
              </a:defRPr>
            </a:lvl3pPr>
            <a:lvl4pPr marL="1828800" lvl="3" indent="-330200" algn="l" rtl="0">
              <a:lnSpc>
                <a:spcPct val="100000"/>
              </a:lnSpc>
              <a:spcBef>
                <a:spcPts val="320"/>
              </a:spcBef>
              <a:spcAft>
                <a:spcPts val="0"/>
              </a:spcAft>
              <a:buClr>
                <a:srgbClr val="FFFFFF"/>
              </a:buClr>
              <a:buSzPts val="1600"/>
              <a:buChar char="–"/>
              <a:defRPr sz="1600" b="1" i="0">
                <a:solidFill>
                  <a:srgbClr val="FFFFFF"/>
                </a:solidFill>
                <a:latin typeface="Open Sans"/>
                <a:ea typeface="Open Sans"/>
                <a:cs typeface="Open Sans"/>
                <a:sym typeface="Open Sans"/>
              </a:defRPr>
            </a:lvl4pPr>
            <a:lvl5pPr marL="2286000" lvl="4" indent="-317500" algn="l" rtl="0">
              <a:lnSpc>
                <a:spcPct val="100000"/>
              </a:lnSpc>
              <a:spcBef>
                <a:spcPts val="280"/>
              </a:spcBef>
              <a:spcAft>
                <a:spcPts val="0"/>
              </a:spcAft>
              <a:buClr>
                <a:srgbClr val="FFFFFF"/>
              </a:buClr>
              <a:buSzPts val="1400"/>
              <a:buFont typeface="Merriweather Sans"/>
              <a:buChar char="&gt;"/>
              <a:defRPr sz="1400" b="1" i="0">
                <a:solidFill>
                  <a:srgbClr val="FFFFFF"/>
                </a:solidFill>
                <a:latin typeface="Open Sans"/>
                <a:ea typeface="Open Sans"/>
                <a:cs typeface="Open Sans"/>
                <a:sym typeface="Open Sans"/>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 name="Google Shape;136;p31"/>
          <p:cNvSpPr txBox="1">
            <a:spLocks noGrp="1"/>
          </p:cNvSpPr>
          <p:nvPr>
            <p:ph type="body" idx="3"/>
          </p:nvPr>
        </p:nvSpPr>
        <p:spPr>
          <a:xfrm>
            <a:off x="671757" y="1298000"/>
            <a:ext cx="8184600" cy="30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480"/>
              </a:spcBef>
              <a:spcAft>
                <a:spcPts val="0"/>
              </a:spcAft>
              <a:buClr>
                <a:srgbClr val="FFFFFF"/>
              </a:buClr>
              <a:buSzPts val="2400"/>
              <a:buNone/>
              <a:defRPr sz="2400" b="0" i="0">
                <a:solidFill>
                  <a:srgbClr val="FFFFFF"/>
                </a:solidFill>
                <a:latin typeface="Arial"/>
                <a:ea typeface="Arial"/>
                <a:cs typeface="Arial"/>
                <a:sym typeface="Arial"/>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37" name="Google Shape;137;p31" descr="Bar_RtAngle_7502_RGB.png"/>
          <p:cNvPicPr preferRelativeResize="0"/>
          <p:nvPr/>
        </p:nvPicPr>
        <p:blipFill rotWithShape="1">
          <a:blip r:embed="rId2">
            <a:alphaModFix/>
          </a:blip>
          <a:srcRect/>
          <a:stretch/>
        </p:blipFill>
        <p:spPr>
          <a:xfrm>
            <a:off x="784225" y="1078354"/>
            <a:ext cx="1358183" cy="50287"/>
          </a:xfrm>
          <a:prstGeom prst="rect">
            <a:avLst/>
          </a:prstGeom>
          <a:noFill/>
          <a:ln>
            <a:noFill/>
          </a:ln>
        </p:spPr>
      </p:pic>
      <p:sp>
        <p:nvSpPr>
          <p:cNvPr id="138" name="Google Shape;138;p31"/>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FFFFFF"/>
                </a:solidFill>
                <a:latin typeface="Encode Sans Black"/>
                <a:ea typeface="Encode Sans Black"/>
                <a:cs typeface="Encode Sans Black"/>
                <a:sym typeface="Encode Sans Black"/>
              </a:defRPr>
            </a:lvl1pPr>
            <a:lvl2pPr lvl="1">
              <a:buNone/>
              <a:defRPr sz="1300">
                <a:solidFill>
                  <a:srgbClr val="FFFFFF"/>
                </a:solidFill>
                <a:latin typeface="Encode Sans Black"/>
                <a:ea typeface="Encode Sans Black"/>
                <a:cs typeface="Encode Sans Black"/>
                <a:sym typeface="Encode Sans Black"/>
              </a:defRPr>
            </a:lvl2pPr>
            <a:lvl3pPr lvl="2">
              <a:buNone/>
              <a:defRPr sz="1300">
                <a:solidFill>
                  <a:srgbClr val="FFFFFF"/>
                </a:solidFill>
                <a:latin typeface="Encode Sans Black"/>
                <a:ea typeface="Encode Sans Black"/>
                <a:cs typeface="Encode Sans Black"/>
                <a:sym typeface="Encode Sans Black"/>
              </a:defRPr>
            </a:lvl3pPr>
            <a:lvl4pPr lvl="3">
              <a:buNone/>
              <a:defRPr sz="1300">
                <a:solidFill>
                  <a:srgbClr val="FFFFFF"/>
                </a:solidFill>
                <a:latin typeface="Encode Sans Black"/>
                <a:ea typeface="Encode Sans Black"/>
                <a:cs typeface="Encode Sans Black"/>
                <a:sym typeface="Encode Sans Black"/>
              </a:defRPr>
            </a:lvl4pPr>
            <a:lvl5pPr lvl="4">
              <a:buNone/>
              <a:defRPr sz="1300">
                <a:solidFill>
                  <a:srgbClr val="FFFFFF"/>
                </a:solidFill>
                <a:latin typeface="Encode Sans Black"/>
                <a:ea typeface="Encode Sans Black"/>
                <a:cs typeface="Encode Sans Black"/>
                <a:sym typeface="Encode Sans Black"/>
              </a:defRPr>
            </a:lvl5pPr>
            <a:lvl6pPr lvl="5">
              <a:buNone/>
              <a:defRPr sz="1300">
                <a:solidFill>
                  <a:srgbClr val="FFFFFF"/>
                </a:solidFill>
                <a:latin typeface="Encode Sans Black"/>
                <a:ea typeface="Encode Sans Black"/>
                <a:cs typeface="Encode Sans Black"/>
                <a:sym typeface="Encode Sans Black"/>
              </a:defRPr>
            </a:lvl6pPr>
            <a:lvl7pPr lvl="6">
              <a:buNone/>
              <a:defRPr sz="1300">
                <a:solidFill>
                  <a:srgbClr val="FFFFFF"/>
                </a:solidFill>
                <a:latin typeface="Encode Sans Black"/>
                <a:ea typeface="Encode Sans Black"/>
                <a:cs typeface="Encode Sans Black"/>
                <a:sym typeface="Encode Sans Black"/>
              </a:defRPr>
            </a:lvl7pPr>
            <a:lvl8pPr lvl="7">
              <a:buNone/>
              <a:defRPr sz="1300">
                <a:solidFill>
                  <a:srgbClr val="FFFFFF"/>
                </a:solidFill>
                <a:latin typeface="Encode Sans Black"/>
                <a:ea typeface="Encode Sans Black"/>
                <a:cs typeface="Encode Sans Black"/>
                <a:sym typeface="Encode Sans Black"/>
              </a:defRPr>
            </a:lvl8pPr>
            <a:lvl9pPr lvl="8">
              <a:buNone/>
              <a:defRPr sz="1300">
                <a:solidFill>
                  <a:srgbClr val="FFFFFF"/>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622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name="adj" fmla="val 50000"/>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6" name="Google Shape;56;p14"/>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58" name="Google Shape;58;p14"/>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F90B25-6E62-437B-9EF0-18DF58AF4660}"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312E8-DD9E-4DE7-9654-0AFFD99CDFCD}" type="slidenum">
              <a:rPr lang="en-US" smtClean="0"/>
              <a:t>‹#›</a:t>
            </a:fld>
            <a:endParaRPr lang="en-US"/>
          </a:p>
        </p:txBody>
      </p:sp>
    </p:spTree>
    <p:extLst>
      <p:ext uri="{BB962C8B-B14F-4D97-AF65-F5344CB8AC3E}">
        <p14:creationId xmlns:p14="http://schemas.microsoft.com/office/powerpoint/2010/main" val="1092735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3"/>
          <a:stretch>
            <a:fillRect/>
          </a:stretch>
        </p:blipFill>
        <p:spPr>
          <a:xfrm>
            <a:off x="568081" y="3426449"/>
            <a:ext cx="1600200" cy="139700"/>
          </a:xfrm>
          <a:prstGeom prst="rect">
            <a:avLst/>
          </a:prstGeom>
        </p:spPr>
      </p:pic>
      <p:sp>
        <p:nvSpPr>
          <p:cNvPr id="3" name="Title 2"/>
          <p:cNvSpPr>
            <a:spLocks noGrp="1"/>
          </p:cNvSpPr>
          <p:nvPr>
            <p:ph type="title" hasCustomPrompt="1"/>
          </p:nvPr>
        </p:nvSpPr>
        <p:spPr>
          <a:xfrm>
            <a:off x="460375" y="644993"/>
            <a:ext cx="697230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pic>
        <p:nvPicPr>
          <p:cNvPr id="4" name="Picture 3" descr="A picture containing logo&#10;&#10;Description automatically generated">
            <a:extLst>
              <a:ext uri="{FF2B5EF4-FFF2-40B4-BE49-F238E27FC236}">
                <a16:creationId xmlns:a16="http://schemas.microsoft.com/office/drawing/2014/main" id="{2C65C758-E93B-EDA4-2483-37E44D977EF5}"/>
              </a:ext>
            </a:extLst>
          </p:cNvPr>
          <p:cNvPicPr>
            <a:picLocks noChangeAspect="1"/>
          </p:cNvPicPr>
          <p:nvPr userDrawn="1"/>
        </p:nvPicPr>
        <p:blipFill>
          <a:blip r:embed="rId4"/>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75530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637824"/>
            <a:ext cx="8197114" cy="2877027"/>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47923" y="1059811"/>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059812"/>
            <a:ext cx="8197114"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281207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
        <p:nvSpPr>
          <p:cNvPr id="3" name="Text Placeholder 9">
            <a:extLst>
              <a:ext uri="{FF2B5EF4-FFF2-40B4-BE49-F238E27FC236}">
                <a16:creationId xmlns:a16="http://schemas.microsoft.com/office/drawing/2014/main" id="{7F0B1647-9B82-E5BF-A785-3A75C42889E3}"/>
              </a:ext>
            </a:extLst>
          </p:cNvPr>
          <p:cNvSpPr>
            <a:spLocks noGrp="1"/>
          </p:cNvSpPr>
          <p:nvPr>
            <p:ph type="body" sz="quarter" idx="12" hasCustomPrompt="1"/>
          </p:nvPr>
        </p:nvSpPr>
        <p:spPr>
          <a:xfrm>
            <a:off x="4714875"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9">
            <a:extLst>
              <a:ext uri="{FF2B5EF4-FFF2-40B4-BE49-F238E27FC236}">
                <a16:creationId xmlns:a16="http://schemas.microsoft.com/office/drawing/2014/main" id="{A0E9B5EE-2D8B-A4AC-4377-B66AEC46201E}"/>
              </a:ext>
            </a:extLst>
          </p:cNvPr>
          <p:cNvSpPr>
            <a:spLocks noGrp="1"/>
          </p:cNvSpPr>
          <p:nvPr>
            <p:ph type="body" sz="quarter" idx="13" hasCustomPrompt="1"/>
          </p:nvPr>
        </p:nvSpPr>
        <p:spPr>
          <a:xfrm>
            <a:off x="443160"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Tree>
    <p:extLst>
      <p:ext uri="{BB962C8B-B14F-4D97-AF65-F5344CB8AC3E}">
        <p14:creationId xmlns:p14="http://schemas.microsoft.com/office/powerpoint/2010/main" val="327766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3" name="Chart Placeholder 11">
            <a:extLst>
              <a:ext uri="{FF2B5EF4-FFF2-40B4-BE49-F238E27FC236}">
                <a16:creationId xmlns:a16="http://schemas.microsoft.com/office/drawing/2014/main" id="{7009E383-AEBD-7BA4-DB2E-102CA8D673AD}"/>
              </a:ext>
            </a:extLst>
          </p:cNvPr>
          <p:cNvSpPr>
            <a:spLocks noGrp="1"/>
          </p:cNvSpPr>
          <p:nvPr>
            <p:ph type="chart" sz="quarter" idx="12" hasCustomPrompt="1"/>
          </p:nvPr>
        </p:nvSpPr>
        <p:spPr>
          <a:xfrm>
            <a:off x="447923" y="1059810"/>
            <a:ext cx="8184662" cy="345504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406758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sp>
        <p:nvSpPr>
          <p:cNvPr id="61" name="Google Shape;61;p15"/>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63" name="Google Shape;63;p15"/>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6C6BE24-1D23-7E17-5F25-99E3F8A4B9BA}"/>
              </a:ext>
              <a:ext uri="{C183D7F6-B498-43B3-948B-1728B52AA6E4}">
                <adec:decorative xmlns:adec="http://schemas.microsoft.com/office/drawing/2017/decorative" val="1"/>
              </a:ext>
            </a:extLst>
          </p:cNvPr>
          <p:cNvSpPr/>
          <p:nvPr userDrawn="1"/>
        </p:nvSpPr>
        <p:spPr>
          <a:xfrm>
            <a:off x="8228652" y="-2660"/>
            <a:ext cx="915348" cy="3409427"/>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69CA7646-6B55-1C5F-C7C6-2B11560CFA2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2023" y="152243"/>
            <a:ext cx="651977" cy="440688"/>
          </a:xfrm>
          <a:prstGeom prst="rect">
            <a:avLst/>
          </a:prstGeom>
        </p:spPr>
      </p:pic>
      <p:sp>
        <p:nvSpPr>
          <p:cNvPr id="18" name="Picture Placeholder 7">
            <a:extLst>
              <a:ext uri="{FF2B5EF4-FFF2-40B4-BE49-F238E27FC236}">
                <a16:creationId xmlns:a16="http://schemas.microsoft.com/office/drawing/2014/main" id="{12B577EA-9A7B-6E00-F2F4-7EC82F4FB7D6}"/>
              </a:ext>
            </a:extLst>
          </p:cNvPr>
          <p:cNvSpPr>
            <a:spLocks noGrp="1"/>
          </p:cNvSpPr>
          <p:nvPr>
            <p:ph type="pic" sz="quarter" idx="10" hasCustomPrompt="1"/>
          </p:nvPr>
        </p:nvSpPr>
        <p:spPr>
          <a:xfrm>
            <a:off x="-7145" y="0"/>
            <a:ext cx="8984501" cy="2791778"/>
          </a:xfrm>
          <a:custGeom>
            <a:avLst/>
            <a:gdLst>
              <a:gd name="connsiteX0" fmla="*/ 0 w 9144000"/>
              <a:gd name="connsiteY0" fmla="*/ 0 h 3714750"/>
              <a:gd name="connsiteX1" fmla="*/ 9144000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9144000"/>
              <a:gd name="connsiteY0" fmla="*/ 0 h 3714750"/>
              <a:gd name="connsiteX1" fmla="*/ 7896314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8921810"/>
              <a:gd name="connsiteY0" fmla="*/ 0 h 3714750"/>
              <a:gd name="connsiteX1" fmla="*/ 7896314 w 8921810"/>
              <a:gd name="connsiteY1" fmla="*/ 0 h 3714750"/>
              <a:gd name="connsiteX2" fmla="*/ 8921810 w 8921810"/>
              <a:gd name="connsiteY2" fmla="*/ 3714750 h 3714750"/>
              <a:gd name="connsiteX3" fmla="*/ 0 w 8921810"/>
              <a:gd name="connsiteY3" fmla="*/ 3714750 h 3714750"/>
              <a:gd name="connsiteX4" fmla="*/ 0 w 8921810"/>
              <a:gd name="connsiteY4" fmla="*/ 0 h 3714750"/>
              <a:gd name="connsiteX0" fmla="*/ 3057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3057525 w 11979335"/>
              <a:gd name="connsiteY4" fmla="*/ 0 h 3714750"/>
              <a:gd name="connsiteX0" fmla="*/ 9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979335"/>
              <a:gd name="connsiteY0" fmla="*/ 0 h 3714750"/>
              <a:gd name="connsiteX1" fmla="*/ 109919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735495"/>
              <a:gd name="connsiteY0" fmla="*/ 0 h 3722370"/>
              <a:gd name="connsiteX1" fmla="*/ 10991939 w 11735495"/>
              <a:gd name="connsiteY1" fmla="*/ 0 h 3722370"/>
              <a:gd name="connsiteX2" fmla="*/ 11735495 w 11735495"/>
              <a:gd name="connsiteY2" fmla="*/ 3722370 h 3722370"/>
              <a:gd name="connsiteX3" fmla="*/ 0 w 11735495"/>
              <a:gd name="connsiteY3" fmla="*/ 3714750 h 3722370"/>
              <a:gd name="connsiteX4" fmla="*/ 9525 w 11735495"/>
              <a:gd name="connsiteY4" fmla="*/ 0 h 3722370"/>
              <a:gd name="connsiteX0" fmla="*/ 9525 w 11979335"/>
              <a:gd name="connsiteY0" fmla="*/ 0 h 3722370"/>
              <a:gd name="connsiteX1" fmla="*/ 10991939 w 11979335"/>
              <a:gd name="connsiteY1" fmla="*/ 0 h 3722370"/>
              <a:gd name="connsiteX2" fmla="*/ 11979335 w 11979335"/>
              <a:gd name="connsiteY2" fmla="*/ 3722370 h 3722370"/>
              <a:gd name="connsiteX3" fmla="*/ 0 w 11979335"/>
              <a:gd name="connsiteY3" fmla="*/ 3714750 h 3722370"/>
              <a:gd name="connsiteX4" fmla="*/ 9525 w 11979335"/>
              <a:gd name="connsiteY4" fmla="*/ 0 h 372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9335" h="3722370">
                <a:moveTo>
                  <a:pt x="9525" y="0"/>
                </a:moveTo>
                <a:lnTo>
                  <a:pt x="10991939" y="0"/>
                </a:lnTo>
                <a:lnTo>
                  <a:pt x="11979335" y="3722370"/>
                </a:lnTo>
                <a:lnTo>
                  <a:pt x="0" y="3714750"/>
                </a:lnTo>
                <a:lnTo>
                  <a:pt x="9525" y="0"/>
                </a:lnTo>
                <a:close/>
              </a:path>
            </a:pathLst>
          </a:custGeom>
          <a:solidFill>
            <a:schemeClr val="accent3">
              <a:lumMod val="85000"/>
            </a:schemeClr>
          </a:solidFill>
        </p:spPr>
        <p:txBody>
          <a:bodyPr/>
          <a:lstStyle>
            <a:lvl1pPr>
              <a:defRPr sz="1500">
                <a:solidFill>
                  <a:schemeClr val="bg1"/>
                </a:solidFill>
              </a:defRPr>
            </a:lvl1pPr>
          </a:lstStyle>
          <a:p>
            <a:r>
              <a:rPr lang="en-US"/>
              <a:t>Place image here and add alt text under Review &gt; Check Accessibility &gt; Alt Text</a:t>
            </a:r>
          </a:p>
        </p:txBody>
      </p:sp>
      <p:sp>
        <p:nvSpPr>
          <p:cNvPr id="14" name="Title 2">
            <a:extLst>
              <a:ext uri="{FF2B5EF4-FFF2-40B4-BE49-F238E27FC236}">
                <a16:creationId xmlns:a16="http://schemas.microsoft.com/office/drawing/2014/main" id="{3665DE74-6F61-9D9E-16D5-8A9DEF62F80D}"/>
              </a:ext>
            </a:extLst>
          </p:cNvPr>
          <p:cNvSpPr>
            <a:spLocks noGrp="1"/>
          </p:cNvSpPr>
          <p:nvPr>
            <p:ph type="title" hasCustomPrompt="1"/>
          </p:nvPr>
        </p:nvSpPr>
        <p:spPr>
          <a:xfrm>
            <a:off x="503817" y="3201679"/>
            <a:ext cx="8111546" cy="102516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BRAND POWERPOINT TEMPLATE </a:t>
            </a:r>
          </a:p>
        </p:txBody>
      </p:sp>
      <p:pic>
        <p:nvPicPr>
          <p:cNvPr id="3" name="Graphic 2">
            <a:extLst>
              <a:ext uri="{FF2B5EF4-FFF2-40B4-BE49-F238E27FC236}">
                <a16:creationId xmlns:a16="http://schemas.microsoft.com/office/drawing/2014/main" id="{244BA601-8146-8163-0A13-22CC9B418F6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72CFD11C-6F8F-97FC-E916-4C9680679F31}"/>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10167FFF-1E7C-8B02-9F6C-6C54D2FFCC9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5" name="Graphic 14">
            <a:extLst>
              <a:ext uri="{FF2B5EF4-FFF2-40B4-BE49-F238E27FC236}">
                <a16:creationId xmlns:a16="http://schemas.microsoft.com/office/drawing/2014/main" id="{55D5416E-EC6B-DBD5-950C-57A81179A34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8" name="Title 1">
            <a:extLst>
              <a:ext uri="{FF2B5EF4-FFF2-40B4-BE49-F238E27FC236}">
                <a16:creationId xmlns:a16="http://schemas.microsoft.com/office/drawing/2014/main" id="{7A425381-B572-C502-485F-E3E6A7D66DA9}"/>
              </a:ext>
            </a:extLst>
          </p:cNvPr>
          <p:cNvSpPr>
            <a:spLocks noGrp="1"/>
          </p:cNvSpPr>
          <p:nvPr>
            <p:ph type="title" hasCustomPrompt="1"/>
          </p:nvPr>
        </p:nvSpPr>
        <p:spPr>
          <a:xfrm>
            <a:off x="503818" y="273802"/>
            <a:ext cx="7804364"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Text Placeholder 5">
            <a:extLst>
              <a:ext uri="{FF2B5EF4-FFF2-40B4-BE49-F238E27FC236}">
                <a16:creationId xmlns:a16="http://schemas.microsoft.com/office/drawing/2014/main" id="{51C01218-1E3D-BF5F-1BF4-86EB5F0C768C}"/>
              </a:ext>
            </a:extLst>
          </p:cNvPr>
          <p:cNvSpPr>
            <a:spLocks noGrp="1"/>
          </p:cNvSpPr>
          <p:nvPr>
            <p:ph type="body" sz="quarter" idx="12" hasCustomPrompt="1"/>
          </p:nvPr>
        </p:nvSpPr>
        <p:spPr>
          <a:xfrm>
            <a:off x="503818" y="1298001"/>
            <a:ext cx="8018676" cy="308378"/>
          </a:xfrm>
          <a:prstGeom prst="rect">
            <a:avLst/>
          </a:prstGeom>
        </p:spPr>
        <p:txBody>
          <a:bodyPr>
            <a:noAutofit/>
          </a:bodyPr>
          <a:lstStyle>
            <a:lvl1pPr marL="0" indent="0">
              <a:lnSpc>
                <a:spcPct val="90000"/>
              </a:lnSpc>
              <a:buNone/>
              <a:defRPr sz="1500" b="0" i="0" baseline="0">
                <a:solidFill>
                  <a:schemeClr val="tx1"/>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a:t>SUB-HEADER HERE</a:t>
            </a:r>
          </a:p>
        </p:txBody>
      </p:sp>
      <p:sp>
        <p:nvSpPr>
          <p:cNvPr id="20" name="Text Placeholder 9">
            <a:extLst>
              <a:ext uri="{FF2B5EF4-FFF2-40B4-BE49-F238E27FC236}">
                <a16:creationId xmlns:a16="http://schemas.microsoft.com/office/drawing/2014/main" id="{DC0C3C9A-D271-2929-11AE-7FF73EB9E7A2}"/>
              </a:ext>
            </a:extLst>
          </p:cNvPr>
          <p:cNvSpPr>
            <a:spLocks noGrp="1"/>
          </p:cNvSpPr>
          <p:nvPr>
            <p:ph type="body" sz="quarter" idx="11" hasCustomPrompt="1"/>
          </p:nvPr>
        </p:nvSpPr>
        <p:spPr>
          <a:xfrm>
            <a:off x="494479" y="1881747"/>
            <a:ext cx="8242328" cy="2715997"/>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276924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bg2"/>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837C6F60-62D9-B646-A346-9574DFD69E43}"/>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369F08BE-EC6C-64C4-0B81-371E9084135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9" name="Graphic 18">
            <a:extLst>
              <a:ext uri="{FF2B5EF4-FFF2-40B4-BE49-F238E27FC236}">
                <a16:creationId xmlns:a16="http://schemas.microsoft.com/office/drawing/2014/main" id="{3D45D768-D171-8C9C-8595-AB39B671474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69E9DCBF-A594-1FBC-3D6F-7313AAACF17F}"/>
              </a:ext>
            </a:extLst>
          </p:cNvPr>
          <p:cNvSpPr>
            <a:spLocks noGrp="1"/>
          </p:cNvSpPr>
          <p:nvPr>
            <p:ph type="title" hasCustomPrompt="1"/>
          </p:nvPr>
        </p:nvSpPr>
        <p:spPr>
          <a:xfrm>
            <a:off x="503818" y="273802"/>
            <a:ext cx="7825795"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7" name="Text Placeholder 9">
            <a:extLst>
              <a:ext uri="{FF2B5EF4-FFF2-40B4-BE49-F238E27FC236}">
                <a16:creationId xmlns:a16="http://schemas.microsoft.com/office/drawing/2014/main" id="{8E0748DE-08A4-C668-E6CD-DD954043D12C}"/>
              </a:ext>
            </a:extLst>
          </p:cNvPr>
          <p:cNvSpPr>
            <a:spLocks noGrp="1"/>
          </p:cNvSpPr>
          <p:nvPr>
            <p:ph type="body" sz="quarter" idx="12" hasCustomPrompt="1"/>
          </p:nvPr>
        </p:nvSpPr>
        <p:spPr>
          <a:xfrm>
            <a:off x="494479" y="1428064"/>
            <a:ext cx="8166646" cy="3051068"/>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FAD81"/>
        </a:solidFill>
        <a:effectLst/>
      </p:bgPr>
    </p:bg>
    <p:spTree>
      <p:nvGrpSpPr>
        <p:cNvPr id="1" name="Shape 65"/>
        <p:cNvGrpSpPr/>
        <p:nvPr/>
      </p:nvGrpSpPr>
      <p:grpSpPr>
        <a:xfrm>
          <a:off x="0" y="0"/>
          <a:ext cx="0" cy="0"/>
          <a:chOff x="0" y="0"/>
          <a:chExt cx="0" cy="0"/>
        </a:xfrm>
      </p:grpSpPr>
      <p:sp>
        <p:nvSpPr>
          <p:cNvPr id="66" name="Google Shape;66;p16"/>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bg2"/>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BECCA164-9AFA-E542-83F3-5475EB1DAE30}"/>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5CD876BE-42B9-FA3A-FAC1-E5A938C2629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8" name="Graphic 17">
            <a:extLst>
              <a:ext uri="{FF2B5EF4-FFF2-40B4-BE49-F238E27FC236}">
                <a16:creationId xmlns:a16="http://schemas.microsoft.com/office/drawing/2014/main" id="{CD079B7D-2AC2-2571-E421-8703F658B0FD}"/>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71E187E6-2AE5-8911-356F-9C864E8CA01E}"/>
              </a:ext>
            </a:extLst>
          </p:cNvPr>
          <p:cNvSpPr>
            <a:spLocks noGrp="1"/>
          </p:cNvSpPr>
          <p:nvPr>
            <p:ph type="title" hasCustomPrompt="1"/>
          </p:nvPr>
        </p:nvSpPr>
        <p:spPr>
          <a:xfrm>
            <a:off x="503818" y="273802"/>
            <a:ext cx="7718639"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Content Placeholder 10">
            <a:extLst>
              <a:ext uri="{FF2B5EF4-FFF2-40B4-BE49-F238E27FC236}">
                <a16:creationId xmlns:a16="http://schemas.microsoft.com/office/drawing/2014/main" id="{40D89560-28A3-FD54-0C07-AB013BD5165A}"/>
              </a:ext>
            </a:extLst>
          </p:cNvPr>
          <p:cNvSpPr>
            <a:spLocks noGrp="1"/>
          </p:cNvSpPr>
          <p:nvPr>
            <p:ph sz="quarter" idx="14" hasCustomPrompt="1"/>
          </p:nvPr>
        </p:nvSpPr>
        <p:spPr>
          <a:xfrm>
            <a:off x="50381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17" name="Text Placeholder 9">
            <a:extLst>
              <a:ext uri="{FF2B5EF4-FFF2-40B4-BE49-F238E27FC236}">
                <a16:creationId xmlns:a16="http://schemas.microsoft.com/office/drawing/2014/main" id="{5A59122C-1CC6-3983-7EE2-F5C3AABBC7BC}"/>
              </a:ext>
            </a:extLst>
          </p:cNvPr>
          <p:cNvSpPr>
            <a:spLocks noGrp="1"/>
          </p:cNvSpPr>
          <p:nvPr>
            <p:ph type="body" sz="quarter" idx="13" hasCustomPrompt="1"/>
          </p:nvPr>
        </p:nvSpPr>
        <p:spPr>
          <a:xfrm>
            <a:off x="503818"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
        <p:nvSpPr>
          <p:cNvPr id="20" name="Content Placeholder 10">
            <a:extLst>
              <a:ext uri="{FF2B5EF4-FFF2-40B4-BE49-F238E27FC236}">
                <a16:creationId xmlns:a16="http://schemas.microsoft.com/office/drawing/2014/main" id="{0D4E7707-FE9F-CD5E-D3A3-B8A245A872C3}"/>
              </a:ext>
            </a:extLst>
          </p:cNvPr>
          <p:cNvSpPr>
            <a:spLocks noGrp="1"/>
          </p:cNvSpPr>
          <p:nvPr>
            <p:ph sz="quarter" idx="15" hasCustomPrompt="1"/>
          </p:nvPr>
        </p:nvSpPr>
        <p:spPr>
          <a:xfrm>
            <a:off x="475773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21" name="Text Placeholder 9">
            <a:extLst>
              <a:ext uri="{FF2B5EF4-FFF2-40B4-BE49-F238E27FC236}">
                <a16:creationId xmlns:a16="http://schemas.microsoft.com/office/drawing/2014/main" id="{295E5C0F-886B-B22D-1AA8-D27A8140EC05}"/>
              </a:ext>
            </a:extLst>
          </p:cNvPr>
          <p:cNvSpPr>
            <a:spLocks noGrp="1"/>
          </p:cNvSpPr>
          <p:nvPr>
            <p:ph type="body" sz="quarter" idx="16" hasCustomPrompt="1"/>
          </p:nvPr>
        </p:nvSpPr>
        <p:spPr>
          <a:xfrm>
            <a:off x="4757737"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Tree>
    <p:extLst>
      <p:ext uri="{BB962C8B-B14F-4D97-AF65-F5344CB8AC3E}">
        <p14:creationId xmlns:p14="http://schemas.microsoft.com/office/powerpoint/2010/main" val="3828560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322445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1567350"/>
            <a:ext cx="9144000" cy="2008800"/>
          </a:xfrm>
          <a:prstGeom prst="rect">
            <a:avLst/>
          </a:prstGeom>
          <a:solidFill>
            <a:srgbClr val="BFAD8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1" name="Google Shape;71;p1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F2F2F2"/>
        </a:solidFill>
        <a:effectLst/>
      </p:bgPr>
    </p:bg>
    <p:spTree>
      <p:nvGrpSpPr>
        <p:cNvPr id="1" name="Shape 73"/>
        <p:cNvGrpSpPr/>
        <p:nvPr/>
      </p:nvGrpSpPr>
      <p:grpSpPr>
        <a:xfrm>
          <a:off x="0" y="0"/>
          <a:ext cx="0" cy="0"/>
          <a:chOff x="0" y="0"/>
          <a:chExt cx="0" cy="0"/>
        </a:xfrm>
      </p:grpSpPr>
      <p:sp>
        <p:nvSpPr>
          <p:cNvPr id="74" name="Google Shape;74;p18"/>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5" name="Google Shape;75;p18"/>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Google Shape;78;p1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79" name="Google Shape;79;p19"/>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Clr>
                <a:srgbClr val="4B2E84"/>
              </a:buClr>
              <a:buSzPts val="3100"/>
              <a:buFont typeface="Verdana"/>
              <a:buNone/>
              <a:defRPr b="1">
                <a:solidFill>
                  <a:srgbClr val="4B2E84"/>
                </a:solidFill>
                <a:latin typeface="Verdana"/>
                <a:ea typeface="Verdana"/>
                <a:cs typeface="Verdana"/>
                <a:sym typeface="Verdana"/>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0" name="Google Shape;80;p19"/>
          <p:cNvSpPr txBox="1">
            <a:spLocks noGrp="1"/>
          </p:cNvSpPr>
          <p:nvPr>
            <p:ph type="body" idx="1"/>
          </p:nvPr>
        </p:nvSpPr>
        <p:spPr>
          <a:xfrm>
            <a:off x="311700" y="1468825"/>
            <a:ext cx="8520600" cy="30999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Verdana"/>
              <a:buChar char="○"/>
              <a:defRPr>
                <a:latin typeface="Verdana"/>
                <a:ea typeface="Verdana"/>
                <a:cs typeface="Verdana"/>
                <a:sym typeface="Verdana"/>
              </a:defRPr>
            </a:lvl2pPr>
            <a:lvl3pPr marL="1371600" lvl="2" indent="-323850" rtl="0">
              <a:spcBef>
                <a:spcPts val="1700"/>
              </a:spcBef>
              <a:spcAft>
                <a:spcPts val="0"/>
              </a:spcAft>
              <a:buSzPts val="1500"/>
              <a:buFont typeface="Verdana"/>
              <a:buChar char="■"/>
              <a:defRPr>
                <a:latin typeface="Verdana"/>
                <a:ea typeface="Verdana"/>
                <a:cs typeface="Verdana"/>
                <a:sym typeface="Verdana"/>
              </a:defRPr>
            </a:lvl3pPr>
            <a:lvl4pPr marL="1828800" lvl="3" indent="-323850" rtl="0">
              <a:spcBef>
                <a:spcPts val="1700"/>
              </a:spcBef>
              <a:spcAft>
                <a:spcPts val="0"/>
              </a:spcAft>
              <a:buSzPts val="1500"/>
              <a:buFont typeface="Verdana"/>
              <a:buChar char="●"/>
              <a:defRPr>
                <a:latin typeface="Verdana"/>
                <a:ea typeface="Verdana"/>
                <a:cs typeface="Verdana"/>
                <a:sym typeface="Verdana"/>
              </a:defRPr>
            </a:lvl4pPr>
            <a:lvl5pPr marL="2286000" lvl="4" indent="-323850" rtl="0">
              <a:spcBef>
                <a:spcPts val="1700"/>
              </a:spcBef>
              <a:spcAft>
                <a:spcPts val="0"/>
              </a:spcAft>
              <a:buSzPts val="1500"/>
              <a:buFont typeface="Verdana"/>
              <a:buChar char="○"/>
              <a:defRPr>
                <a:latin typeface="Verdana"/>
                <a:ea typeface="Verdana"/>
                <a:cs typeface="Verdana"/>
                <a:sym typeface="Verdana"/>
              </a:defRPr>
            </a:lvl5pPr>
            <a:lvl6pPr marL="2743200" lvl="5" indent="-323850" rtl="0">
              <a:spcBef>
                <a:spcPts val="1700"/>
              </a:spcBef>
              <a:spcAft>
                <a:spcPts val="0"/>
              </a:spcAft>
              <a:buSzPts val="1500"/>
              <a:buFont typeface="Verdana"/>
              <a:buChar char="■"/>
              <a:defRPr>
                <a:latin typeface="Verdana"/>
                <a:ea typeface="Verdana"/>
                <a:cs typeface="Verdana"/>
                <a:sym typeface="Verdana"/>
              </a:defRPr>
            </a:lvl6pPr>
            <a:lvl7pPr marL="3200400" lvl="6" indent="-323850" rtl="0">
              <a:spcBef>
                <a:spcPts val="1700"/>
              </a:spcBef>
              <a:spcAft>
                <a:spcPts val="0"/>
              </a:spcAft>
              <a:buSzPts val="1500"/>
              <a:buFont typeface="Verdana"/>
              <a:buChar char="●"/>
              <a:defRPr>
                <a:latin typeface="Verdana"/>
                <a:ea typeface="Verdana"/>
                <a:cs typeface="Verdana"/>
                <a:sym typeface="Verdana"/>
              </a:defRPr>
            </a:lvl7pPr>
            <a:lvl8pPr marL="3657600" lvl="7" indent="-323850" rtl="0">
              <a:spcBef>
                <a:spcPts val="1700"/>
              </a:spcBef>
              <a:spcAft>
                <a:spcPts val="0"/>
              </a:spcAft>
              <a:buSzPts val="1500"/>
              <a:buFont typeface="Verdana"/>
              <a:buChar char="○"/>
              <a:defRPr>
                <a:latin typeface="Verdana"/>
                <a:ea typeface="Verdana"/>
                <a:cs typeface="Verdana"/>
                <a:sym typeface="Verdana"/>
              </a:defRPr>
            </a:lvl8pPr>
            <a:lvl9pPr marL="4114800" lvl="8" indent="-323850" rtl="0">
              <a:spcBef>
                <a:spcPts val="1700"/>
              </a:spcBef>
              <a:spcAft>
                <a:spcPts val="1700"/>
              </a:spcAft>
              <a:buSzPts val="1500"/>
              <a:buFont typeface="Verdana"/>
              <a:buChar char="■"/>
              <a:defRPr>
                <a:latin typeface="Verdana"/>
                <a:ea typeface="Verdana"/>
                <a:cs typeface="Verdana"/>
                <a:sym typeface="Verdana"/>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cxnSp>
        <p:nvCxnSpPr>
          <p:cNvPr id="83" name="Google Shape;83;p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84" name="Google Shape;84;p20"/>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5" name="Google Shape;85;p20"/>
          <p:cNvSpPr txBox="1">
            <a:spLocks noGrp="1"/>
          </p:cNvSpPr>
          <p:nvPr>
            <p:ph type="body" idx="1"/>
          </p:nvPr>
        </p:nvSpPr>
        <p:spPr>
          <a:xfrm>
            <a:off x="3117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6" name="Google Shape;86;p20"/>
          <p:cNvSpPr txBox="1">
            <a:spLocks noGrp="1"/>
          </p:cNvSpPr>
          <p:nvPr>
            <p:ph type="body" idx="2"/>
          </p:nvPr>
        </p:nvSpPr>
        <p:spPr>
          <a:xfrm>
            <a:off x="48324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72500"/>
            <a:ext cx="8520600" cy="7335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468825"/>
            <a:ext cx="8520600" cy="30999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5050" tIns="95050" rIns="95050" bIns="95050"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1" r:id="rId1"/>
    <p:sldLayoutId id="2147483700" r:id="rId2"/>
    <p:sldLayoutId id="2147483716" r:id="rId3"/>
    <p:sldLayoutId id="2147483704" r:id="rId4"/>
    <p:sldLayoutId id="2147483705" r:id="rId5"/>
    <p:sldLayoutId id="2147483706" r:id="rId6"/>
    <p:sldLayoutId id="2147483707" r:id="rId7"/>
    <p:sldLayoutId id="2147483708" r:id="rId8"/>
    <p:sldLayoutId id="2147483699" r:id="rId9"/>
    <p:sldLayoutId id="2147483710" r:id="rId10"/>
    <p:sldLayoutId id="2147483711" r:id="rId11"/>
    <p:sldLayoutId id="2147483712" r:id="rId12"/>
    <p:sldLayoutId id="2147483713" r:id="rId13"/>
    <p:sldLayoutId id="2147483714" r:id="rId14"/>
    <p:sldLayoutId id="2147483715" r:id="rId15"/>
    <p:sldLayoutId id="2147483674" r:id="rId16"/>
    <p:sldLayoutId id="2147483675" r:id="rId17"/>
    <p:sldLayoutId id="2147483676" r:id="rId18"/>
    <p:sldLayoutId id="2147483679" r:id="rId19"/>
    <p:sldLayoutId id="214748370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709" r:id="rId1"/>
    <p:sldLayoutId id="2147483728" r:id="rId2"/>
    <p:sldLayoutId id="2147483680" r:id="rId3"/>
    <p:sldLayoutId id="2147483682" r:id="rId4"/>
    <p:sldLayoutId id="214748368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31"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4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forms.office.com/r/2L3QKrPRXc" TargetMode="External"/><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washington.edu/anyhungryhusky/the-uw-food-pantry/" TargetMode="External"/><Relationship Id="rId5" Type="http://schemas.openxmlformats.org/officeDocument/2006/relationships/image" Target="../media/image11.jpeg"/><Relationship Id="rId4" Type="http://schemas.openxmlformats.org/officeDocument/2006/relationships/hyperlink" Target="https://www.washington.edu/financialaid/types-of-aid/child-care-assistance/" TargetMode="Externa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forms.office.com/pages/responsepage.aspx?id=W9229i_wGkSZoBYqxQYL0g-py4vIoUpHs6bd1HNblydUNDFIOTFKQU44MktLWUYyOVJXUkVXQUZBSS4u&amp;route=shorturl"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wnetid-my.sharepoint.com/:w:/g/personal/gpssvpadmin_uw_edu/EZUknGiiQ4NPgOCKn04wiLEBw7wYT2hggT1jD8CZIfS4cA?e=JXsFch"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forms.office.com/r/n2FmsA285x"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uwnetid-my.sharepoint.com/:w:/g/personal/gpssvpadmin_uw_edu/EW550BiZPGdDoj3cxjPDSg4BMGbLZ6-czlFHso3-dDN0BQ?e=QP1Ld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gpss.uw.edu/equity-resource-guide-and-toolkit-2/" TargetMode="External"/><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Lhttps:/livewell.uw.edu/" TargetMode="External"/><Relationship Id="rId5" Type="http://schemas.openxmlformats.org/officeDocument/2006/relationships/hyperlink" Target="https://wellbeing.uw.edu/topic/mental-health/" TargetMode="External"/><Relationship Id="rId4" Type="http://schemas.openxmlformats.org/officeDocument/2006/relationships/hyperlink" Target="https://www.washington.edu/sexualassault/support/advocac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uwnetid-my.sharepoint.com/:w:/g/personal/gpssvpadmin_uw_edu/EdqrqwJ7qzVKsI_gIBjwv9YBVv0_1LnlRA9wRlTF7qQwNQ?e=Y4sfqS"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office.com/r/my3kV4WVgy"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r/2L3QKrPRXc"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uwnetid-my.sharepoint.com/:w:/g/personal/gpssvpadmin_uw_edu/EXiKIBddYB5AkQVev-Hxe48B8IYmJbo45ivtzbCdDdMCCw?e=JHpCov"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forms.office.com/r/dAr8Jj1NDP"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uwnetid-my.sharepoint.com/:w:/g/personal/gpssvpadmin_uw_edu/EXfzX4VckVFFjTbT6uQeVu8BBykPRa_8DzXFf07ykuEB4g?e=XhmIfA"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forms.office.com/r/USQvdgUZZ0"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uwnetid-my.sharepoint.com/:w:/r/personal/gpssvpadmin_uw_edu/Documents/GPSS%20Shared%20Drives/GPSS%202024%20-%202025/Senate%20Meeting/GPSS.AY2425.Senate.03.12/Resolution%20For%20The%20Graduate%20And%20Professional%20Student%20Senate%20To%20Oppose%20Senate%20Bill%205785%20And%20Support%20House%20Bill%201839.docx?d=w6ad4dbbbcd714d42bf5f9a7d1baf6625&amp;csf=1&amp;web=1&amp;e=G8osK1"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forms.office.com/r/pnjr3Cqxie"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3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hyperlink" Target="https://retirees.uw.edu/event/from-recognition-to-action-understanding-land-acknowledgments/" TargetMode="External"/><Relationship Id="rId3" Type="http://schemas.openxmlformats.org/officeDocument/2006/relationships/hyperlink" Target="https://www.washington.edu/diversity/intellectual-house/" TargetMode="External"/><Relationship Id="rId7" Type="http://schemas.openxmlformats.org/officeDocument/2006/relationships/hyperlink" Target="https://native-land.ca/"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10" Type="http://schemas.openxmlformats.org/officeDocument/2006/relationships/image" Target="../media/image17.jpeg"/><Relationship Id="rId4" Type="http://schemas.openxmlformats.org/officeDocument/2006/relationships/hyperlink" Target="http://aisc.asuw.org/" TargetMode="External"/><Relationship Id="rId9" Type="http://schemas.openxmlformats.org/officeDocument/2006/relationships/hyperlink" Target="https://www.albany.edu/writers-inst/2019/TheRightsofNature.html#:~:text=The%20documentary%2C%20THE%20RIGHTS%20OF,by%20people%2C%20governments%20and%20communiti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livewell.uw.edu/kits/"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VirtualLobby25" TargetMode="External"/><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766050" y="0"/>
            <a:ext cx="7611900"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FAD81"/>
                </a:solidFill>
                <a:latin typeface="Encode Sans"/>
                <a:ea typeface="Encode Sans"/>
                <a:cs typeface="Encode Sans"/>
                <a:sym typeface="Encode Sans"/>
              </a:rPr>
              <a:t>UNIVERSITY OF WASHINGTON</a:t>
            </a:r>
            <a:endParaRPr sz="15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100">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GRADUATE &amp; PROFESSIONAL </a:t>
            </a:r>
            <a:endParaRPr sz="1900"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STUDENT SENATE</a:t>
            </a:r>
            <a:endParaRPr sz="100">
              <a:latin typeface="Source Code Pro"/>
              <a:ea typeface="Source Code Pro"/>
              <a:cs typeface="Source Code Pro"/>
              <a:sym typeface="Source Code Pro"/>
            </a:endParaRPr>
          </a:p>
          <a:p>
            <a:pPr marL="0" lvl="0" indent="0" algn="ctr" rtl="0">
              <a:spcBef>
                <a:spcPts val="0"/>
              </a:spcBef>
              <a:spcAft>
                <a:spcPts val="0"/>
              </a:spcAft>
              <a:buNone/>
            </a:pPr>
            <a:endParaRPr sz="2800"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00">
              <a:latin typeface="Encode Sans"/>
              <a:ea typeface="Encode Sans"/>
              <a:cs typeface="Encode Sans"/>
              <a:sym typeface="Encode Sans"/>
            </a:endParaRPr>
          </a:p>
        </p:txBody>
      </p:sp>
      <p:sp>
        <p:nvSpPr>
          <p:cNvPr id="147" name="Google Shape;147;p32"/>
          <p:cNvSpPr txBox="1"/>
          <p:nvPr/>
        </p:nvSpPr>
        <p:spPr>
          <a:xfrm>
            <a:off x="71191" y="1048094"/>
            <a:ext cx="4341174" cy="1897575"/>
          </a:xfrm>
          <a:prstGeom prst="rect">
            <a:avLst/>
          </a:prstGeom>
          <a:noFill/>
          <a:ln>
            <a:noFill/>
          </a:ln>
        </p:spPr>
        <p:txBody>
          <a:bodyPr spcFirstLastPara="1" wrap="square" lIns="91425" tIns="91425" rIns="91425" bIns="91425" anchor="t" anchorCtr="0">
            <a:noAutofit/>
          </a:bodyPr>
          <a:lstStyle/>
          <a:p>
            <a:r>
              <a:rPr lang="en" sz="1600" b="1" err="1">
                <a:solidFill>
                  <a:srgbClr val="FFFFFF"/>
                </a:solidFill>
                <a:latin typeface="Encode Sans"/>
                <a:ea typeface="Encode Sans"/>
                <a:cs typeface="Encode Sans"/>
                <a:sym typeface="Encode Sans"/>
              </a:rPr>
              <a:t>SafeCampus</a:t>
            </a:r>
            <a:r>
              <a:rPr lang="en" sz="1600" b="1">
                <a:solidFill>
                  <a:srgbClr val="FFFFFF"/>
                </a:solidFill>
                <a:latin typeface="Encode Sans"/>
                <a:ea typeface="Encode Sans"/>
                <a:cs typeface="Encode Sans"/>
                <a:sym typeface="Encode Sans"/>
              </a:rPr>
              <a:t> (206-685-7233)</a:t>
            </a:r>
            <a:endParaRPr lang="en" sz="1600" b="1">
              <a:solidFill>
                <a:srgbClr val="FFFFFF"/>
              </a:solidFill>
              <a:latin typeface="Encode Sans"/>
              <a:ea typeface="Encode Sans"/>
              <a:cs typeface="Encode Sans"/>
            </a:endParaRPr>
          </a:p>
          <a:p>
            <a:pPr marL="0" lvl="0" indent="0" algn="l" rtl="0">
              <a:spcBef>
                <a:spcPts val="0"/>
              </a:spcBef>
              <a:spcAft>
                <a:spcPts val="0"/>
              </a:spcAft>
              <a:buNone/>
            </a:pPr>
            <a:r>
              <a:rPr lang="en" sz="1200">
                <a:solidFill>
                  <a:srgbClr val="FFFFFF"/>
                </a:solidFill>
                <a:latin typeface="Encode Sans"/>
                <a:ea typeface="Encode Sans"/>
                <a:cs typeface="Encode Sans"/>
                <a:sym typeface="Encode Sans"/>
              </a:rPr>
              <a:t>Call </a:t>
            </a:r>
            <a:r>
              <a:rPr lang="en" sz="1200" err="1">
                <a:solidFill>
                  <a:srgbClr val="FFFFFF"/>
                </a:solidFill>
                <a:latin typeface="Encode Sans"/>
                <a:ea typeface="Encode Sans"/>
                <a:cs typeface="Encode Sans"/>
                <a:sym typeface="Encode Sans"/>
              </a:rPr>
              <a:t>SafeCampus</a:t>
            </a:r>
            <a:r>
              <a:rPr lang="en" sz="1200">
                <a:solidFill>
                  <a:srgbClr val="FFFFFF"/>
                </a:solidFill>
                <a:latin typeface="Encode Sans"/>
                <a:ea typeface="Encode Sans"/>
                <a:cs typeface="Encode Sans"/>
                <a:sym typeface="Encode Sans"/>
              </a:rPr>
              <a:t> anytime to anonymously discuss safety and well-being concerns for yourself or others.</a:t>
            </a:r>
            <a:endParaRPr sz="1200">
              <a:solidFill>
                <a:srgbClr val="FFFFFF"/>
              </a:solidFill>
              <a:latin typeface="Encode Sans"/>
              <a:ea typeface="Encode Sans"/>
              <a:cs typeface="Encode Sans"/>
            </a:endParaRPr>
          </a:p>
          <a:p>
            <a:pPr marL="0" lvl="0" indent="0" algn="l" rtl="0">
              <a:spcBef>
                <a:spcPts val="0"/>
              </a:spcBef>
              <a:spcAft>
                <a:spcPts val="0"/>
              </a:spcAft>
              <a:buNone/>
            </a:pPr>
            <a:r>
              <a:rPr lang="en" sz="900" b="1">
                <a:solidFill>
                  <a:srgbClr val="FFFFFF"/>
                </a:solidFill>
                <a:latin typeface="Encode Sans"/>
                <a:ea typeface="Encode Sans"/>
                <a:cs typeface="Encode Sans"/>
                <a:sym typeface="Encode Sans"/>
                <a:hlinkClick r:id="rId3"/>
              </a:rPr>
              <a:t>https://www.washington.edu/safecampus/</a:t>
            </a:r>
            <a:endParaRPr lang="en" sz="900" b="1">
              <a:solidFill>
                <a:srgbClr val="FFFFFF"/>
              </a:solidFill>
              <a:latin typeface="Encode Sans"/>
              <a:ea typeface="Encode Sans"/>
              <a:cs typeface="Encode Sans"/>
            </a:endParaRPr>
          </a:p>
          <a:p>
            <a:pPr marL="0" lvl="0" indent="0" algn="l" rtl="0">
              <a:spcBef>
                <a:spcPts val="0"/>
              </a:spcBef>
              <a:spcAft>
                <a:spcPts val="0"/>
              </a:spcAft>
              <a:buNone/>
            </a:pPr>
            <a:endParaRPr sz="1100" b="1">
              <a:solidFill>
                <a:srgbClr val="FFFFFF"/>
              </a:solidFill>
              <a:latin typeface="Encode Sans"/>
              <a:ea typeface="Encode Sans"/>
              <a:cs typeface="Encode Sans"/>
            </a:endParaRPr>
          </a:p>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Childcare Assistance Program</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4"/>
              </a:rPr>
              <a:t>https://www.washington.edu/financialaid/types-of-aid/child-care-assistance/</a:t>
            </a:r>
            <a:endParaRPr lang="en-US" sz="900" b="1">
              <a:solidFill>
                <a:srgbClr val="FFFFFF"/>
              </a:solidFill>
              <a:latin typeface="Encode Sans"/>
              <a:ea typeface="Encode Sans"/>
              <a:cs typeface="Encode Sans"/>
            </a:endParaRPr>
          </a:p>
          <a:p>
            <a:pPr marL="0" lvl="0" indent="0" algn="l" rtl="0">
              <a:spcBef>
                <a:spcPts val="0"/>
              </a:spcBef>
              <a:spcAft>
                <a:spcPts val="0"/>
              </a:spcAft>
              <a:buNone/>
            </a:pPr>
            <a:endParaRPr lang="en-US" sz="1000" b="1">
              <a:solidFill>
                <a:srgbClr val="FFFFFF"/>
              </a:solidFill>
              <a:latin typeface="Encode Sans"/>
              <a:ea typeface="Encode Sans"/>
              <a:cs typeface="Encode Sans"/>
            </a:endParaRPr>
          </a:p>
          <a:p>
            <a:pPr marL="0" lvl="0" indent="0" algn="l" rtl="0">
              <a:spcBef>
                <a:spcPts val="0"/>
              </a:spcBef>
              <a:spcAft>
                <a:spcPts val="0"/>
              </a:spcAft>
              <a:buNone/>
            </a:pPr>
            <a:endParaRPr lang="en-US" sz="9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3776933" y="3772878"/>
            <a:ext cx="1593904" cy="746976"/>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572902" y="3089665"/>
            <a:ext cx="3446543" cy="680580"/>
          </a:xfrm>
          <a:prstGeom prst="rect">
            <a:avLst/>
          </a:prstGeom>
          <a:noFill/>
          <a:ln>
            <a:noFill/>
          </a:ln>
        </p:spPr>
        <p:txBody>
          <a:bodyPr spcFirstLastPara="1" wrap="square" lIns="91425" tIns="91425" rIns="91425" bIns="91425" anchor="t" anchorCtr="0">
            <a:noAutofit/>
          </a:bodyPr>
          <a:lstStyle/>
          <a:p>
            <a:pPr algn="ctr"/>
            <a:r>
              <a:rPr lang="en-US" b="1">
                <a:solidFill>
                  <a:srgbClr val="7030A0"/>
                </a:solidFill>
                <a:latin typeface="Open Sans"/>
                <a:ea typeface="Open Sans"/>
                <a:cs typeface="Open Sans"/>
                <a:sym typeface="Open Sans"/>
              </a:rPr>
              <a:t>Attendance Form</a:t>
            </a:r>
            <a:r>
              <a:rPr lang="en-US" b="1">
                <a:solidFill>
                  <a:srgbClr val="7030A0"/>
                </a:solidFill>
                <a:ea typeface="Open Sans"/>
                <a:sym typeface="Open Sans"/>
              </a:rPr>
              <a:t> </a:t>
            </a:r>
            <a:endParaRPr lang="en-US" b="1">
              <a:solidFill>
                <a:srgbClr val="4B2E84"/>
              </a:solidFill>
              <a:ea typeface="Open Sans"/>
            </a:endParaRPr>
          </a:p>
          <a:p>
            <a:pPr algn="ctr"/>
            <a:r>
              <a:rPr lang="en-US" b="1">
                <a:solidFill>
                  <a:srgbClr val="7030A0"/>
                </a:solidFill>
                <a:latin typeface="Open Sans"/>
                <a:ea typeface="Open Sans"/>
                <a:cs typeface="Open Sans"/>
                <a:sym typeface="Open Sans"/>
              </a:rPr>
              <a:t>(Word of the Day: </a:t>
            </a:r>
            <a:r>
              <a:rPr lang="en-US" b="1" err="1">
                <a:solidFill>
                  <a:srgbClr val="7030A0"/>
                </a:solidFill>
                <a:latin typeface="Open Sans"/>
                <a:ea typeface="Open Sans"/>
                <a:cs typeface="Open Sans"/>
                <a:sym typeface="Open Sans"/>
              </a:rPr>
              <a:t>Honorificabilitudinitatibus</a:t>
            </a:r>
            <a:r>
              <a:rPr lang="en-US" b="1">
                <a:solidFill>
                  <a:srgbClr val="7030A0"/>
                </a:solidFill>
                <a:latin typeface="Open Sans"/>
                <a:ea typeface="Open Sans"/>
                <a:cs typeface="Open Sans"/>
                <a:sym typeface="Open Sans"/>
              </a:rPr>
              <a:t>)</a:t>
            </a:r>
            <a:endParaRPr lang="en-US" b="1">
              <a:solidFill>
                <a:srgbClr val="7030A0"/>
              </a:solidFill>
              <a:latin typeface="Open Sans"/>
              <a:ea typeface="Open Sans"/>
              <a:cs typeface="Open Sans"/>
            </a:endParaRPr>
          </a:p>
          <a:p>
            <a:pPr algn="ctr"/>
            <a:endParaRPr lang="en-US" b="1">
              <a:solidFill>
                <a:srgbClr val="7030A0"/>
              </a:solidFill>
              <a:latin typeface="Open Sans"/>
              <a:ea typeface="Open Sans"/>
              <a:cs typeface="Open Sans"/>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5282727" y="1048097"/>
            <a:ext cx="3858120" cy="18975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UW Food Pantry</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6"/>
              </a:rPr>
              <a:t>https://www.washington.edu/anyhungryhusky/the-uw-food-pantry/</a:t>
            </a:r>
            <a:endParaRPr lang="en-US" sz="900" b="1">
              <a:solidFill>
                <a:srgbClr val="FFFFFF"/>
              </a:solidFill>
              <a:latin typeface="Encode Sans"/>
              <a:ea typeface="Encode Sans"/>
              <a:cs typeface="Encode Sans"/>
            </a:endParaRPr>
          </a:p>
          <a:p>
            <a:endParaRPr lang="en-US" sz="900" b="1">
              <a:solidFill>
                <a:srgbClr val="FFFFFF"/>
              </a:solidFill>
              <a:latin typeface="Encode Sans"/>
              <a:ea typeface="Encode Sans"/>
              <a:cs typeface="Encode Sans"/>
            </a:endParaRPr>
          </a:p>
          <a:p>
            <a:r>
              <a:rPr lang="en-US" sz="1600" b="1">
                <a:solidFill>
                  <a:srgbClr val="FFFFFF"/>
                </a:solidFill>
                <a:latin typeface="Encode Sans"/>
              </a:rPr>
              <a:t>Student Technology Loan Program </a:t>
            </a:r>
          </a:p>
          <a:p>
            <a:r>
              <a:rPr lang="en-US" sz="1200">
                <a:solidFill>
                  <a:srgbClr val="FFFFFF"/>
                </a:solidFill>
                <a:latin typeface="Encode Sans"/>
              </a:rPr>
              <a:t>The Student Technology Loan Program (STLP) is a free, student-led program that supports the academic technology needs of UW Seattle students</a:t>
            </a:r>
          </a:p>
          <a:p>
            <a:r>
              <a:rPr lang="en" sz="900" b="1">
                <a:solidFill>
                  <a:srgbClr val="FFFFFF"/>
                </a:solidFill>
                <a:latin typeface="Encode Sans"/>
                <a:hlinkClick r:id="rId7"/>
              </a:rPr>
              <a:t>https://stlp.uw.edu/</a:t>
            </a:r>
            <a:r>
              <a:rPr lang="en" sz="900" b="1">
                <a:solidFill>
                  <a:srgbClr val="FFFFFF"/>
                </a:solidFill>
                <a:latin typeface="Encode Sans"/>
              </a:rPr>
              <a:t> </a:t>
            </a:r>
            <a:endParaRPr lang="en-US" sz="900" b="1">
              <a:solidFill>
                <a:srgbClr val="FFFFFF"/>
              </a:solidFill>
              <a:latin typeface="Encode Sans"/>
            </a:endParaRPr>
          </a:p>
          <a:p>
            <a:endParaRPr lang="en-US" sz="1000" b="1">
              <a:solidFill>
                <a:srgbClr val="FFFFFF"/>
              </a:solidFill>
              <a:latin typeface="Encode Sans"/>
              <a:ea typeface="Encode Sans"/>
              <a:cs typeface="Encode Sans"/>
            </a:endParaRPr>
          </a:p>
          <a:p>
            <a:endParaRPr lang="en-US" sz="1000" b="1">
              <a:solidFill>
                <a:srgbClr val="FFFFFF"/>
              </a:solidFill>
              <a:latin typeface="Encode Sans"/>
              <a:ea typeface="Encode Sans"/>
              <a:cs typeface="Encode Sans"/>
            </a:endParaRPr>
          </a:p>
        </p:txBody>
      </p:sp>
      <p:sp>
        <p:nvSpPr>
          <p:cNvPr id="8" name="TextBox 7">
            <a:extLst>
              <a:ext uri="{FF2B5EF4-FFF2-40B4-BE49-F238E27FC236}">
                <a16:creationId xmlns:a16="http://schemas.microsoft.com/office/drawing/2014/main" id="{A1DF83EC-B482-9309-B198-369AAA719644}"/>
              </a:ext>
            </a:extLst>
          </p:cNvPr>
          <p:cNvSpPr txBox="1"/>
          <p:nvPr/>
        </p:nvSpPr>
        <p:spPr>
          <a:xfrm>
            <a:off x="5602060" y="3880757"/>
            <a:ext cx="35392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030A0"/>
                </a:solidFill>
                <a:latin typeface="Open Sans"/>
                <a:ea typeface="Open Sans"/>
                <a:cs typeface="Open Sans"/>
              </a:rPr>
              <a:t>Attendance Form Link: </a:t>
            </a:r>
          </a:p>
          <a:p>
            <a:pPr algn="ctr"/>
            <a:r>
              <a:rPr lang="en-US">
                <a:solidFill>
                  <a:srgbClr val="7030A0"/>
                </a:solidFill>
                <a:ea typeface="Open Sans"/>
                <a:hlinkClick r:id="rId8"/>
              </a:rPr>
              <a:t>https://forms.office.com/r/2L3QKrPRXc</a:t>
            </a:r>
            <a:r>
              <a:rPr lang="en-US">
                <a:solidFill>
                  <a:srgbClr val="7030A0"/>
                </a:solidFill>
                <a:ea typeface="Open Sans"/>
              </a:rPr>
              <a:t> </a:t>
            </a:r>
            <a:endParaRPr lang="en-US"/>
          </a:p>
        </p:txBody>
      </p:sp>
      <p:pic>
        <p:nvPicPr>
          <p:cNvPr id="2" name="Picture 1" descr="A qr code with a few squares&#10;&#10;AI-generated content may be incorrect.">
            <a:extLst>
              <a:ext uri="{FF2B5EF4-FFF2-40B4-BE49-F238E27FC236}">
                <a16:creationId xmlns:a16="http://schemas.microsoft.com/office/drawing/2014/main" id="{DFB2AEED-6CE5-7643-7974-37943DC10603}"/>
              </a:ext>
            </a:extLst>
          </p:cNvPr>
          <p:cNvPicPr>
            <a:picLocks noChangeAspect="1"/>
          </p:cNvPicPr>
          <p:nvPr/>
        </p:nvPicPr>
        <p:blipFill>
          <a:blip r:embed="rId9"/>
          <a:stretch>
            <a:fillRect/>
          </a:stretch>
        </p:blipFill>
        <p:spPr>
          <a:xfrm>
            <a:off x="1587954" y="3877356"/>
            <a:ext cx="1314450" cy="1266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33517A-7046-3BD8-B48B-B5471CD9B9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a:t>
            </a:fld>
            <a:endParaRPr lang="en"/>
          </a:p>
        </p:txBody>
      </p:sp>
      <p:pic>
        <p:nvPicPr>
          <p:cNvPr id="2" name="Picture 1" descr="A black and white poster with text&#10;&#10;AI-generated content may be incorrect.">
            <a:extLst>
              <a:ext uri="{FF2B5EF4-FFF2-40B4-BE49-F238E27FC236}">
                <a16:creationId xmlns:a16="http://schemas.microsoft.com/office/drawing/2014/main" id="{9825F2C0-51FC-0B8B-DF1E-525AB646B626}"/>
              </a:ext>
            </a:extLst>
          </p:cNvPr>
          <p:cNvPicPr>
            <a:picLocks noChangeAspect="1"/>
          </p:cNvPicPr>
          <p:nvPr/>
        </p:nvPicPr>
        <p:blipFill>
          <a:blip r:embed="rId3"/>
          <a:stretch>
            <a:fillRect/>
          </a:stretch>
        </p:blipFill>
        <p:spPr>
          <a:xfrm>
            <a:off x="4832670" y="76062"/>
            <a:ext cx="3910869" cy="4876251"/>
          </a:xfrm>
          <a:prstGeom prst="rect">
            <a:avLst/>
          </a:prstGeom>
        </p:spPr>
      </p:pic>
      <p:sp>
        <p:nvSpPr>
          <p:cNvPr id="6" name="TextBox 5">
            <a:extLst>
              <a:ext uri="{FF2B5EF4-FFF2-40B4-BE49-F238E27FC236}">
                <a16:creationId xmlns:a16="http://schemas.microsoft.com/office/drawing/2014/main" id="{65158CBC-822F-7D8F-474A-62BEA0ACA771}"/>
              </a:ext>
            </a:extLst>
          </p:cNvPr>
          <p:cNvSpPr txBox="1"/>
          <p:nvPr/>
        </p:nvSpPr>
        <p:spPr>
          <a:xfrm>
            <a:off x="273543" y="1285365"/>
            <a:ext cx="429735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FF"/>
                </a:solidFill>
                <a:latin typeface="Encode Sans"/>
              </a:rPr>
              <a:t>Interdisciplinary Graduate Research Symposium</a:t>
            </a:r>
          </a:p>
          <a:p>
            <a:endParaRPr lang="en-US" sz="2800" b="1">
              <a:solidFill>
                <a:srgbClr val="FFFFFF"/>
              </a:solidFill>
              <a:latin typeface="Encode Sans"/>
            </a:endParaRPr>
          </a:p>
          <a:p>
            <a:r>
              <a:rPr lang="en-US" sz="1600" b="1">
                <a:solidFill>
                  <a:srgbClr val="FFFFFF"/>
                </a:solidFill>
                <a:latin typeface="Encode Sans"/>
              </a:rPr>
              <a:t>Date: May 28th 2025 from 12:00-4:00 pm </a:t>
            </a:r>
          </a:p>
          <a:p>
            <a:endParaRPr lang="en-US" sz="1600">
              <a:solidFill>
                <a:srgbClr val="FFFFFF"/>
              </a:solidFill>
              <a:latin typeface="Encode Sans"/>
            </a:endParaRPr>
          </a:p>
          <a:p>
            <a:r>
              <a:rPr lang="en-US" sz="1600">
                <a:solidFill>
                  <a:srgbClr val="FFFFFF"/>
                </a:solidFill>
                <a:latin typeface="Encode Sans"/>
              </a:rPr>
              <a:t>Location: HUB Ballroom (2nd Floor)</a:t>
            </a:r>
            <a:endParaRPr lang="en-US"/>
          </a:p>
        </p:txBody>
      </p:sp>
    </p:spTree>
    <p:extLst>
      <p:ext uri="{BB962C8B-B14F-4D97-AF65-F5344CB8AC3E}">
        <p14:creationId xmlns:p14="http://schemas.microsoft.com/office/powerpoint/2010/main" val="26529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265500" y="568959"/>
            <a:ext cx="4045200" cy="2418818"/>
          </a:xfrm>
        </p:spPr>
        <p:txBody>
          <a:bodyPr/>
          <a:lstStyle/>
          <a:p>
            <a:r>
              <a:rPr lang="en-US" sz="4400"/>
              <a:t>Paint &amp; Sip! </a:t>
            </a:r>
            <a:endParaRPr lang="en-US"/>
          </a:p>
        </p:txBody>
      </p:sp>
      <p:pic>
        <p:nvPicPr>
          <p:cNvPr id="3" name="Picture 2" descr="A poster for a painting event&#10;&#10;AI-generated content may be incorrect.">
            <a:extLst>
              <a:ext uri="{FF2B5EF4-FFF2-40B4-BE49-F238E27FC236}">
                <a16:creationId xmlns:a16="http://schemas.microsoft.com/office/drawing/2014/main" id="{EA075A45-8A66-39E3-CD3B-A72A30E5FFA5}"/>
              </a:ext>
            </a:extLst>
          </p:cNvPr>
          <p:cNvPicPr>
            <a:picLocks noChangeAspect="1"/>
          </p:cNvPicPr>
          <p:nvPr/>
        </p:nvPicPr>
        <p:blipFill>
          <a:blip r:embed="rId3"/>
          <a:stretch>
            <a:fillRect/>
          </a:stretch>
        </p:blipFill>
        <p:spPr>
          <a:xfrm>
            <a:off x="4825803" y="-54787"/>
            <a:ext cx="4141113" cy="5196949"/>
          </a:xfrm>
          <a:prstGeom prst="rect">
            <a:avLst/>
          </a:prstGeom>
        </p:spPr>
      </p:pic>
      <p:sp>
        <p:nvSpPr>
          <p:cNvPr id="7" name="Subtitle 2">
            <a:extLst>
              <a:ext uri="{FF2B5EF4-FFF2-40B4-BE49-F238E27FC236}">
                <a16:creationId xmlns:a16="http://schemas.microsoft.com/office/drawing/2014/main" id="{3EC79FD8-B61A-583E-7EBC-0F6088CC61B1}"/>
              </a:ext>
            </a:extLst>
          </p:cNvPr>
          <p:cNvSpPr>
            <a:spLocks noGrp="1"/>
          </p:cNvSpPr>
          <p:nvPr>
            <p:ph type="subTitle" idx="1"/>
          </p:nvPr>
        </p:nvSpPr>
        <p:spPr>
          <a:xfrm>
            <a:off x="265500" y="2921401"/>
            <a:ext cx="4045200" cy="1345500"/>
          </a:xfrm>
        </p:spPr>
        <p:txBody>
          <a:bodyPr/>
          <a:lstStyle/>
          <a:p>
            <a:r>
              <a:rPr lang="en-US"/>
              <a:t>April 4th 6-8PM in HUB 314</a:t>
            </a:r>
          </a:p>
        </p:txBody>
      </p:sp>
    </p:spTree>
    <p:extLst>
      <p:ext uri="{BB962C8B-B14F-4D97-AF65-F5344CB8AC3E}">
        <p14:creationId xmlns:p14="http://schemas.microsoft.com/office/powerpoint/2010/main" val="199635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FBBD0-CA8D-2893-C504-D815BCA2F19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02C23C-A84A-CD52-3DF8-F010E687F136}"/>
              </a:ext>
            </a:extLst>
          </p:cNvPr>
          <p:cNvSpPr>
            <a:spLocks noGrp="1"/>
          </p:cNvSpPr>
          <p:nvPr>
            <p:ph type="title"/>
          </p:nvPr>
        </p:nvSpPr>
        <p:spPr>
          <a:xfrm>
            <a:off x="265500" y="404499"/>
            <a:ext cx="4045200" cy="2418818"/>
          </a:xfrm>
        </p:spPr>
        <p:txBody>
          <a:bodyPr/>
          <a:lstStyle/>
          <a:p>
            <a:r>
              <a:rPr lang="en-US" sz="4400"/>
              <a:t>Cultural Showcase </a:t>
            </a:r>
            <a:endParaRPr lang="en-US"/>
          </a:p>
        </p:txBody>
      </p:sp>
      <p:pic>
        <p:nvPicPr>
          <p:cNvPr id="2" name="Picture 1" descr="A poster for a cultural showcase&#10;&#10;AI-generated content may be incorrect.">
            <a:extLst>
              <a:ext uri="{FF2B5EF4-FFF2-40B4-BE49-F238E27FC236}">
                <a16:creationId xmlns:a16="http://schemas.microsoft.com/office/drawing/2014/main" id="{39CDE472-DF80-8B08-CD58-4A0D63EB9E2B}"/>
              </a:ext>
            </a:extLst>
          </p:cNvPr>
          <p:cNvPicPr>
            <a:picLocks noChangeAspect="1"/>
          </p:cNvPicPr>
          <p:nvPr/>
        </p:nvPicPr>
        <p:blipFill>
          <a:blip r:embed="rId3"/>
          <a:stretch>
            <a:fillRect/>
          </a:stretch>
        </p:blipFill>
        <p:spPr>
          <a:xfrm>
            <a:off x="4993546" y="-11324"/>
            <a:ext cx="3660068" cy="5154625"/>
          </a:xfrm>
          <a:prstGeom prst="rect">
            <a:avLst/>
          </a:prstGeom>
        </p:spPr>
      </p:pic>
      <p:sp>
        <p:nvSpPr>
          <p:cNvPr id="8" name="Subtitle 2">
            <a:extLst>
              <a:ext uri="{FF2B5EF4-FFF2-40B4-BE49-F238E27FC236}">
                <a16:creationId xmlns:a16="http://schemas.microsoft.com/office/drawing/2014/main" id="{3FA9162C-38FE-41C6-332A-B2FC04217005}"/>
              </a:ext>
            </a:extLst>
          </p:cNvPr>
          <p:cNvSpPr>
            <a:spLocks noGrp="1"/>
          </p:cNvSpPr>
          <p:nvPr>
            <p:ph type="subTitle" idx="1"/>
          </p:nvPr>
        </p:nvSpPr>
        <p:spPr>
          <a:xfrm>
            <a:off x="265500" y="2921401"/>
            <a:ext cx="4045200" cy="1345500"/>
          </a:xfrm>
        </p:spPr>
        <p:txBody>
          <a:bodyPr/>
          <a:lstStyle/>
          <a:p>
            <a:r>
              <a:rPr lang="en-US" sz="1800"/>
              <a:t>April 10th 12-2PM at Intellectual House </a:t>
            </a:r>
          </a:p>
        </p:txBody>
      </p:sp>
    </p:spTree>
    <p:extLst>
      <p:ext uri="{BB962C8B-B14F-4D97-AF65-F5344CB8AC3E}">
        <p14:creationId xmlns:p14="http://schemas.microsoft.com/office/powerpoint/2010/main" val="212359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2052-8360-B9F9-174A-BE46848D2CD0}"/>
              </a:ext>
            </a:extLst>
          </p:cNvPr>
          <p:cNvSpPr>
            <a:spLocks noGrp="1"/>
          </p:cNvSpPr>
          <p:nvPr>
            <p:ph type="title"/>
          </p:nvPr>
        </p:nvSpPr>
        <p:spPr/>
        <p:txBody>
          <a:bodyPr/>
          <a:lstStyle/>
          <a:p>
            <a:r>
              <a:rPr lang="en-US"/>
              <a:t>Nutrition Workshop</a:t>
            </a:r>
          </a:p>
        </p:txBody>
      </p:sp>
      <p:sp>
        <p:nvSpPr>
          <p:cNvPr id="3" name="Subtitle 2">
            <a:extLst>
              <a:ext uri="{FF2B5EF4-FFF2-40B4-BE49-F238E27FC236}">
                <a16:creationId xmlns:a16="http://schemas.microsoft.com/office/drawing/2014/main" id="{6794EECE-13F5-411A-FB2B-F973621EC8CC}"/>
              </a:ext>
            </a:extLst>
          </p:cNvPr>
          <p:cNvSpPr>
            <a:spLocks noGrp="1"/>
          </p:cNvSpPr>
          <p:nvPr>
            <p:ph type="subTitle" idx="1"/>
          </p:nvPr>
        </p:nvSpPr>
        <p:spPr/>
        <p:txBody>
          <a:bodyPr/>
          <a:lstStyle/>
          <a:p>
            <a:r>
              <a:rPr lang="en-US"/>
              <a:t>Friday 4/18</a:t>
            </a:r>
            <a:endParaRPr lang="en-US">
              <a:solidFill>
                <a:srgbClr val="E91D63"/>
              </a:solidFill>
            </a:endParaRPr>
          </a:p>
          <a:p>
            <a:r>
              <a:rPr lang="en-US"/>
              <a:t>3-4 PM</a:t>
            </a:r>
            <a:endParaRPr lang="en-US">
              <a:solidFill>
                <a:srgbClr val="E91D63"/>
              </a:solidFill>
            </a:endParaRPr>
          </a:p>
          <a:p>
            <a:r>
              <a:rPr lang="en-US"/>
              <a:t>HUB 214</a:t>
            </a:r>
          </a:p>
        </p:txBody>
      </p:sp>
      <p:sp>
        <p:nvSpPr>
          <p:cNvPr id="5" name="Slide Number Placeholder 4">
            <a:extLst>
              <a:ext uri="{FF2B5EF4-FFF2-40B4-BE49-F238E27FC236}">
                <a16:creationId xmlns:a16="http://schemas.microsoft.com/office/drawing/2014/main" id="{B5EB4E4C-07AE-CF22-8C2E-00BBB2BBFF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4" name="Picture 3" descr="A poster of a person with food&#10;&#10;AI-generated content may be incorrect.">
            <a:extLst>
              <a:ext uri="{FF2B5EF4-FFF2-40B4-BE49-F238E27FC236}">
                <a16:creationId xmlns:a16="http://schemas.microsoft.com/office/drawing/2014/main" id="{337DFA67-BFB8-8DDC-1486-9360B6463E90}"/>
              </a:ext>
            </a:extLst>
          </p:cNvPr>
          <p:cNvPicPr>
            <a:picLocks noChangeAspect="1"/>
          </p:cNvPicPr>
          <p:nvPr/>
        </p:nvPicPr>
        <p:blipFill>
          <a:blip r:embed="rId2"/>
          <a:stretch>
            <a:fillRect/>
          </a:stretch>
        </p:blipFill>
        <p:spPr>
          <a:xfrm>
            <a:off x="4571999" y="238125"/>
            <a:ext cx="4572000" cy="4558393"/>
          </a:xfrm>
          <a:prstGeom prst="rect">
            <a:avLst/>
          </a:prstGeom>
        </p:spPr>
      </p:pic>
    </p:spTree>
    <p:extLst>
      <p:ext uri="{BB962C8B-B14F-4D97-AF65-F5344CB8AC3E}">
        <p14:creationId xmlns:p14="http://schemas.microsoft.com/office/powerpoint/2010/main" val="295914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CEF0-286F-F04D-B321-36876E982F55}"/>
              </a:ext>
            </a:extLst>
          </p:cNvPr>
          <p:cNvSpPr>
            <a:spLocks noGrp="1"/>
          </p:cNvSpPr>
          <p:nvPr>
            <p:ph type="title"/>
          </p:nvPr>
        </p:nvSpPr>
        <p:spPr/>
        <p:txBody>
          <a:bodyPr/>
          <a:lstStyle/>
          <a:p>
            <a:r>
              <a:rPr lang="en-US"/>
              <a:t>GPSS Karaoke Night </a:t>
            </a:r>
          </a:p>
        </p:txBody>
      </p:sp>
      <p:sp>
        <p:nvSpPr>
          <p:cNvPr id="3" name="Subtitle 2">
            <a:extLst>
              <a:ext uri="{FF2B5EF4-FFF2-40B4-BE49-F238E27FC236}">
                <a16:creationId xmlns:a16="http://schemas.microsoft.com/office/drawing/2014/main" id="{488A38A7-A3A2-B320-AA22-376E4F6826BF}"/>
              </a:ext>
            </a:extLst>
          </p:cNvPr>
          <p:cNvSpPr>
            <a:spLocks noGrp="1"/>
          </p:cNvSpPr>
          <p:nvPr>
            <p:ph type="subTitle" idx="1"/>
          </p:nvPr>
        </p:nvSpPr>
        <p:spPr/>
        <p:txBody>
          <a:bodyPr/>
          <a:lstStyle/>
          <a:p>
            <a:r>
              <a:rPr lang="en-US"/>
              <a:t>Friday 4/25 </a:t>
            </a:r>
          </a:p>
          <a:p>
            <a:r>
              <a:rPr lang="en-US"/>
              <a:t>5-7 PM</a:t>
            </a:r>
          </a:p>
          <a:p>
            <a:r>
              <a:rPr lang="en-US"/>
              <a:t>HUB 314</a:t>
            </a:r>
          </a:p>
        </p:txBody>
      </p:sp>
      <p:sp>
        <p:nvSpPr>
          <p:cNvPr id="5" name="Slide Number Placeholder 4">
            <a:extLst>
              <a:ext uri="{FF2B5EF4-FFF2-40B4-BE49-F238E27FC236}">
                <a16:creationId xmlns:a16="http://schemas.microsoft.com/office/drawing/2014/main" id="{8BDE9199-F91B-FCB5-C01B-5963CC9EA9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7" name="Picture 6" descr="A poster for a karaoke night&#10;&#10;AI-generated content may be incorrect.">
            <a:extLst>
              <a:ext uri="{FF2B5EF4-FFF2-40B4-BE49-F238E27FC236}">
                <a16:creationId xmlns:a16="http://schemas.microsoft.com/office/drawing/2014/main" id="{461B7E2E-6B93-FFF1-A809-8FC7E56E812A}"/>
              </a:ext>
            </a:extLst>
          </p:cNvPr>
          <p:cNvPicPr>
            <a:picLocks noChangeAspect="1"/>
          </p:cNvPicPr>
          <p:nvPr/>
        </p:nvPicPr>
        <p:blipFill>
          <a:blip r:embed="rId2"/>
          <a:stretch>
            <a:fillRect/>
          </a:stretch>
        </p:blipFill>
        <p:spPr>
          <a:xfrm>
            <a:off x="4834618" y="0"/>
            <a:ext cx="4114800" cy="5143500"/>
          </a:xfrm>
          <a:prstGeom prst="rect">
            <a:avLst/>
          </a:prstGeom>
        </p:spPr>
      </p:pic>
    </p:spTree>
    <p:extLst>
      <p:ext uri="{BB962C8B-B14F-4D97-AF65-F5344CB8AC3E}">
        <p14:creationId xmlns:p14="http://schemas.microsoft.com/office/powerpoint/2010/main" val="27643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AI-generated content may be incorrect.">
            <a:extLst>
              <a:ext uri="{FF2B5EF4-FFF2-40B4-BE49-F238E27FC236}">
                <a16:creationId xmlns:a16="http://schemas.microsoft.com/office/drawing/2014/main" id="{3E0F02EF-D70C-419B-043C-E18D93641473}"/>
              </a:ext>
            </a:extLst>
          </p:cNvPr>
          <p:cNvPicPr>
            <a:picLocks noChangeAspect="1"/>
          </p:cNvPicPr>
          <p:nvPr/>
        </p:nvPicPr>
        <p:blipFill>
          <a:blip r:embed="rId2"/>
          <a:stretch>
            <a:fillRect/>
          </a:stretch>
        </p:blipFill>
        <p:spPr>
          <a:xfrm>
            <a:off x="-532" y="50800"/>
            <a:ext cx="3121756" cy="4808789"/>
          </a:xfrm>
          <a:prstGeom prst="rect">
            <a:avLst/>
          </a:prstGeom>
          <a:noFill/>
        </p:spPr>
      </p:pic>
      <p:sp>
        <p:nvSpPr>
          <p:cNvPr id="5" name="Slide Number Placeholder 4" hidden="1">
            <a:extLst>
              <a:ext uri="{FF2B5EF4-FFF2-40B4-BE49-F238E27FC236}">
                <a16:creationId xmlns:a16="http://schemas.microsoft.com/office/drawing/2014/main" id="{AD249906-8D1D-80D1-3358-11B2B8E21BA5}"/>
              </a:ext>
            </a:extLst>
          </p:cNvPr>
          <p:cNvSpPr>
            <a:spLocks noGrp="1"/>
          </p:cNvSpPr>
          <p:nvPr>
            <p:ph type="sldNum" idx="12"/>
          </p:nvPr>
        </p:nvSpPr>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15</a:t>
            </a:fld>
            <a:endParaRPr lang="en"/>
          </a:p>
        </p:txBody>
      </p:sp>
      <p:pic>
        <p:nvPicPr>
          <p:cNvPr id="7" name="Picture 6" descr="A poster for a arts council event&#10;&#10;AI-generated content may be incorrect.">
            <a:extLst>
              <a:ext uri="{FF2B5EF4-FFF2-40B4-BE49-F238E27FC236}">
                <a16:creationId xmlns:a16="http://schemas.microsoft.com/office/drawing/2014/main" id="{A5168961-6E46-76AF-4731-064D57DA15EF}"/>
              </a:ext>
            </a:extLst>
          </p:cNvPr>
          <p:cNvPicPr>
            <a:picLocks noChangeAspect="1"/>
          </p:cNvPicPr>
          <p:nvPr/>
        </p:nvPicPr>
        <p:blipFill>
          <a:blip r:embed="rId3"/>
          <a:stretch>
            <a:fillRect/>
          </a:stretch>
        </p:blipFill>
        <p:spPr>
          <a:xfrm>
            <a:off x="2770272" y="52638"/>
            <a:ext cx="3603458" cy="4504323"/>
          </a:xfrm>
          <a:prstGeom prst="rect">
            <a:avLst/>
          </a:prstGeom>
        </p:spPr>
      </p:pic>
      <p:pic>
        <p:nvPicPr>
          <p:cNvPr id="8" name="Picture 7" descr="A poster for a book club&#10;&#10;AI-generated content may be incorrect.">
            <a:extLst>
              <a:ext uri="{FF2B5EF4-FFF2-40B4-BE49-F238E27FC236}">
                <a16:creationId xmlns:a16="http://schemas.microsoft.com/office/drawing/2014/main" id="{247ED3CD-ECE0-508D-DB9E-2144AFE5B366}"/>
              </a:ext>
            </a:extLst>
          </p:cNvPr>
          <p:cNvPicPr>
            <a:picLocks noChangeAspect="1"/>
          </p:cNvPicPr>
          <p:nvPr/>
        </p:nvPicPr>
        <p:blipFill>
          <a:blip r:embed="rId4"/>
          <a:stretch>
            <a:fillRect/>
          </a:stretch>
        </p:blipFill>
        <p:spPr>
          <a:xfrm>
            <a:off x="5534688" y="90236"/>
            <a:ext cx="3609150" cy="4466724"/>
          </a:xfrm>
          <a:prstGeom prst="rect">
            <a:avLst/>
          </a:prstGeom>
        </p:spPr>
      </p:pic>
      <p:sp>
        <p:nvSpPr>
          <p:cNvPr id="9" name="TextBox 8">
            <a:extLst>
              <a:ext uri="{FF2B5EF4-FFF2-40B4-BE49-F238E27FC236}">
                <a16:creationId xmlns:a16="http://schemas.microsoft.com/office/drawing/2014/main" id="{51CB7A7C-1940-DAE5-4720-712A81F7CAED}"/>
              </a:ext>
            </a:extLst>
          </p:cNvPr>
          <p:cNvSpPr txBox="1"/>
          <p:nvPr/>
        </p:nvSpPr>
        <p:spPr>
          <a:xfrm>
            <a:off x="3331243" y="4609598"/>
            <a:ext cx="53766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Check website or contact chairs for Spring quarter committee meeting times!</a:t>
            </a:r>
          </a:p>
        </p:txBody>
      </p:sp>
    </p:spTree>
    <p:extLst>
      <p:ext uri="{BB962C8B-B14F-4D97-AF65-F5344CB8AC3E}">
        <p14:creationId xmlns:p14="http://schemas.microsoft.com/office/powerpoint/2010/main" val="363323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9BED603-4B4A-16A9-A32A-20B1F26043A9}"/>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F42A91C7-9C2D-23A5-5067-5560D46956C2}"/>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Student Health Fee Survey</a:t>
            </a:r>
            <a:endParaRPr lang="en-US"/>
          </a:p>
        </p:txBody>
      </p:sp>
      <p:sp>
        <p:nvSpPr>
          <p:cNvPr id="535" name="Google Shape;535;p67">
            <a:extLst>
              <a:ext uri="{FF2B5EF4-FFF2-40B4-BE49-F238E27FC236}">
                <a16:creationId xmlns:a16="http://schemas.microsoft.com/office/drawing/2014/main" id="{18970745-87A1-1BFD-0F37-A7422AF77C20}"/>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10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A1D70D26-314F-DBF8-1F27-83DE4412C230}"/>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16</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EEEE0FC4-CDE1-11AE-67C5-15135675DC6F}"/>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12676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3535-F4CB-8A15-38E1-7D0CD9469E78}"/>
              </a:ext>
            </a:extLst>
          </p:cNvPr>
          <p:cNvSpPr>
            <a:spLocks noGrp="1"/>
          </p:cNvSpPr>
          <p:nvPr>
            <p:ph type="title"/>
          </p:nvPr>
        </p:nvSpPr>
        <p:spPr/>
        <p:txBody>
          <a:bodyPr/>
          <a:lstStyle/>
          <a:p>
            <a:r>
              <a:rPr lang="en" sz="3600">
                <a:latin typeface="Encode Sans"/>
              </a:rPr>
              <a:t>Student Health Fee Survey</a:t>
            </a:r>
            <a:endParaRPr lang="en-US" sz="3600" b="0">
              <a:solidFill>
                <a:srgbClr val="000000"/>
              </a:solidFill>
              <a:latin typeface="Encode Sans"/>
            </a:endParaRPr>
          </a:p>
        </p:txBody>
      </p:sp>
      <p:sp>
        <p:nvSpPr>
          <p:cNvPr id="4" name="Subtitle 3">
            <a:extLst>
              <a:ext uri="{FF2B5EF4-FFF2-40B4-BE49-F238E27FC236}">
                <a16:creationId xmlns:a16="http://schemas.microsoft.com/office/drawing/2014/main" id="{FA146138-9860-4462-09FC-832E36AC2B76}"/>
              </a:ext>
            </a:extLst>
          </p:cNvPr>
          <p:cNvSpPr>
            <a:spLocks noGrp="1"/>
          </p:cNvSpPr>
          <p:nvPr>
            <p:ph type="subTitle" idx="1"/>
          </p:nvPr>
        </p:nvSpPr>
        <p:spPr/>
        <p:txBody>
          <a:bodyPr/>
          <a:lstStyle/>
          <a:p>
            <a:r>
              <a:rPr lang="en-US"/>
              <a:t>Please view the survey here:</a:t>
            </a:r>
          </a:p>
          <a:p>
            <a:r>
              <a:rPr lang="en-US">
                <a:hlinkClick r:id="rId2"/>
              </a:rPr>
              <a:t>Student Health Fee Survey</a:t>
            </a:r>
            <a:endParaRPr lang="en-US"/>
          </a:p>
        </p:txBody>
      </p:sp>
      <p:sp>
        <p:nvSpPr>
          <p:cNvPr id="3" name="Slide Number Placeholder 2">
            <a:extLst>
              <a:ext uri="{FF2B5EF4-FFF2-40B4-BE49-F238E27FC236}">
                <a16:creationId xmlns:a16="http://schemas.microsoft.com/office/drawing/2014/main" id="{A7E1D15E-5D81-1587-98F3-62B4214A1B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6" name="Picture 5" descr="A qr code on a white background&#10;&#10;AI-generated content may be incorrect.">
            <a:extLst>
              <a:ext uri="{FF2B5EF4-FFF2-40B4-BE49-F238E27FC236}">
                <a16:creationId xmlns:a16="http://schemas.microsoft.com/office/drawing/2014/main" id="{DAA1DB14-10B3-34FD-E682-EBA4D826724C}"/>
              </a:ext>
            </a:extLst>
          </p:cNvPr>
          <p:cNvPicPr>
            <a:picLocks noChangeAspect="1"/>
          </p:cNvPicPr>
          <p:nvPr/>
        </p:nvPicPr>
        <p:blipFill>
          <a:blip r:embed="rId3"/>
          <a:stretch>
            <a:fillRect/>
          </a:stretch>
        </p:blipFill>
        <p:spPr>
          <a:xfrm>
            <a:off x="5697882" y="1314835"/>
            <a:ext cx="2575096" cy="2513827"/>
          </a:xfrm>
          <a:prstGeom prst="rect">
            <a:avLst/>
          </a:prstGeom>
        </p:spPr>
      </p:pic>
    </p:spTree>
    <p:extLst>
      <p:ext uri="{BB962C8B-B14F-4D97-AF65-F5344CB8AC3E}">
        <p14:creationId xmlns:p14="http://schemas.microsoft.com/office/powerpoint/2010/main" val="267741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F0C65D58-1D0A-8909-A3B7-7A077CE11FF0}"/>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2918300B-CADC-39D7-D5B4-785D048CA5C2}"/>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Motion to Retroactively Validate All Action Items in Senate Meeting on February 19, 2025 by Mutual Consensus</a:t>
            </a:r>
            <a:endParaRPr lang="en-US"/>
          </a:p>
        </p:txBody>
      </p:sp>
      <p:sp>
        <p:nvSpPr>
          <p:cNvPr id="535" name="Google Shape;535;p67">
            <a:extLst>
              <a:ext uri="{FF2B5EF4-FFF2-40B4-BE49-F238E27FC236}">
                <a16:creationId xmlns:a16="http://schemas.microsoft.com/office/drawing/2014/main" id="{5D8C3519-F962-C459-7AE7-6AE4A82136ED}"/>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5EBB0ED8-EDCA-39C8-B1E4-525AD6141F4E}"/>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F76705CF-14CD-6724-394F-BCDE96D4A213}"/>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683775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582703CC-6A80-E64A-FBB6-F498C47C04FD}"/>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B8909D0B-F1D1-499F-BF5C-A44C60434461}"/>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Resolution For the Expansion of Class Accessibility</a:t>
            </a:r>
            <a:endParaRPr lang="en-US"/>
          </a:p>
        </p:txBody>
      </p:sp>
      <p:sp>
        <p:nvSpPr>
          <p:cNvPr id="535" name="Google Shape;535;p67">
            <a:extLst>
              <a:ext uri="{FF2B5EF4-FFF2-40B4-BE49-F238E27FC236}">
                <a16:creationId xmlns:a16="http://schemas.microsoft.com/office/drawing/2014/main" id="{8B53670C-9075-A626-0F5A-00DEA918013A}"/>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54CEEB3A-0029-68F4-8B71-41FE194BAB5A}"/>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C7450381-4D8F-E0BB-0881-71124BEA756E}"/>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359340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Call To Order</a:t>
            </a:r>
            <a:endParaRPr sz="4800" b="1">
              <a:latin typeface="Encode Sans"/>
              <a:ea typeface="Encode Sans"/>
              <a:cs typeface="Encode Sans"/>
              <a:sym typeface="Encode Sans"/>
            </a:endParaRPr>
          </a:p>
        </p:txBody>
      </p:sp>
      <p:sp>
        <p:nvSpPr>
          <p:cNvPr id="156" name="Google Shape;156;p33"/>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57" name="Google Shape;157;p3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a:t>
            </a:fld>
            <a:endParaRPr>
              <a:solidFill>
                <a:schemeClr val="lt1"/>
              </a:solidFill>
            </a:endParaRPr>
          </a:p>
        </p:txBody>
      </p:sp>
      <p:pic>
        <p:nvPicPr>
          <p:cNvPr id="2" name="Picture 1" descr="A close-up of a logo&#10;&#10;AI-generated content may be incorrect.">
            <a:extLst>
              <a:ext uri="{FF2B5EF4-FFF2-40B4-BE49-F238E27FC236}">
                <a16:creationId xmlns:a16="http://schemas.microsoft.com/office/drawing/2014/main" id="{9D4FCBBA-65D5-FCF4-C068-5BE3FF4FC45C}"/>
              </a:ext>
            </a:extLst>
          </p:cNvPr>
          <p:cNvPicPr>
            <a:picLocks noChangeAspect="1"/>
          </p:cNvPicPr>
          <p:nvPr/>
        </p:nvPicPr>
        <p:blipFill>
          <a:blip r:embed="rId3"/>
          <a:stretch>
            <a:fillRect/>
          </a:stretch>
        </p:blipFill>
        <p:spPr>
          <a:xfrm>
            <a:off x="0" y="3204715"/>
            <a:ext cx="9144000" cy="19997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3000">
                <a:solidFill>
                  <a:schemeClr val="bg1"/>
                </a:solidFill>
                <a:ea typeface="+mn-lt"/>
                <a:cs typeface="+mn-lt"/>
              </a:rPr>
              <a:t>Resolution For the Expansion of Class Accessibility</a:t>
            </a:r>
            <a:endParaRPr lang="en-US">
              <a:solidFill>
                <a:schemeClr val="bg1"/>
              </a:solidFill>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endParaRPr lang="en-US">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Resolution for the Expansion of Class Accessibility.docx</a:t>
            </a:r>
            <a:r>
              <a:rPr lang="en-US">
                <a:solidFill>
                  <a:srgbClr val="E91D63"/>
                </a:solidFill>
                <a:ea typeface="+mn-lt"/>
                <a:cs typeface="+mn-lt"/>
              </a:rPr>
              <a:t> </a:t>
            </a:r>
            <a:endParaRPr lang="en-US"/>
          </a:p>
          <a:p>
            <a:endParaRPr lang="en-US"/>
          </a:p>
        </p:txBody>
      </p:sp>
      <p:pic>
        <p:nvPicPr>
          <p:cNvPr id="5" name="Picture 4" descr="A qr code on a white background&#10;&#10;AI-generated content may be incorrect.">
            <a:extLst>
              <a:ext uri="{FF2B5EF4-FFF2-40B4-BE49-F238E27FC236}">
                <a16:creationId xmlns:a16="http://schemas.microsoft.com/office/drawing/2014/main" id="{4B233A1F-FEC0-590E-1038-78DF7DA26F86}"/>
              </a:ext>
            </a:extLst>
          </p:cNvPr>
          <p:cNvPicPr>
            <a:picLocks noChangeAspect="1"/>
          </p:cNvPicPr>
          <p:nvPr/>
        </p:nvPicPr>
        <p:blipFill>
          <a:blip r:embed="rId3"/>
          <a:stretch>
            <a:fillRect/>
          </a:stretch>
        </p:blipFill>
        <p:spPr>
          <a:xfrm>
            <a:off x="5581651" y="1083037"/>
            <a:ext cx="2976995" cy="2925473"/>
          </a:xfrm>
          <a:prstGeom prst="rect">
            <a:avLst/>
          </a:prstGeom>
        </p:spPr>
      </p:pic>
    </p:spTree>
    <p:extLst>
      <p:ext uri="{BB962C8B-B14F-4D97-AF65-F5344CB8AC3E}">
        <p14:creationId xmlns:p14="http://schemas.microsoft.com/office/powerpoint/2010/main" val="1267681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3311-29FB-3440-E642-B97AAE4CB4D5}"/>
              </a:ext>
            </a:extLst>
          </p:cNvPr>
          <p:cNvSpPr>
            <a:spLocks noGrp="1"/>
          </p:cNvSpPr>
          <p:nvPr>
            <p:ph type="title"/>
          </p:nvPr>
        </p:nvSpPr>
        <p:spPr>
          <a:xfrm>
            <a:off x="3563" y="1078750"/>
            <a:ext cx="4569075" cy="17892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3000">
                <a:solidFill>
                  <a:schemeClr val="bg1"/>
                </a:solidFill>
                <a:cs typeface="Arial"/>
              </a:rPr>
              <a:t>Resolution For the Expansion of Class Accessibility</a:t>
            </a:r>
            <a:endParaRPr lang="en-US">
              <a:solidFill>
                <a:schemeClr val="bg1"/>
              </a:solidFill>
            </a:endParaRPr>
          </a:p>
          <a:p>
            <a:endParaRPr lang="en-US" sz="2775">
              <a:cs typeface="Arial"/>
            </a:endParaRPr>
          </a:p>
        </p:txBody>
      </p:sp>
      <p:sp>
        <p:nvSpPr>
          <p:cNvPr id="4" name="Subtitle 3">
            <a:extLst>
              <a:ext uri="{FF2B5EF4-FFF2-40B4-BE49-F238E27FC236}">
                <a16:creationId xmlns:a16="http://schemas.microsoft.com/office/drawing/2014/main" id="{9EFB5B83-C2B9-ED6C-CB79-8192981344FD}"/>
              </a:ext>
            </a:extLst>
          </p:cNvPr>
          <p:cNvSpPr>
            <a:spLocks noGrp="1"/>
          </p:cNvSpPr>
          <p:nvPr>
            <p:ph type="subTitle" idx="1"/>
          </p:nvPr>
        </p:nvSpPr>
        <p:spPr>
          <a:xfrm>
            <a:off x="2920" y="2921401"/>
            <a:ext cx="4570361" cy="13455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Please vote using this form (log in with UW account) </a:t>
            </a:r>
            <a:endParaRPr lang="en-US">
              <a:solidFill>
                <a:schemeClr val="bg1"/>
              </a:solidFill>
              <a:cs typeface="Arial"/>
            </a:endParaRPr>
          </a:p>
          <a:p>
            <a:pPr algn="ctr"/>
            <a:endParaRPr lang="en-US">
              <a:solidFill>
                <a:schemeClr val="bg1"/>
              </a:solidFill>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https://forms.office.com/r/n2FmsA285x</a:t>
            </a:r>
            <a:r>
              <a:rPr lang="en-US">
                <a:solidFill>
                  <a:schemeClr val="bg1"/>
                </a:solidFill>
                <a:ea typeface="+mn-lt"/>
                <a:cs typeface="+mn-lt"/>
              </a:rPr>
              <a:t> </a:t>
            </a:r>
            <a:endParaRPr lang="en-US">
              <a:solidFill>
                <a:schemeClr val="bg1"/>
              </a:solidFill>
            </a:endParaRPr>
          </a:p>
          <a:p>
            <a:endParaRPr lang="en-US">
              <a:cs typeface="Arial"/>
            </a:endParaRPr>
          </a:p>
          <a:p>
            <a:endParaRPr lang="en-US">
              <a:cs typeface="Arial"/>
            </a:endParaRPr>
          </a:p>
          <a:p>
            <a:endParaRPr lang="en-US">
              <a:cs typeface="Arial"/>
            </a:endParaRPr>
          </a:p>
        </p:txBody>
      </p:sp>
      <p:pic>
        <p:nvPicPr>
          <p:cNvPr id="3" name="Picture 2" descr="A qr code on a white background&#10;&#10;AI-generated content may be incorrect.">
            <a:extLst>
              <a:ext uri="{FF2B5EF4-FFF2-40B4-BE49-F238E27FC236}">
                <a16:creationId xmlns:a16="http://schemas.microsoft.com/office/drawing/2014/main" id="{9A48D887-84D4-6B4F-1F31-0B70013F6650}"/>
              </a:ext>
            </a:extLst>
          </p:cNvPr>
          <p:cNvPicPr>
            <a:picLocks noChangeAspect="1"/>
          </p:cNvPicPr>
          <p:nvPr/>
        </p:nvPicPr>
        <p:blipFill>
          <a:blip r:embed="rId3"/>
          <a:stretch>
            <a:fillRect/>
          </a:stretch>
        </p:blipFill>
        <p:spPr>
          <a:xfrm>
            <a:off x="5799180" y="1287162"/>
            <a:ext cx="2256652" cy="2283425"/>
          </a:xfrm>
          <a:prstGeom prst="rect">
            <a:avLst/>
          </a:prstGeom>
        </p:spPr>
      </p:pic>
    </p:spTree>
    <p:extLst>
      <p:ext uri="{BB962C8B-B14F-4D97-AF65-F5344CB8AC3E}">
        <p14:creationId xmlns:p14="http://schemas.microsoft.com/office/powerpoint/2010/main" val="3696197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B559284C-CD50-7F8E-FE1F-00007505B665}"/>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971ED63-38B2-A393-B7F1-DCB25DBD53F9}"/>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Resolution for Compliance with DEI and Non-discrimination Policies by the Jackson School of International Studies</a:t>
            </a:r>
            <a:endParaRPr lang="en-US"/>
          </a:p>
        </p:txBody>
      </p:sp>
      <p:sp>
        <p:nvSpPr>
          <p:cNvPr id="535" name="Google Shape;535;p67">
            <a:extLst>
              <a:ext uri="{FF2B5EF4-FFF2-40B4-BE49-F238E27FC236}">
                <a16:creationId xmlns:a16="http://schemas.microsoft.com/office/drawing/2014/main" id="{DF7E9DBA-5F6E-FF91-57A1-65EE8D7842A8}"/>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47BB3C86-D2FE-4C2A-DA87-B6F671AF42B7}"/>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22</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42151BFD-6006-E3EA-F2C3-2531AE69F840}"/>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262470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1B70-25B6-0001-12C6-55B6B9206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C51E9-D83B-8257-06E3-40F2C73B4AD6}"/>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ea typeface="+mn-lt"/>
                <a:cs typeface="+mn-lt"/>
              </a:rPr>
              <a:t>Resolution for Compliance with DEI and Non-discrimination Policies by the Jackson School of Intenational Studies</a:t>
            </a:r>
            <a:endParaRPr lang="en-US" sz="2800">
              <a:solidFill>
                <a:schemeClr val="bg1"/>
              </a:solidFill>
              <a:cs typeface="Arial"/>
            </a:endParaRPr>
          </a:p>
        </p:txBody>
      </p:sp>
      <p:sp>
        <p:nvSpPr>
          <p:cNvPr id="4" name="Subtitle 3">
            <a:extLst>
              <a:ext uri="{FF2B5EF4-FFF2-40B4-BE49-F238E27FC236}">
                <a16:creationId xmlns:a16="http://schemas.microsoft.com/office/drawing/2014/main" id="{82D7C958-8FAD-D880-5DF0-F3D099055D8F}"/>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ea typeface="+mn-lt"/>
                <a:cs typeface="+mn-lt"/>
                <a:hlinkClick r:id="rId2"/>
              </a:rPr>
              <a:t>Resolution on Compliance with DEI and Non-Discrimination.docx</a:t>
            </a:r>
            <a:endParaRPr lang="en-US"/>
          </a:p>
          <a:p>
            <a:pPr algn="ctr"/>
            <a:r>
              <a:rPr lang="en-US">
                <a:solidFill>
                  <a:srgbClr val="E91D63"/>
                </a:solidFill>
                <a:ea typeface="+mn-lt"/>
                <a:cs typeface="+mn-lt"/>
              </a:rPr>
              <a:t> </a:t>
            </a:r>
            <a:endParaRPr lang="en-US"/>
          </a:p>
          <a:p>
            <a:endParaRPr lang="en-US"/>
          </a:p>
        </p:txBody>
      </p:sp>
      <p:pic>
        <p:nvPicPr>
          <p:cNvPr id="3" name="Picture 2" descr="A qr code on a white background&#10;&#10;AI-generated content may be incorrect.">
            <a:extLst>
              <a:ext uri="{FF2B5EF4-FFF2-40B4-BE49-F238E27FC236}">
                <a16:creationId xmlns:a16="http://schemas.microsoft.com/office/drawing/2014/main" id="{3E3778C2-CCBD-24DA-E018-AD02FD9655A6}"/>
              </a:ext>
            </a:extLst>
          </p:cNvPr>
          <p:cNvPicPr>
            <a:picLocks noChangeAspect="1"/>
          </p:cNvPicPr>
          <p:nvPr/>
        </p:nvPicPr>
        <p:blipFill>
          <a:blip r:embed="rId3"/>
          <a:stretch>
            <a:fillRect/>
          </a:stretch>
        </p:blipFill>
        <p:spPr>
          <a:xfrm>
            <a:off x="5880787" y="1343282"/>
            <a:ext cx="2525927" cy="2464658"/>
          </a:xfrm>
          <a:prstGeom prst="rect">
            <a:avLst/>
          </a:prstGeom>
        </p:spPr>
      </p:pic>
    </p:spTree>
    <p:extLst>
      <p:ext uri="{BB962C8B-B14F-4D97-AF65-F5344CB8AC3E}">
        <p14:creationId xmlns:p14="http://schemas.microsoft.com/office/powerpoint/2010/main" val="1433661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57385889-B53C-3545-5223-1B38A7CC08E5}"/>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B9C6EE67-3E28-30D7-311C-4319EC7F98B0}"/>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A Joint Resolution Between GPSS and ASUW to Address Allegations of Sexism Within the University of Washington’s Institutions</a:t>
            </a:r>
            <a:endParaRPr lang="en-US"/>
          </a:p>
        </p:txBody>
      </p:sp>
      <p:sp>
        <p:nvSpPr>
          <p:cNvPr id="535" name="Google Shape;535;p67">
            <a:extLst>
              <a:ext uri="{FF2B5EF4-FFF2-40B4-BE49-F238E27FC236}">
                <a16:creationId xmlns:a16="http://schemas.microsoft.com/office/drawing/2014/main" id="{19EC1438-DC3B-F1FD-AF48-5B43C48ECF04}"/>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586E30D7-E054-8CF8-2BDC-D947417C7D3A}"/>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24</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DC596BF6-B1AD-8C35-FD15-696F4888A47D}"/>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2931033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7C1CDBB-D158-4DEE-BC5E-32DD909D916E}"/>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CEB9EE91-5064-52AE-6862-E2DB2582E108}"/>
              </a:ext>
            </a:extLst>
          </p:cNvPr>
          <p:cNvSpPr txBox="1">
            <a:spLocks noGrp="1"/>
          </p:cNvSpPr>
          <p:nvPr>
            <p:ph type="title"/>
          </p:nvPr>
        </p:nvSpPr>
        <p:spPr>
          <a:xfrm>
            <a:off x="265500" y="1286108"/>
            <a:ext cx="4045200" cy="1789200"/>
          </a:xfrm>
          <a:prstGeom prst="rect">
            <a:avLst/>
          </a:prstGeom>
        </p:spPr>
        <p:txBody>
          <a:bodyPr spcFirstLastPara="1" wrap="square" lIns="95050" tIns="95050" rIns="95050" bIns="95050" anchor="ctr" anchorCtr="0">
            <a:noAutofit/>
          </a:bodyPr>
          <a:lstStyle/>
          <a:p>
            <a:r>
              <a:rPr lang="en" sz="2800">
                <a:solidFill>
                  <a:schemeClr val="bg1"/>
                </a:solidFill>
                <a:latin typeface="Encode Sans"/>
                <a:cs typeface="Arial"/>
                <a:hlinkClick r:id="rId3">
                  <a:extLst>
                    <a:ext uri="{A12FA001-AC4F-418D-AE19-62706E023703}">
                      <ahyp:hlinkClr xmlns:ahyp="http://schemas.microsoft.com/office/drawing/2018/hyperlinkcolor" val="tx"/>
                    </a:ext>
                  </a:extLst>
                </a:hlinkClick>
              </a:rPr>
              <a:t>Equity Resource Guide and Toolkit</a:t>
            </a:r>
            <a:r>
              <a:rPr lang="en" sz="2800">
                <a:solidFill>
                  <a:schemeClr val="bg1"/>
                </a:solidFill>
                <a:latin typeface="Encode Sans"/>
                <a:cs typeface="Arial"/>
              </a:rPr>
              <a:t> </a:t>
            </a:r>
            <a:endParaRPr lang="en" sz="2800" b="1">
              <a:solidFill>
                <a:schemeClr val="bg1"/>
              </a:solidFill>
              <a:latin typeface="Encode Sans"/>
              <a:cs typeface="Arial"/>
            </a:endParaRPr>
          </a:p>
        </p:txBody>
      </p:sp>
      <p:sp>
        <p:nvSpPr>
          <p:cNvPr id="2" name="Subtitle 1">
            <a:extLst>
              <a:ext uri="{FF2B5EF4-FFF2-40B4-BE49-F238E27FC236}">
                <a16:creationId xmlns:a16="http://schemas.microsoft.com/office/drawing/2014/main" id="{F98D7CCF-1C62-8DD7-5DD4-0F1450C5D453}"/>
              </a:ext>
            </a:extLst>
          </p:cNvPr>
          <p:cNvSpPr>
            <a:spLocks noGrp="1"/>
          </p:cNvSpPr>
          <p:nvPr>
            <p:ph type="subTitle" idx="1"/>
          </p:nvPr>
        </p:nvSpPr>
        <p:spPr>
          <a:xfrm>
            <a:off x="265500" y="2572432"/>
            <a:ext cx="4045200" cy="1345500"/>
          </a:xfrm>
        </p:spPr>
        <p:txBody>
          <a:bodyPr/>
          <a:lstStyle/>
          <a:p>
            <a:endParaRPr lang="en-US" sz="1600"/>
          </a:p>
          <a:p>
            <a:r>
              <a:rPr lang="en-US" sz="1600">
                <a:solidFill>
                  <a:schemeClr val="bg1"/>
                </a:solidFill>
                <a:hlinkClick r:id="rId4">
                  <a:extLst>
                    <a:ext uri="{A12FA001-AC4F-418D-AE19-62706E023703}">
                      <ahyp:hlinkClr xmlns:ahyp="http://schemas.microsoft.com/office/drawing/2018/hyperlinkcolor" val="tx"/>
                    </a:ext>
                  </a:extLst>
                </a:hlinkClick>
              </a:rPr>
              <a:t>Sexual Assault Resources</a:t>
            </a:r>
          </a:p>
          <a:p>
            <a:r>
              <a:rPr lang="en-US" sz="1600">
                <a:solidFill>
                  <a:schemeClr val="bg1"/>
                </a:solidFill>
                <a:hlinkClick r:id="rId5">
                  <a:extLst>
                    <a:ext uri="{A12FA001-AC4F-418D-AE19-62706E023703}">
                      <ahyp:hlinkClr xmlns:ahyp="http://schemas.microsoft.com/office/drawing/2018/hyperlinkcolor" val="tx"/>
                    </a:ext>
                  </a:extLst>
                </a:hlinkClick>
              </a:rPr>
              <a:t>UW Well Being</a:t>
            </a:r>
            <a:r>
              <a:rPr lang="en-US" sz="1600">
                <a:solidFill>
                  <a:schemeClr val="bg1"/>
                </a:solidFill>
              </a:rPr>
              <a:t> </a:t>
            </a:r>
          </a:p>
          <a:p>
            <a:r>
              <a:rPr lang="en-US" sz="1600">
                <a:solidFill>
                  <a:schemeClr val="bg1"/>
                </a:solidFill>
                <a:hlinkClick r:id="rId6">
                  <a:extLst>
                    <a:ext uri="{A12FA001-AC4F-418D-AE19-62706E023703}">
                      <ahyp:hlinkClr xmlns:ahyp="http://schemas.microsoft.com/office/drawing/2018/hyperlinkcolor" val="tx"/>
                    </a:ext>
                  </a:extLst>
                </a:hlinkClick>
              </a:rPr>
              <a:t>UW Live Well</a:t>
            </a:r>
            <a:r>
              <a:rPr lang="en-US" sz="1600">
                <a:solidFill>
                  <a:schemeClr val="bg1"/>
                </a:solidFill>
              </a:rPr>
              <a:t>  </a:t>
            </a:r>
            <a:endParaRPr lang="en-US">
              <a:solidFill>
                <a:schemeClr val="bg1"/>
              </a:solidFill>
            </a:endParaRPr>
          </a:p>
          <a:p>
            <a:endParaRPr lang="en-US" sz="1600"/>
          </a:p>
        </p:txBody>
      </p:sp>
      <p:sp>
        <p:nvSpPr>
          <p:cNvPr id="4" name="Text Placeholder 3">
            <a:extLst>
              <a:ext uri="{FF2B5EF4-FFF2-40B4-BE49-F238E27FC236}">
                <a16:creationId xmlns:a16="http://schemas.microsoft.com/office/drawing/2014/main" id="{9CA3686D-C635-7640-A03E-4D63A91A6861}"/>
              </a:ext>
            </a:extLst>
          </p:cNvPr>
          <p:cNvSpPr>
            <a:spLocks noGrp="1"/>
          </p:cNvSpPr>
          <p:nvPr>
            <p:ph type="body" idx="2"/>
          </p:nvPr>
        </p:nvSpPr>
        <p:spPr/>
        <p:txBody>
          <a:bodyPr/>
          <a:lstStyle/>
          <a:p>
            <a:endParaRPr lang="en-US"/>
          </a:p>
        </p:txBody>
      </p:sp>
      <p:sp>
        <p:nvSpPr>
          <p:cNvPr id="536" name="Google Shape;536;p67">
            <a:extLst>
              <a:ext uri="{FF2B5EF4-FFF2-40B4-BE49-F238E27FC236}">
                <a16:creationId xmlns:a16="http://schemas.microsoft.com/office/drawing/2014/main" id="{FAC60A01-9979-C3DE-86D8-E01DF5199C2E}"/>
              </a:ext>
            </a:extLst>
          </p:cNvPr>
          <p:cNvSpPr txBox="1">
            <a:spLocks noGrp="1"/>
          </p:cNvSpPr>
          <p:nvPr>
            <p:ph type="sldNum" idx="12"/>
          </p:nvPr>
        </p:nvSpPr>
        <p:spPr>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25</a:t>
            </a:fld>
            <a:endParaRPr>
              <a:solidFill>
                <a:schemeClr val="lt1"/>
              </a:solidFill>
            </a:endParaRPr>
          </a:p>
        </p:txBody>
      </p:sp>
      <p:pic>
        <p:nvPicPr>
          <p:cNvPr id="5" name="Picture 4" descr="A purple and white cover with a building and trees&#10;&#10;AI-generated content may be incorrect.">
            <a:extLst>
              <a:ext uri="{FF2B5EF4-FFF2-40B4-BE49-F238E27FC236}">
                <a16:creationId xmlns:a16="http://schemas.microsoft.com/office/drawing/2014/main" id="{C8206728-C5D6-E752-90EA-08061A1EDA1E}"/>
              </a:ext>
            </a:extLst>
          </p:cNvPr>
          <p:cNvPicPr>
            <a:picLocks noChangeAspect="1"/>
          </p:cNvPicPr>
          <p:nvPr/>
        </p:nvPicPr>
        <p:blipFill>
          <a:blip r:embed="rId7"/>
          <a:stretch>
            <a:fillRect/>
          </a:stretch>
        </p:blipFill>
        <p:spPr>
          <a:xfrm>
            <a:off x="4641969" y="0"/>
            <a:ext cx="4432063" cy="5143500"/>
          </a:xfrm>
          <a:prstGeom prst="rect">
            <a:avLst/>
          </a:prstGeom>
        </p:spPr>
      </p:pic>
      <p:pic>
        <p:nvPicPr>
          <p:cNvPr id="3" name="Picture 2" descr="UW LiveWell - YouTube">
            <a:extLst>
              <a:ext uri="{FF2B5EF4-FFF2-40B4-BE49-F238E27FC236}">
                <a16:creationId xmlns:a16="http://schemas.microsoft.com/office/drawing/2014/main" id="{FA2B6B88-FFBF-FA69-ED80-F12123B3F6F9}"/>
              </a:ext>
            </a:extLst>
          </p:cNvPr>
          <p:cNvPicPr>
            <a:picLocks noChangeAspect="1"/>
          </p:cNvPicPr>
          <p:nvPr/>
        </p:nvPicPr>
        <p:blipFill>
          <a:blip r:embed="rId8"/>
          <a:stretch>
            <a:fillRect/>
          </a:stretch>
        </p:blipFill>
        <p:spPr>
          <a:xfrm>
            <a:off x="1384750" y="3919326"/>
            <a:ext cx="1807559" cy="991781"/>
          </a:xfrm>
          <a:prstGeom prst="rect">
            <a:avLst/>
          </a:prstGeom>
        </p:spPr>
      </p:pic>
    </p:spTree>
    <p:extLst>
      <p:ext uri="{BB962C8B-B14F-4D97-AF65-F5344CB8AC3E}">
        <p14:creationId xmlns:p14="http://schemas.microsoft.com/office/powerpoint/2010/main" val="2550624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CF6E-E6CA-1A62-6532-1C013C66C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6244-5354-B9AD-A476-A02F2F97F64E}"/>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latin typeface="Arial"/>
                <a:ea typeface="+mn-lt"/>
                <a:cs typeface="+mn-lt"/>
              </a:rPr>
              <a:t>A Joint Resolution Between GPSS and ASUW to Address Allegations of Sexism Within the University of Washington’s Institutions</a:t>
            </a:r>
            <a:endParaRPr lang="en-US"/>
          </a:p>
        </p:txBody>
      </p:sp>
      <p:sp>
        <p:nvSpPr>
          <p:cNvPr id="4" name="Subtitle 3">
            <a:extLst>
              <a:ext uri="{FF2B5EF4-FFF2-40B4-BE49-F238E27FC236}">
                <a16:creationId xmlns:a16="http://schemas.microsoft.com/office/drawing/2014/main" id="{03BD289D-7657-33C2-87D8-7208FE2E1A9A}"/>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A Joint Resolution to Address Allegations of Sexism and the Fostering of a Hostile Work Environment Affecting UW Students and Faculty.docx</a:t>
            </a:r>
            <a:endParaRPr lang="en-US"/>
          </a:p>
          <a:p>
            <a:pPr algn="ctr"/>
            <a:endParaRPr lang="en-US">
              <a:cs typeface="Arial"/>
            </a:endParaRPr>
          </a:p>
          <a:p>
            <a:pPr algn="ctr"/>
            <a:r>
              <a:rPr lang="en-US">
                <a:solidFill>
                  <a:srgbClr val="E91D63"/>
                </a:solidFill>
                <a:ea typeface="+mn-lt"/>
                <a:cs typeface="+mn-lt"/>
              </a:rPr>
              <a:t> </a:t>
            </a:r>
            <a:endParaRPr lang="en-US"/>
          </a:p>
          <a:p>
            <a:endParaRPr lang="en-US"/>
          </a:p>
        </p:txBody>
      </p:sp>
      <p:pic>
        <p:nvPicPr>
          <p:cNvPr id="3" name="Picture 2" descr="A qr code on a white background&#10;&#10;AI-generated content may be incorrect.">
            <a:extLst>
              <a:ext uri="{FF2B5EF4-FFF2-40B4-BE49-F238E27FC236}">
                <a16:creationId xmlns:a16="http://schemas.microsoft.com/office/drawing/2014/main" id="{0C005D5D-3E80-FD02-C12F-094FC9D9B84D}"/>
              </a:ext>
            </a:extLst>
          </p:cNvPr>
          <p:cNvPicPr>
            <a:picLocks noChangeAspect="1"/>
          </p:cNvPicPr>
          <p:nvPr/>
        </p:nvPicPr>
        <p:blipFill>
          <a:blip r:embed="rId3"/>
          <a:stretch>
            <a:fillRect/>
          </a:stretch>
        </p:blipFill>
        <p:spPr>
          <a:xfrm>
            <a:off x="5472499" y="1080058"/>
            <a:ext cx="2971800" cy="2743972"/>
          </a:xfrm>
          <a:prstGeom prst="rect">
            <a:avLst/>
          </a:prstGeom>
        </p:spPr>
      </p:pic>
    </p:spTree>
    <p:extLst>
      <p:ext uri="{BB962C8B-B14F-4D97-AF65-F5344CB8AC3E}">
        <p14:creationId xmlns:p14="http://schemas.microsoft.com/office/powerpoint/2010/main" val="104902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859C454B-C8C0-E829-439B-8E66377345AE}"/>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F22B23A3-2DB1-68AD-9DC4-1725295086E0}"/>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Motion to Suspend the Rules  </a:t>
            </a:r>
            <a:endParaRPr lang="en" sz="2800">
              <a:solidFill>
                <a:srgbClr val="000000"/>
              </a:solidFill>
              <a:latin typeface="Encode Sans"/>
              <a:cs typeface="Arial"/>
              <a:sym typeface="Encode Sans"/>
            </a:endParaRPr>
          </a:p>
        </p:txBody>
      </p:sp>
      <p:sp>
        <p:nvSpPr>
          <p:cNvPr id="536" name="Google Shape;536;p67">
            <a:extLst>
              <a:ext uri="{FF2B5EF4-FFF2-40B4-BE49-F238E27FC236}">
                <a16:creationId xmlns:a16="http://schemas.microsoft.com/office/drawing/2014/main" id="{DC049962-F5BA-71E3-D6DD-2FF26227E705}"/>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27</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F255969D-BDE9-3C3E-AEE5-DA3F1902D13A}"/>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3337024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C4E5321-7884-943A-4F41-2D623630BF1B}"/>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0FDC41BC-E7B8-2B53-8D56-3DB37739B26E}"/>
              </a:ext>
            </a:extLst>
          </p:cNvPr>
          <p:cNvSpPr txBox="1">
            <a:spLocks noGrp="1"/>
          </p:cNvSpPr>
          <p:nvPr>
            <p:ph type="title"/>
          </p:nvPr>
        </p:nvSpPr>
        <p:spPr>
          <a:xfrm>
            <a:off x="265500" y="153464"/>
            <a:ext cx="4045200" cy="1789200"/>
          </a:xfrm>
          <a:prstGeom prst="rect">
            <a:avLst/>
          </a:prstGeom>
        </p:spPr>
        <p:txBody>
          <a:bodyPr spcFirstLastPara="1" wrap="square" lIns="95050" tIns="95050" rIns="95050" bIns="95050" anchor="ctr" anchorCtr="0">
            <a:noAutofit/>
          </a:bodyPr>
          <a:lstStyle/>
          <a:p>
            <a:r>
              <a:rPr lang="en" sz="2800">
                <a:solidFill>
                  <a:srgbClr val="FFFFFF"/>
                </a:solidFill>
                <a:latin typeface="Encode Sans"/>
                <a:cs typeface="Segoe UI"/>
                <a:sym typeface="Encode Sans"/>
              </a:rPr>
              <a:t>Motion to Suspend the Rules  </a:t>
            </a:r>
            <a:endParaRPr lang="en-US"/>
          </a:p>
        </p:txBody>
      </p:sp>
      <p:sp>
        <p:nvSpPr>
          <p:cNvPr id="4" name="Subtitle 3">
            <a:extLst>
              <a:ext uri="{FF2B5EF4-FFF2-40B4-BE49-F238E27FC236}">
                <a16:creationId xmlns:a16="http://schemas.microsoft.com/office/drawing/2014/main" id="{4C226F58-716F-3312-C14A-57328A4E7C1E}"/>
              </a:ext>
            </a:extLst>
          </p:cNvPr>
          <p:cNvSpPr>
            <a:spLocks noGrp="1"/>
          </p:cNvSpPr>
          <p:nvPr>
            <p:ph type="subTitle" idx="1"/>
          </p:nvPr>
        </p:nvSpPr>
        <p:spPr>
          <a:xfrm>
            <a:off x="197464" y="2023330"/>
            <a:ext cx="4045200" cy="1345500"/>
          </a:xfrm>
        </p:spPr>
        <p:txBody>
          <a:bodyPr/>
          <a:lstStyle/>
          <a:p>
            <a:r>
              <a:rPr lang="en-US"/>
              <a:t>Please vote using this form (log in with UW account) </a:t>
            </a:r>
          </a:p>
          <a:p>
            <a:endParaRPr lang="en-US"/>
          </a:p>
          <a:p>
            <a:r>
              <a:rPr lang="en-US">
                <a:hlinkClick r:id="rId3"/>
              </a:rPr>
              <a:t>https://forms.office.com/r/my3kV4WVgy</a:t>
            </a:r>
            <a:r>
              <a:rPr lang="en-US"/>
              <a:t> </a:t>
            </a:r>
          </a:p>
        </p:txBody>
      </p:sp>
      <p:sp>
        <p:nvSpPr>
          <p:cNvPr id="536" name="Google Shape;536;p67">
            <a:extLst>
              <a:ext uri="{FF2B5EF4-FFF2-40B4-BE49-F238E27FC236}">
                <a16:creationId xmlns:a16="http://schemas.microsoft.com/office/drawing/2014/main" id="{04221F1B-466A-B6A3-3D8B-022028F8A320}"/>
              </a:ext>
            </a:extLst>
          </p:cNvPr>
          <p:cNvSpPr txBox="1">
            <a:spLocks noGrp="1"/>
          </p:cNvSpPr>
          <p:nvPr>
            <p:ph type="sldNum" idx="12"/>
          </p:nvPr>
        </p:nvSpPr>
        <p:spPr>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28</a:t>
            </a:fld>
            <a:endParaRPr>
              <a:solidFill>
                <a:schemeClr val="lt1"/>
              </a:solidFill>
            </a:endParaRPr>
          </a:p>
        </p:txBody>
      </p:sp>
      <p:sp>
        <p:nvSpPr>
          <p:cNvPr id="535" name="Google Shape;535;p67">
            <a:extLst>
              <a:ext uri="{FF2B5EF4-FFF2-40B4-BE49-F238E27FC236}">
                <a16:creationId xmlns:a16="http://schemas.microsoft.com/office/drawing/2014/main" id="{579817F0-5D51-1EE8-1620-62760EB216E1}"/>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pic>
        <p:nvPicPr>
          <p:cNvPr id="6" name="Picture 5" descr="A qr code on a white background&#10;&#10;AI-generated content may be incorrect.">
            <a:extLst>
              <a:ext uri="{FF2B5EF4-FFF2-40B4-BE49-F238E27FC236}">
                <a16:creationId xmlns:a16="http://schemas.microsoft.com/office/drawing/2014/main" id="{15626912-B4F7-D82C-4E85-AF42AA240249}"/>
              </a:ext>
            </a:extLst>
          </p:cNvPr>
          <p:cNvPicPr>
            <a:picLocks noChangeAspect="1"/>
          </p:cNvPicPr>
          <p:nvPr/>
        </p:nvPicPr>
        <p:blipFill>
          <a:blip r:embed="rId4"/>
          <a:stretch>
            <a:fillRect/>
          </a:stretch>
        </p:blipFill>
        <p:spPr>
          <a:xfrm>
            <a:off x="5813651" y="1216479"/>
            <a:ext cx="2442482" cy="2479221"/>
          </a:xfrm>
          <a:prstGeom prst="rect">
            <a:avLst/>
          </a:prstGeom>
        </p:spPr>
      </p:pic>
    </p:spTree>
    <p:extLst>
      <p:ext uri="{BB962C8B-B14F-4D97-AF65-F5344CB8AC3E}">
        <p14:creationId xmlns:p14="http://schemas.microsoft.com/office/powerpoint/2010/main" val="3693555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25F7E78-6E01-6368-3E99-B1A7BC07F101}"/>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6B768340-1AC3-24F5-A598-2B8EE0EBF4B2}"/>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chemeClr val="bg1"/>
                </a:solidFill>
                <a:latin typeface="Encode Sans"/>
                <a:cs typeface="Arial"/>
                <a:sym typeface="Encode Sans"/>
              </a:rPr>
              <a:t>Resolution for the Graduate and Professional Student Senate (GPSS) to Join the United States Students Association (USSA)</a:t>
            </a:r>
            <a:endParaRPr lang="en-US">
              <a:solidFill>
                <a:schemeClr val="bg1"/>
              </a:solidFill>
            </a:endParaRPr>
          </a:p>
        </p:txBody>
      </p:sp>
      <p:sp>
        <p:nvSpPr>
          <p:cNvPr id="535" name="Google Shape;535;p67">
            <a:extLst>
              <a:ext uri="{FF2B5EF4-FFF2-40B4-BE49-F238E27FC236}">
                <a16:creationId xmlns:a16="http://schemas.microsoft.com/office/drawing/2014/main" id="{4CD7F658-B557-1D17-38D6-56BB9CADB2FC}"/>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1552B99D-DADB-4061-ED80-A0AD9EDCE86E}"/>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29</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99530D0F-BF5E-F550-2273-435A68957100}"/>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326107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584300" y="-104790"/>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Approval of Agenda</a:t>
            </a:r>
            <a:endParaRPr sz="6000" b="1">
              <a:solidFill>
                <a:srgbClr val="F2F2F2"/>
              </a:solidFill>
              <a:latin typeface="Encode Sans"/>
              <a:ea typeface="Encode Sans"/>
              <a:cs typeface="Encode Sans"/>
              <a:sym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t>3</a:t>
            </a:fld>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6957890" y="3037926"/>
            <a:ext cx="2063095" cy="993544"/>
          </a:xfrm>
          <a:prstGeom prst="rect">
            <a:avLst/>
          </a:prstGeom>
          <a:noFill/>
          <a:ln>
            <a:noFill/>
          </a:ln>
        </p:spPr>
        <p:txBody>
          <a:bodyPr spcFirstLastPara="1" wrap="square" lIns="91425" tIns="91425" rIns="91425" bIns="91425" anchor="t" anchorCtr="0">
            <a:noAutofit/>
          </a:bodyPr>
          <a:lstStyle/>
          <a:p>
            <a:pPr algn="ctr"/>
            <a:r>
              <a:rPr lang="en-US" b="1">
                <a:solidFill>
                  <a:schemeClr val="bg1"/>
                </a:solidFill>
                <a:latin typeface="Open Sans"/>
                <a:ea typeface="Open Sans"/>
                <a:cs typeface="Open Sans"/>
                <a:sym typeface="Open Sans"/>
              </a:rPr>
              <a:t>Attendance Form Link: </a:t>
            </a:r>
            <a:endParaRPr lang="en-US">
              <a:solidFill>
                <a:schemeClr val="bg1"/>
              </a:solidFill>
              <a:latin typeface="Open Sans"/>
              <a:ea typeface="Open Sans"/>
              <a:cs typeface="Open Sans"/>
            </a:endParaRPr>
          </a:p>
          <a:p>
            <a:pPr algn="ctr"/>
            <a:endParaRPr lang="en-US" b="1">
              <a:solidFill>
                <a:srgbClr val="7030A0"/>
              </a:solidFill>
              <a:latin typeface="Open Sans"/>
              <a:ea typeface="Open Sans"/>
              <a:cs typeface="Open Sans"/>
            </a:endParaRPr>
          </a:p>
          <a:p>
            <a:pPr algn="ctr"/>
            <a:r>
              <a:rPr lang="en-US">
                <a:solidFill>
                  <a:srgbClr val="E91D63"/>
                </a:solidFill>
                <a:ea typeface="Open Sans"/>
                <a:hlinkClick r:id="rId3"/>
              </a:rPr>
              <a:t>https://forms.office.com/r/2L3QKrPRXc</a:t>
            </a:r>
            <a:r>
              <a:rPr lang="en-US">
                <a:solidFill>
                  <a:srgbClr val="7030A0"/>
                </a:solidFill>
                <a:ea typeface="Open Sans"/>
              </a:rPr>
              <a:t> </a:t>
            </a:r>
            <a:endParaRPr lang="en-US">
              <a:solidFill>
                <a:srgbClr val="E91D63"/>
              </a:solidFill>
              <a:ea typeface="Open Sans"/>
            </a:endParaRPr>
          </a:p>
          <a:p>
            <a:pPr algn="r"/>
            <a:endParaRPr lang="en-US" sz="1800" b="1">
              <a:solidFill>
                <a:schemeClr val="bg1"/>
              </a:solidFill>
              <a:latin typeface="Open Sans"/>
              <a:ea typeface="Open Sans"/>
              <a:cs typeface="Open San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5" y="3372555"/>
              <a:ext cx="14111" cy="14111"/>
            </p14:xfrm>
          </p:contentPart>
        </mc:Choice>
        <mc:Fallback xmlns="">
          <p:pic>
            <p:nvPicPr>
              <p:cNvPr id="2" name="Ink 1">
                <a:extLst>
                  <a:ext uri="{FF2B5EF4-FFF2-40B4-BE49-F238E27FC236}">
                    <a16:creationId xmlns:a16="http://schemas.microsoft.com/office/drawing/2014/main" id="{C64DB3D0-6CF0-C5CD-EDC6-588AA7EAF516}"/>
                  </a:ext>
                </a:extLst>
              </p:cNvPr>
              <p:cNvPicPr/>
              <p:nvPr/>
            </p:nvPicPr>
            <p:blipFill>
              <a:blip r:embed="rId5"/>
              <a:stretch>
                <a:fillRect/>
              </a:stretch>
            </p:blipFill>
            <p:spPr>
              <a:xfrm>
                <a:off x="112905" y="-860745"/>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1428" y="927031"/>
            <a:ext cx="6918834" cy="4215059"/>
          </a:xfrm>
        </p:spPr>
        <p:txBody>
          <a:bodyPr/>
          <a:lstStyle/>
          <a:p>
            <a:r>
              <a:rPr lang="en-US" sz="1050">
                <a:solidFill>
                  <a:schemeClr val="bg1"/>
                </a:solidFill>
                <a:latin typeface="Arial"/>
                <a:cs typeface="Arial"/>
              </a:rPr>
              <a:t>1. Call to Order</a:t>
            </a:r>
            <a:r>
              <a:rPr lang="en-US" sz="1050" b="0">
                <a:solidFill>
                  <a:schemeClr val="bg1"/>
                </a:solidFill>
                <a:latin typeface="Arial"/>
                <a:cs typeface="Arial"/>
              </a:rPr>
              <a:t> (Sponsor: Richard Schure, Time: 1 min.) [ACTION] </a:t>
            </a:r>
            <a:br>
              <a:rPr lang="en-US" sz="1050" b="0">
                <a:solidFill>
                  <a:schemeClr val="bg1"/>
                </a:solidFill>
                <a:latin typeface="Arial"/>
                <a:cs typeface="Arial"/>
              </a:rPr>
            </a:br>
            <a:r>
              <a:rPr lang="en-US" sz="1100">
                <a:solidFill>
                  <a:schemeClr val="bg1"/>
                </a:solidFill>
                <a:latin typeface="Arial"/>
                <a:cs typeface="Arial"/>
              </a:rPr>
              <a:t>2. Land Acknowledgement</a:t>
            </a:r>
            <a:r>
              <a:rPr lang="en-US" sz="1100" b="0">
                <a:solidFill>
                  <a:schemeClr val="bg1"/>
                </a:solidFill>
                <a:latin typeface="Arial"/>
                <a:cs typeface="Arial"/>
              </a:rPr>
              <a:t> (Sponsor: Edith Dale Time: 2 min.) [INFORMATION] </a:t>
            </a:r>
          </a:p>
          <a:p>
            <a:r>
              <a:rPr lang="en-US" sz="1100">
                <a:solidFill>
                  <a:schemeClr val="bg1"/>
                </a:solidFill>
                <a:latin typeface="Arial"/>
                <a:cs typeface="Arial"/>
              </a:rPr>
              <a:t>3. Announcements/ Public Comments </a:t>
            </a:r>
            <a:r>
              <a:rPr lang="en-US" sz="1100" b="0">
                <a:solidFill>
                  <a:schemeClr val="bg1"/>
                </a:solidFill>
                <a:latin typeface="Arial"/>
                <a:cs typeface="Arial"/>
              </a:rPr>
              <a:t>(Sponsor: Richard Schure, Time: 10 min.) [INFORMATION] </a:t>
            </a:r>
            <a:endParaRPr lang="en-US">
              <a:solidFill>
                <a:schemeClr val="bg1"/>
              </a:solidFill>
            </a:endParaRPr>
          </a:p>
          <a:p>
            <a:r>
              <a:rPr lang="en-US" sz="1050">
                <a:solidFill>
                  <a:schemeClr val="bg1"/>
                </a:solidFill>
                <a:latin typeface="Arial"/>
                <a:cs typeface="Arial"/>
              </a:rPr>
              <a:t>4. Approval of Agenda</a:t>
            </a:r>
            <a:r>
              <a:rPr lang="en-US" sz="1050" b="0">
                <a:solidFill>
                  <a:schemeClr val="bg1"/>
                </a:solidFill>
                <a:latin typeface="Arial"/>
                <a:cs typeface="Arial"/>
              </a:rPr>
              <a:t> (Sponsor: Richard Schure, Time: 1 min.) [ACTION] </a:t>
            </a:r>
          </a:p>
          <a:p>
            <a:r>
              <a:rPr lang="en-US" sz="1050" dirty="0">
                <a:solidFill>
                  <a:schemeClr val="bg1"/>
                </a:solidFill>
                <a:latin typeface="Arial"/>
                <a:cs typeface="Arial"/>
              </a:rPr>
              <a:t>5. Approval of Minutes</a:t>
            </a:r>
            <a:r>
              <a:rPr lang="en-US" sz="1050" b="0">
                <a:solidFill>
                  <a:schemeClr val="bg1"/>
                </a:solidFill>
                <a:latin typeface="Arial"/>
                <a:cs typeface="Arial"/>
              </a:rPr>
              <a:t> (Sponsor: Richard Schure, Time: 1 min.) [ACTION]</a:t>
            </a:r>
          </a:p>
          <a:p>
            <a:r>
              <a:rPr lang="en-US" sz="1050">
                <a:solidFill>
                  <a:schemeClr val="bg1"/>
                </a:solidFill>
                <a:highlight>
                  <a:srgbClr val="008000"/>
                </a:highlight>
                <a:latin typeface="Arial"/>
                <a:cs typeface="Arial"/>
              </a:rPr>
              <a:t>6. Motion to Retroactively Validate All Action Items in Senate Meeting on February 19, 2025 by Mutual Consensus</a:t>
            </a:r>
            <a:r>
              <a:rPr lang="en-US" sz="1050" b="0">
                <a:solidFill>
                  <a:schemeClr val="bg1"/>
                </a:solidFill>
                <a:highlight>
                  <a:srgbClr val="008000"/>
                </a:highlight>
                <a:latin typeface="Arial"/>
                <a:cs typeface="Arial"/>
              </a:rPr>
              <a:t> (Sponsor: Noah Hough, Time: 1 min.) [ACTION]</a:t>
            </a:r>
          </a:p>
          <a:p>
            <a:r>
              <a:rPr lang="en-US" sz="1050">
                <a:solidFill>
                  <a:schemeClr val="bg1"/>
                </a:solidFill>
                <a:latin typeface="Arial"/>
                <a:cs typeface="Arial"/>
              </a:rPr>
              <a:t>7. Student Health Fee Survey</a:t>
            </a:r>
            <a:r>
              <a:rPr lang="en-US" sz="1050" b="0">
                <a:solidFill>
                  <a:schemeClr val="bg1"/>
                </a:solidFill>
                <a:latin typeface="Arial"/>
                <a:cs typeface="Arial"/>
              </a:rPr>
              <a:t> (Sponsor: Mykhail Lembke, Time: 10 min.) [ACTION]</a:t>
            </a:r>
          </a:p>
          <a:p>
            <a:r>
              <a:rPr lang="en-US" sz="1050">
                <a:solidFill>
                  <a:schemeClr val="bg1"/>
                </a:solidFill>
                <a:latin typeface="Arial"/>
                <a:cs typeface="Arial"/>
              </a:rPr>
              <a:t>8.</a:t>
            </a:r>
            <a:r>
              <a:rPr lang="en-US" sz="1050" b="0">
                <a:solidFill>
                  <a:schemeClr val="bg1"/>
                </a:solidFill>
                <a:latin typeface="Arial"/>
                <a:cs typeface="Arial"/>
              </a:rPr>
              <a:t> </a:t>
            </a:r>
            <a:r>
              <a:rPr lang="en-US" sz="1050">
                <a:solidFill>
                  <a:schemeClr val="bg1"/>
                </a:solidFill>
                <a:latin typeface="Arial"/>
                <a:cs typeface="Arial"/>
              </a:rPr>
              <a:t>Resolution For the Expansion of Class Accessibility</a:t>
            </a:r>
            <a:r>
              <a:rPr lang="en-US" sz="1050" b="0">
                <a:solidFill>
                  <a:schemeClr val="bg1"/>
                </a:solidFill>
                <a:latin typeface="Arial"/>
                <a:cs typeface="Arial"/>
              </a:rPr>
              <a:t> (Second/Third Reading) (Sponsor: Autumn Yi, Time: 25 min) [ACTION]</a:t>
            </a:r>
          </a:p>
          <a:p>
            <a:r>
              <a:rPr lang="en-US" sz="1050">
                <a:solidFill>
                  <a:schemeClr val="bg1"/>
                </a:solidFill>
                <a:highlight>
                  <a:srgbClr val="008000"/>
                </a:highlight>
                <a:latin typeface="Arial"/>
                <a:cs typeface="Arial"/>
              </a:rPr>
              <a:t>9. Resolution for Compliance with DEI and Non-discrimination Policies by the Jackson School of Interational Studies</a:t>
            </a:r>
            <a:r>
              <a:rPr lang="en" sz="1050">
                <a:solidFill>
                  <a:schemeClr val="bg1"/>
                </a:solidFill>
                <a:highlight>
                  <a:srgbClr val="008000"/>
                </a:highlight>
                <a:latin typeface="Arial"/>
                <a:cs typeface="Arial"/>
              </a:rPr>
              <a:t> </a:t>
            </a:r>
            <a:r>
              <a:rPr lang="en" sz="1050" b="0">
                <a:solidFill>
                  <a:schemeClr val="bg1"/>
                </a:solidFill>
                <a:highlight>
                  <a:srgbClr val="008000"/>
                </a:highlight>
                <a:latin typeface="Arial"/>
                <a:cs typeface="Arial"/>
              </a:rPr>
              <a:t>(First Reading) (Sponsor: Ryan Wicklund, Pavandeep Josan, Time: 5 min) [INFORMATION]</a:t>
            </a:r>
            <a:endParaRPr lang="en-US" sz="1050" b="0">
              <a:solidFill>
                <a:schemeClr val="bg1"/>
              </a:solidFill>
              <a:highlight>
                <a:srgbClr val="008000"/>
              </a:highlight>
              <a:latin typeface="Arial"/>
              <a:cs typeface="Arial"/>
            </a:endParaRPr>
          </a:p>
          <a:p>
            <a:r>
              <a:rPr lang="en-US" sz="1050">
                <a:solidFill>
                  <a:schemeClr val="bg1"/>
                </a:solidFill>
                <a:highlight>
                  <a:srgbClr val="008000"/>
                </a:highlight>
                <a:latin typeface="Arial"/>
                <a:cs typeface="Arial"/>
              </a:rPr>
              <a:t>10. A Joint Resolution Between GPSS and ASUW to Address Allegations of Sexism Within the University of Washington’s Institutions </a:t>
            </a:r>
            <a:r>
              <a:rPr lang="en-US" sz="1050" b="0">
                <a:solidFill>
                  <a:schemeClr val="bg1"/>
                </a:solidFill>
                <a:highlight>
                  <a:srgbClr val="008000"/>
                </a:highlight>
                <a:latin typeface="Arial"/>
                <a:cs typeface="Arial"/>
              </a:rPr>
              <a:t>(First Reading) (Sponsor: Ryan Wicklund, Time: 5 min) [INFORMATION]</a:t>
            </a:r>
            <a:br>
              <a:rPr lang="en-US" sz="1050" b="0">
                <a:highlight>
                  <a:srgbClr val="008000"/>
                </a:highlight>
                <a:latin typeface="Arial"/>
                <a:cs typeface="Arial"/>
              </a:rPr>
            </a:br>
            <a:r>
              <a:rPr lang="en-US" sz="1100">
                <a:solidFill>
                  <a:schemeClr val="bg1"/>
                </a:solidFill>
                <a:highlight>
                  <a:srgbClr val="008000"/>
                </a:highlight>
                <a:latin typeface="Arial"/>
                <a:cs typeface="Arial"/>
              </a:rPr>
              <a:t>11. Resolution for the Graduate and Professional Student Senate (GPSS) to Join the United States Students Association (USSA) </a:t>
            </a:r>
            <a:r>
              <a:rPr lang="en-US" sz="1100" b="0">
                <a:solidFill>
                  <a:schemeClr val="bg1"/>
                </a:solidFill>
                <a:highlight>
                  <a:srgbClr val="008000"/>
                </a:highlight>
                <a:latin typeface="Arial"/>
                <a:cs typeface="Arial"/>
              </a:rPr>
              <a:t>(First/ Second/ Third Reading) (Sponsor: Mykhail Lembke, Ryan Wicklund, Time: 25 min) [ACTION]</a:t>
            </a:r>
          </a:p>
          <a:p>
            <a:r>
              <a:rPr lang="en-US" sz="1050">
                <a:solidFill>
                  <a:schemeClr val="bg1"/>
                </a:solidFill>
                <a:highlight>
                  <a:srgbClr val="008000"/>
                </a:highlight>
                <a:latin typeface="Arial"/>
                <a:cs typeface="Arial"/>
              </a:rPr>
              <a:t>12. Resolution on King County Metro Bus Driver Shawn Yim and Honoring Transit Appreciation Week </a:t>
            </a:r>
            <a:r>
              <a:rPr lang="en-US" sz="1050" b="0">
                <a:solidFill>
                  <a:schemeClr val="bg1"/>
                </a:solidFill>
                <a:highlight>
                  <a:srgbClr val="008000"/>
                </a:highlight>
                <a:latin typeface="Arial"/>
                <a:cs typeface="Arial"/>
              </a:rPr>
              <a:t>(First/ Second/ Third Reading) (Sponsor: Emilio Castañeda, Francis Choe, Time: 25 min) [INFORMATION]</a:t>
            </a:r>
          </a:p>
          <a:p>
            <a:r>
              <a:rPr lang="en-US" sz="1050">
                <a:solidFill>
                  <a:schemeClr val="bg1"/>
                </a:solidFill>
                <a:highlight>
                  <a:srgbClr val="008000"/>
                </a:highlight>
                <a:latin typeface="Arial"/>
                <a:cs typeface="Arial"/>
              </a:rPr>
              <a:t>13. Resolution for the Graduate and Professional Student Senate to Oppose Senate Bill 5785 and Support House Bill 1839</a:t>
            </a:r>
            <a:r>
              <a:rPr lang="en-US" sz="1050" b="0">
                <a:solidFill>
                  <a:schemeClr val="bg1"/>
                </a:solidFill>
                <a:highlight>
                  <a:srgbClr val="008000"/>
                </a:highlight>
                <a:latin typeface="Arial"/>
                <a:cs typeface="Arial"/>
              </a:rPr>
              <a:t> (First/ Second/ Third Reading) (Sponsor: Mykhail Lembke, Ryan Wicklund, Time: 25 min) [ACTION]</a:t>
            </a:r>
          </a:p>
          <a:p>
            <a:r>
              <a:rPr lang="en-US" sz="1050">
                <a:solidFill>
                  <a:schemeClr val="bg1"/>
                </a:solidFill>
                <a:latin typeface="Arial"/>
                <a:cs typeface="Arial"/>
              </a:rPr>
              <a:t>14. Senator of the Month</a:t>
            </a:r>
            <a:r>
              <a:rPr lang="en-US" sz="1050" b="0">
                <a:solidFill>
                  <a:schemeClr val="bg1"/>
                </a:solidFill>
                <a:latin typeface="Arial"/>
                <a:cs typeface="Arial"/>
              </a:rPr>
              <a:t> (Sponsor: Edith Dale, Time: 5 min) [INFORMATION] </a:t>
            </a:r>
          </a:p>
          <a:p>
            <a:r>
              <a:rPr lang="en-US" sz="1050">
                <a:solidFill>
                  <a:schemeClr val="bg1"/>
                </a:solidFill>
                <a:latin typeface="Arial"/>
                <a:cs typeface="Arial"/>
              </a:rPr>
              <a:t>15. Officer Updates</a:t>
            </a:r>
            <a:r>
              <a:rPr lang="en-US" sz="1050" b="0">
                <a:solidFill>
                  <a:schemeClr val="bg1"/>
                </a:solidFill>
                <a:latin typeface="Arial"/>
                <a:cs typeface="Arial"/>
              </a:rPr>
              <a:t> (Sponsor: Richard Shure, Time: 30 min) [INFORMATION]</a:t>
            </a:r>
          </a:p>
          <a:p>
            <a:r>
              <a:rPr lang="en-US" sz="1050">
                <a:solidFill>
                  <a:schemeClr val="bg1"/>
                </a:solidFill>
                <a:latin typeface="Arial"/>
                <a:cs typeface="Arial"/>
              </a:rPr>
              <a:t>16. Adjournment </a:t>
            </a:r>
            <a:r>
              <a:rPr lang="en-US" sz="1050" b="0">
                <a:solidFill>
                  <a:schemeClr val="bg1"/>
                </a:solidFill>
                <a:latin typeface="Arial"/>
                <a:cs typeface="Arial"/>
              </a:rPr>
              <a:t>(Sponsor: Richard Schure, Time: 1 min.)  [ACTION] </a:t>
            </a:r>
          </a:p>
          <a:p>
            <a:endParaRPr lang="en-US" sz="1050" b="0">
              <a:solidFill>
                <a:schemeClr val="bg1"/>
              </a:solidFill>
              <a:latin typeface="Arial"/>
              <a:cs typeface="Arial"/>
            </a:endParaRPr>
          </a:p>
          <a:p>
            <a:endParaRPr lang="en-US" sz="1050" b="0">
              <a:solidFill>
                <a:schemeClr val="bg1"/>
              </a:solidFill>
              <a:latin typeface="Segoe UI"/>
              <a:cs typeface="Segoe UI"/>
            </a:endParaRPr>
          </a:p>
        </p:txBody>
      </p:sp>
      <p:sp>
        <p:nvSpPr>
          <p:cNvPr id="5" name="Google Shape;167;p34">
            <a:extLst>
              <a:ext uri="{FF2B5EF4-FFF2-40B4-BE49-F238E27FC236}">
                <a16:creationId xmlns:a16="http://schemas.microsoft.com/office/drawing/2014/main" id="{AABDB67C-F9E8-BC63-3D49-F7AA05B6165D}"/>
              </a:ext>
            </a:extLst>
          </p:cNvPr>
          <p:cNvSpPr txBox="1"/>
          <p:nvPr/>
        </p:nvSpPr>
        <p:spPr>
          <a:xfrm>
            <a:off x="6678124" y="895423"/>
            <a:ext cx="2352147" cy="780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rgbClr val="F2F2F2"/>
                </a:solidFill>
                <a:latin typeface="Encode Sans"/>
                <a:ea typeface="Encode Sans"/>
                <a:cs typeface="Encode Sans"/>
                <a:sym typeface="Encode Sans"/>
              </a:rPr>
              <a:t>Total Time: </a:t>
            </a:r>
            <a:r>
              <a:rPr lang="en-US" sz="1200" b="1">
                <a:solidFill>
                  <a:srgbClr val="F2F2F2"/>
                </a:solidFill>
                <a:highlight>
                  <a:srgbClr val="008000"/>
                </a:highlight>
                <a:latin typeface="Encode Sans"/>
                <a:ea typeface="Encode Sans"/>
                <a:cs typeface="Encode Sans"/>
                <a:sym typeface="Encode Sans"/>
              </a:rPr>
              <a:t>184 minutes</a:t>
            </a:r>
            <a:endParaRPr lang="en-US" sz="1200" b="1">
              <a:solidFill>
                <a:srgbClr val="F2F2F2"/>
              </a:solidFill>
              <a:highlight>
                <a:srgbClr val="008000"/>
              </a:highlight>
              <a:latin typeface="Encode Sans"/>
              <a:ea typeface="Encode Sans"/>
              <a:cs typeface="Encode Sans"/>
            </a:endParaRPr>
          </a:p>
          <a:p>
            <a:r>
              <a:rPr lang="en-US" sz="1200" b="1">
                <a:solidFill>
                  <a:srgbClr val="F2F2F2"/>
                </a:solidFill>
                <a:latin typeface="Encode Sans"/>
                <a:ea typeface="Encode Sans"/>
                <a:cs typeface="Encode Sans"/>
                <a:sym typeface="Encode Sans"/>
              </a:rPr>
              <a:t>Anticipated End Time: </a:t>
            </a:r>
            <a:r>
              <a:rPr lang="en-US" sz="1200" b="1">
                <a:solidFill>
                  <a:srgbClr val="F2F2F2"/>
                </a:solidFill>
                <a:highlight>
                  <a:srgbClr val="008000"/>
                </a:highlight>
                <a:latin typeface="Encode Sans"/>
                <a:ea typeface="Encode Sans"/>
                <a:cs typeface="Encode Sans"/>
                <a:sym typeface="Encode Sans"/>
              </a:rPr>
              <a:t>8:30 </a:t>
            </a:r>
            <a:r>
              <a:rPr lang="en-US" sz="1200" b="1">
                <a:solidFill>
                  <a:srgbClr val="F2F2F2"/>
                </a:solidFill>
                <a:highlight>
                  <a:srgbClr val="008000"/>
                </a:highlight>
                <a:latin typeface="Encode Sans"/>
                <a:ea typeface="Source Code Pro"/>
                <a:cs typeface="Encode Sans"/>
                <a:sym typeface="Encode Sans"/>
              </a:rPr>
              <a:t>PM</a:t>
            </a:r>
            <a:endParaRPr lang="en-US" sz="1200" b="1">
              <a:highlight>
                <a:srgbClr val="008000"/>
              </a:highlight>
              <a:latin typeface="Source Code Pro"/>
              <a:ea typeface="Source Code Pro"/>
              <a:cs typeface="Source Code Pro"/>
            </a:endParaRPr>
          </a:p>
        </p:txBody>
      </p:sp>
      <p:pic>
        <p:nvPicPr>
          <p:cNvPr id="6" name="Picture 5" descr="A qr code with a few squares&#10;&#10;AI-generated content may be incorrect.">
            <a:extLst>
              <a:ext uri="{FF2B5EF4-FFF2-40B4-BE49-F238E27FC236}">
                <a16:creationId xmlns:a16="http://schemas.microsoft.com/office/drawing/2014/main" id="{83D7F491-FD5C-5373-A6FF-B6CDDDB8591E}"/>
              </a:ext>
            </a:extLst>
          </p:cNvPr>
          <p:cNvPicPr>
            <a:picLocks noChangeAspect="1"/>
          </p:cNvPicPr>
          <p:nvPr/>
        </p:nvPicPr>
        <p:blipFill>
          <a:blip r:embed="rId6"/>
          <a:stretch>
            <a:fillRect/>
          </a:stretch>
        </p:blipFill>
        <p:spPr>
          <a:xfrm>
            <a:off x="7160079" y="1561277"/>
            <a:ext cx="1314450" cy="12668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EEF4E-6863-C643-DD9B-1B2EC3166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58AD9-6B95-5A9C-52CF-A9E1C00B08CE}"/>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latin typeface="Arial"/>
                <a:ea typeface="+mn-lt"/>
                <a:cs typeface="+mn-lt"/>
              </a:rPr>
              <a:t>Resolution for the Graduate and Professional Student Senate (GPSS) to Join the United States Students Association (USSA)</a:t>
            </a:r>
            <a:endParaRPr lang="en-US">
              <a:solidFill>
                <a:schemeClr val="bg1"/>
              </a:solidFill>
            </a:endParaRPr>
          </a:p>
        </p:txBody>
      </p:sp>
      <p:sp>
        <p:nvSpPr>
          <p:cNvPr id="4" name="Subtitle 3">
            <a:extLst>
              <a:ext uri="{FF2B5EF4-FFF2-40B4-BE49-F238E27FC236}">
                <a16:creationId xmlns:a16="http://schemas.microsoft.com/office/drawing/2014/main" id="{6CC2B0C5-67F2-5672-0467-4225F24EA61E}"/>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rgbClr val="E91D63"/>
              </a:solidFill>
              <a:ea typeface="+mn-lt"/>
              <a:cs typeface="+mn-lt"/>
            </a:endParaRPr>
          </a:p>
          <a:p>
            <a:pPr algn="ctr"/>
            <a:r>
              <a:rPr lang="en-US">
                <a:solidFill>
                  <a:srgbClr val="E91D63"/>
                </a:solidFill>
                <a:ea typeface="+mn-lt"/>
                <a:cs typeface="+mn-lt"/>
                <a:hlinkClick r:id="rId2"/>
              </a:rPr>
              <a:t>Resolution For The Graduate And Professional Student Senate (GPSS) To Join The United States Student Association (USSA).docx</a:t>
            </a:r>
            <a:r>
              <a:rPr lang="en-US">
                <a:solidFill>
                  <a:srgbClr val="E91D63"/>
                </a:solidFill>
                <a:ea typeface="+mn-lt"/>
                <a:cs typeface="+mn-lt"/>
              </a:rPr>
              <a:t> </a:t>
            </a:r>
            <a:endParaRPr lang="en-US">
              <a:cs typeface="Arial"/>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45824DC6-86D1-8A40-B4BD-5A3EE554E8E2}"/>
              </a:ext>
            </a:extLst>
          </p:cNvPr>
          <p:cNvPicPr>
            <a:picLocks noChangeAspect="1"/>
          </p:cNvPicPr>
          <p:nvPr/>
        </p:nvPicPr>
        <p:blipFill>
          <a:blip r:embed="rId3"/>
          <a:stretch>
            <a:fillRect/>
          </a:stretch>
        </p:blipFill>
        <p:spPr>
          <a:xfrm>
            <a:off x="5630636" y="1285875"/>
            <a:ext cx="2822121" cy="2503714"/>
          </a:xfrm>
          <a:prstGeom prst="rect">
            <a:avLst/>
          </a:prstGeom>
        </p:spPr>
      </p:pic>
    </p:spTree>
    <p:extLst>
      <p:ext uri="{BB962C8B-B14F-4D97-AF65-F5344CB8AC3E}">
        <p14:creationId xmlns:p14="http://schemas.microsoft.com/office/powerpoint/2010/main" val="2261661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166E3-FA3C-C143-8C7B-BAEC57224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72B4B-174B-6B16-E8C3-BADD7517B66A}"/>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latin typeface="Arial"/>
                <a:ea typeface="+mn-lt"/>
                <a:cs typeface="+mn-lt"/>
              </a:rPr>
              <a:t>Resolution for the Graduate and Professional Student Senate (GPSS) to Join the United States Students Association (USSA)</a:t>
            </a:r>
            <a:endParaRPr lang="en-US">
              <a:solidFill>
                <a:schemeClr val="bg1"/>
              </a:solidFill>
            </a:endParaRPr>
          </a:p>
        </p:txBody>
      </p:sp>
      <p:sp>
        <p:nvSpPr>
          <p:cNvPr id="4" name="Subtitle 3">
            <a:extLst>
              <a:ext uri="{FF2B5EF4-FFF2-40B4-BE49-F238E27FC236}">
                <a16:creationId xmlns:a16="http://schemas.microsoft.com/office/drawing/2014/main" id="{FA35D053-4309-36BD-129D-D968988B7C9F}"/>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 vote using this form (log in with UW account) </a:t>
            </a:r>
            <a:endParaRPr lang="en-US" sz="1400">
              <a:solidFill>
                <a:schemeClr val="bg1"/>
              </a:solidFill>
              <a:cs typeface="Arial"/>
            </a:endParaRPr>
          </a:p>
          <a:p>
            <a:pPr algn="ctr"/>
            <a:endParaRPr lang="en-US">
              <a:solidFill>
                <a:schemeClr val="bg1"/>
              </a:solidFill>
              <a:ea typeface="+mn-lt"/>
              <a:cs typeface="+mn-lt"/>
            </a:endParaRPr>
          </a:p>
          <a:p>
            <a:pPr algn="ctr"/>
            <a:endParaRPr lang="en-US">
              <a:cs typeface="Arial"/>
            </a:endParaRPr>
          </a:p>
          <a:p>
            <a:pPr algn="ctr"/>
            <a:r>
              <a:rPr lang="en-US">
                <a:solidFill>
                  <a:srgbClr val="E91D63"/>
                </a:solidFill>
                <a:ea typeface="+mn-lt"/>
                <a:cs typeface="+mn-lt"/>
              </a:rPr>
              <a:t> </a:t>
            </a:r>
            <a:r>
              <a:rPr lang="en-US">
                <a:solidFill>
                  <a:srgbClr val="E91D63"/>
                </a:solidFill>
                <a:ea typeface="+mn-lt"/>
                <a:cs typeface="+mn-lt"/>
                <a:hlinkClick r:id="rId2"/>
              </a:rPr>
              <a:t>https://forms.office.com/r/dAr8Jj1NDP</a:t>
            </a:r>
            <a:r>
              <a:rPr lang="en-US">
                <a:solidFill>
                  <a:srgbClr val="E91D63"/>
                </a:solidFill>
                <a:ea typeface="+mn-lt"/>
                <a:cs typeface="+mn-lt"/>
              </a:rPr>
              <a:t> </a:t>
            </a:r>
            <a:endParaRPr lang="en-US"/>
          </a:p>
          <a:p>
            <a:endParaRPr lang="en-US"/>
          </a:p>
        </p:txBody>
      </p:sp>
      <p:pic>
        <p:nvPicPr>
          <p:cNvPr id="3" name="Picture 2" descr="A qr code on a blue background&#10;&#10;AI-generated content may be incorrect.">
            <a:extLst>
              <a:ext uri="{FF2B5EF4-FFF2-40B4-BE49-F238E27FC236}">
                <a16:creationId xmlns:a16="http://schemas.microsoft.com/office/drawing/2014/main" id="{747DC376-7CD0-E2AA-3BCD-FCF5E670FFD5}"/>
              </a:ext>
            </a:extLst>
          </p:cNvPr>
          <p:cNvPicPr>
            <a:picLocks noChangeAspect="1"/>
          </p:cNvPicPr>
          <p:nvPr/>
        </p:nvPicPr>
        <p:blipFill>
          <a:blip r:embed="rId3"/>
          <a:stretch>
            <a:fillRect/>
          </a:stretch>
        </p:blipFill>
        <p:spPr>
          <a:xfrm>
            <a:off x="5381497" y="974124"/>
            <a:ext cx="3277372" cy="3195251"/>
          </a:xfrm>
          <a:prstGeom prst="rect">
            <a:avLst/>
          </a:prstGeom>
        </p:spPr>
      </p:pic>
    </p:spTree>
    <p:extLst>
      <p:ext uri="{BB962C8B-B14F-4D97-AF65-F5344CB8AC3E}">
        <p14:creationId xmlns:p14="http://schemas.microsoft.com/office/powerpoint/2010/main" val="3842144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77FE8D0E-0C7E-D309-5947-D0C92DF61F7E}"/>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379DEF57-6A25-AAD6-D482-8089EB3543C3}"/>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on King County Metro Bus Driver Shawn Yim and Honoring Transit Appreciation Week</a:t>
            </a:r>
            <a:endParaRPr lang="en-US"/>
          </a:p>
        </p:txBody>
      </p:sp>
      <p:sp>
        <p:nvSpPr>
          <p:cNvPr id="535" name="Google Shape;535;p67">
            <a:extLst>
              <a:ext uri="{FF2B5EF4-FFF2-40B4-BE49-F238E27FC236}">
                <a16:creationId xmlns:a16="http://schemas.microsoft.com/office/drawing/2014/main" id="{D1C00754-D871-D771-FD6A-0FAD01D60A53}"/>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554C3A54-6C32-D70A-EDCA-884D2296C988}"/>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32</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95447DB3-9E85-05E5-A887-547DC1C891CE}"/>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1658462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8A64-1610-99BF-49A6-A9448CB80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16AAC-55DD-682B-555F-F9872B795C92}"/>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latin typeface="Arial"/>
                <a:ea typeface="+mn-lt"/>
                <a:cs typeface="+mn-lt"/>
              </a:rPr>
              <a:t>Resolution on King County Metro Bus Driver Shawn Yim and Honoring Transit Appreciation Week</a:t>
            </a:r>
            <a:endParaRPr lang="en-US">
              <a:solidFill>
                <a:schemeClr val="bg1"/>
              </a:solidFill>
            </a:endParaRPr>
          </a:p>
        </p:txBody>
      </p:sp>
      <p:sp>
        <p:nvSpPr>
          <p:cNvPr id="4" name="Subtitle 3">
            <a:extLst>
              <a:ext uri="{FF2B5EF4-FFF2-40B4-BE49-F238E27FC236}">
                <a16:creationId xmlns:a16="http://schemas.microsoft.com/office/drawing/2014/main" id="{17DBE790-6811-5311-9215-E2E27E5BDC4C}"/>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ea typeface="+mn-lt"/>
                <a:cs typeface="+mn-lt"/>
                <a:hlinkClick r:id="rId2"/>
              </a:rPr>
              <a:t>Resolution On King County Metro Bus Driver Shawn Yim And Honoring Transit Appreciation Week.docx</a:t>
            </a:r>
            <a:endParaRPr lang="en-US"/>
          </a:p>
          <a:p>
            <a:pPr algn="ctr"/>
            <a:r>
              <a:rPr lang="en-US">
                <a:solidFill>
                  <a:srgbClr val="E91D63"/>
                </a:solidFill>
                <a:ea typeface="+mn-lt"/>
                <a:cs typeface="+mn-lt"/>
              </a:rPr>
              <a:t> </a:t>
            </a:r>
            <a:endParaRPr lang="en-US"/>
          </a:p>
          <a:p>
            <a:endParaRPr lang="en-US"/>
          </a:p>
        </p:txBody>
      </p:sp>
      <p:pic>
        <p:nvPicPr>
          <p:cNvPr id="3" name="Picture 2" descr="A qr code on a white background&#10;&#10;AI-generated content may be incorrect.">
            <a:extLst>
              <a:ext uri="{FF2B5EF4-FFF2-40B4-BE49-F238E27FC236}">
                <a16:creationId xmlns:a16="http://schemas.microsoft.com/office/drawing/2014/main" id="{57C3FEAE-5DAA-1626-8566-2C11D95DB601}"/>
              </a:ext>
            </a:extLst>
          </p:cNvPr>
          <p:cNvPicPr>
            <a:picLocks noChangeAspect="1"/>
          </p:cNvPicPr>
          <p:nvPr/>
        </p:nvPicPr>
        <p:blipFill>
          <a:blip r:embed="rId3"/>
          <a:stretch>
            <a:fillRect/>
          </a:stretch>
        </p:blipFill>
        <p:spPr>
          <a:xfrm>
            <a:off x="5749496" y="1485900"/>
            <a:ext cx="2579987" cy="2442004"/>
          </a:xfrm>
          <a:prstGeom prst="rect">
            <a:avLst/>
          </a:prstGeom>
        </p:spPr>
      </p:pic>
    </p:spTree>
    <p:extLst>
      <p:ext uri="{BB962C8B-B14F-4D97-AF65-F5344CB8AC3E}">
        <p14:creationId xmlns:p14="http://schemas.microsoft.com/office/powerpoint/2010/main" val="1292212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627E1-3AD1-DC24-5D94-F19BE130C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76586-E017-1A51-D826-8D4544BA1BB8}"/>
              </a:ext>
            </a:extLst>
          </p:cNvPr>
          <p:cNvSpPr>
            <a:spLocks noGrp="1"/>
          </p:cNvSpPr>
          <p:nvPr>
            <p:ph type="title"/>
          </p:nvPr>
        </p:nvSpPr>
        <p:spPr>
          <a:xfrm>
            <a:off x="3563" y="1078750"/>
            <a:ext cx="4569075" cy="17892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cs typeface="Arial"/>
              </a:rPr>
              <a:t>Resolution on King County Metro Bus Driver Shawn Yim and Honoring Transit Appreciation Week</a:t>
            </a:r>
            <a:endParaRPr lang="en-US">
              <a:solidFill>
                <a:schemeClr val="bg1"/>
              </a:solidFill>
            </a:endParaRPr>
          </a:p>
          <a:p>
            <a:endParaRPr lang="en-US" sz="2775">
              <a:cs typeface="Arial"/>
            </a:endParaRPr>
          </a:p>
        </p:txBody>
      </p:sp>
      <p:sp>
        <p:nvSpPr>
          <p:cNvPr id="4" name="Subtitle 3">
            <a:extLst>
              <a:ext uri="{FF2B5EF4-FFF2-40B4-BE49-F238E27FC236}">
                <a16:creationId xmlns:a16="http://schemas.microsoft.com/office/drawing/2014/main" id="{60E90AF2-3183-4790-E953-FC9B94E434F0}"/>
              </a:ext>
            </a:extLst>
          </p:cNvPr>
          <p:cNvSpPr>
            <a:spLocks noGrp="1"/>
          </p:cNvSpPr>
          <p:nvPr>
            <p:ph type="subTitle" idx="1"/>
          </p:nvPr>
        </p:nvSpPr>
        <p:spPr>
          <a:xfrm>
            <a:off x="2920" y="2921401"/>
            <a:ext cx="4570361" cy="13455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Please vote using this form (log in with UW account) </a:t>
            </a:r>
            <a:endParaRPr lang="en-US">
              <a:solidFill>
                <a:schemeClr val="bg1"/>
              </a:solidFill>
              <a:cs typeface="Arial"/>
            </a:endParaRPr>
          </a:p>
          <a:p>
            <a:pPr algn="ctr"/>
            <a:endParaRPr lang="en-US">
              <a:solidFill>
                <a:schemeClr val="bg1"/>
              </a:solidFill>
              <a:cs typeface="Arial"/>
            </a:endParaRPr>
          </a:p>
          <a:p>
            <a:pPr algn="ctr"/>
            <a:endParaRPr lang="en-US">
              <a:solidFill>
                <a:schemeClr val="bg1"/>
              </a:solidFill>
              <a:ea typeface="+mn-lt"/>
              <a:cs typeface="+mn-lt"/>
            </a:endParaRPr>
          </a:p>
          <a:p>
            <a:pPr algn="ctr"/>
            <a:r>
              <a:rPr lang="en-US">
                <a:ea typeface="+mn-lt"/>
                <a:cs typeface="+mn-lt"/>
                <a:hlinkClick r:id="rId2"/>
              </a:rPr>
              <a:t>https://forms.office.com/r/USQvdgUZZ0</a:t>
            </a:r>
            <a:r>
              <a:rPr lang="en-US">
                <a:ea typeface="+mn-lt"/>
                <a:cs typeface="+mn-lt"/>
              </a:rPr>
              <a:t> </a:t>
            </a:r>
            <a:endParaRPr lang="en-US">
              <a:cs typeface="Arial"/>
            </a:endParaRPr>
          </a:p>
          <a:p>
            <a:endParaRPr lang="en-US">
              <a:cs typeface="Arial"/>
            </a:endParaRPr>
          </a:p>
          <a:p>
            <a:endParaRPr lang="en-US">
              <a:cs typeface="Arial"/>
            </a:endParaRPr>
          </a:p>
        </p:txBody>
      </p:sp>
      <p:pic>
        <p:nvPicPr>
          <p:cNvPr id="3" name="Picture 2" descr="A qr code on a blue background&#10;&#10;AI-generated content may be incorrect.">
            <a:extLst>
              <a:ext uri="{FF2B5EF4-FFF2-40B4-BE49-F238E27FC236}">
                <a16:creationId xmlns:a16="http://schemas.microsoft.com/office/drawing/2014/main" id="{D778E2E0-E731-0D22-AC16-F75A08EC0885}"/>
              </a:ext>
            </a:extLst>
          </p:cNvPr>
          <p:cNvPicPr>
            <a:picLocks noChangeAspect="1"/>
          </p:cNvPicPr>
          <p:nvPr/>
        </p:nvPicPr>
        <p:blipFill>
          <a:blip r:embed="rId3"/>
          <a:stretch>
            <a:fillRect/>
          </a:stretch>
        </p:blipFill>
        <p:spPr>
          <a:xfrm>
            <a:off x="5348288" y="1131930"/>
            <a:ext cx="3258837" cy="2740625"/>
          </a:xfrm>
          <a:prstGeom prst="rect">
            <a:avLst/>
          </a:prstGeom>
        </p:spPr>
      </p:pic>
    </p:spTree>
    <p:extLst>
      <p:ext uri="{BB962C8B-B14F-4D97-AF65-F5344CB8AC3E}">
        <p14:creationId xmlns:p14="http://schemas.microsoft.com/office/powerpoint/2010/main" val="122296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4B00FCE-76A5-DE04-8C9E-E1A9FBDE1D2A}"/>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A918034D-B7CA-5FD8-A820-0BEFF1F2CEAF}"/>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for the Graduate and Professional Student Senate to Oppose Senate Bill 5785 and Support House Bill 1839</a:t>
            </a:r>
            <a:endParaRPr lang="en-US"/>
          </a:p>
        </p:txBody>
      </p:sp>
      <p:sp>
        <p:nvSpPr>
          <p:cNvPr id="535" name="Google Shape;535;p67">
            <a:extLst>
              <a:ext uri="{FF2B5EF4-FFF2-40B4-BE49-F238E27FC236}">
                <a16:creationId xmlns:a16="http://schemas.microsoft.com/office/drawing/2014/main" id="{698BD68C-3AA0-BC86-8B77-D28F2952E808}"/>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749DEAEF-C2EB-30D1-59BE-1D4C4ADB77DD}"/>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35</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AE052482-501E-B9FB-2704-A16D2B3A2AB3}"/>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2001231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DE3BC-3644-97DB-B052-7C375ED5E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7072D-DA8B-4A75-1C65-AB42E119438C}"/>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for the Graduate and Professional Student Senate to Oppose Senate Bill 5785 and Support House Bill 1839</a:t>
            </a:r>
            <a:endParaRPr lang="en-US"/>
          </a:p>
        </p:txBody>
      </p:sp>
      <p:sp>
        <p:nvSpPr>
          <p:cNvPr id="4" name="Subtitle 3">
            <a:extLst>
              <a:ext uri="{FF2B5EF4-FFF2-40B4-BE49-F238E27FC236}">
                <a16:creationId xmlns:a16="http://schemas.microsoft.com/office/drawing/2014/main" id="{9301C3E8-A3FA-1544-1BB3-3F745A72306A}"/>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endParaRPr lang="en-US">
              <a:cs typeface="Arial"/>
            </a:endParaRPr>
          </a:p>
          <a:p>
            <a:pPr algn="ctr"/>
            <a:r>
              <a:rPr lang="en-US">
                <a:solidFill>
                  <a:srgbClr val="E91D63"/>
                </a:solidFill>
                <a:ea typeface="+mn-lt"/>
                <a:cs typeface="+mn-lt"/>
              </a:rPr>
              <a:t> </a:t>
            </a:r>
            <a:r>
              <a:rPr lang="en-US">
                <a:solidFill>
                  <a:srgbClr val="E91D63"/>
                </a:solidFill>
                <a:latin typeface="Segoe UI"/>
                <a:ea typeface="+mn-lt"/>
                <a:cs typeface="Segoe UI"/>
                <a:hlinkClick r:id="rId2"/>
              </a:rPr>
              <a:t>Resolution for the Graduate and Professional Student Senate to Oppose Senate Bill 5785 and Support House Bill 1839</a:t>
            </a:r>
            <a:endParaRPr lang="en-US">
              <a:cs typeface="Arial"/>
            </a:endParaRPr>
          </a:p>
        </p:txBody>
      </p:sp>
      <p:pic>
        <p:nvPicPr>
          <p:cNvPr id="3" name="Picture 2" descr="A qr code on a white background&#10;&#10;AI-generated content may be incorrect.">
            <a:extLst>
              <a:ext uri="{FF2B5EF4-FFF2-40B4-BE49-F238E27FC236}">
                <a16:creationId xmlns:a16="http://schemas.microsoft.com/office/drawing/2014/main" id="{0A0CDBFA-E09E-DF08-9C89-D498710F52BF}"/>
              </a:ext>
            </a:extLst>
          </p:cNvPr>
          <p:cNvPicPr>
            <a:picLocks noChangeAspect="1"/>
          </p:cNvPicPr>
          <p:nvPr/>
        </p:nvPicPr>
        <p:blipFill>
          <a:blip r:embed="rId3"/>
          <a:stretch>
            <a:fillRect/>
          </a:stretch>
        </p:blipFill>
        <p:spPr>
          <a:xfrm>
            <a:off x="5571739" y="1078771"/>
            <a:ext cx="2742427" cy="2707931"/>
          </a:xfrm>
          <a:prstGeom prst="rect">
            <a:avLst/>
          </a:prstGeom>
        </p:spPr>
      </p:pic>
    </p:spTree>
    <p:extLst>
      <p:ext uri="{BB962C8B-B14F-4D97-AF65-F5344CB8AC3E}">
        <p14:creationId xmlns:p14="http://schemas.microsoft.com/office/powerpoint/2010/main" val="87725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49566-AF78-4912-C6A2-F4CC46032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7FCA0-935E-3783-0309-D2944B2D1D83}"/>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for the Graduate and Professional Student Senate to Oppose Senate Bill 5785 and Support House Bill 1839</a:t>
            </a:r>
            <a:endParaRPr lang="en-US"/>
          </a:p>
        </p:txBody>
      </p:sp>
      <p:sp>
        <p:nvSpPr>
          <p:cNvPr id="4" name="Subtitle 3">
            <a:extLst>
              <a:ext uri="{FF2B5EF4-FFF2-40B4-BE49-F238E27FC236}">
                <a16:creationId xmlns:a16="http://schemas.microsoft.com/office/drawing/2014/main" id="{EC3E3D68-59DE-C2A6-6697-D01F0921EDE5}"/>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 vote using this form (log in with UW account)</a:t>
            </a:r>
          </a:p>
          <a:p>
            <a:pPr algn="ctr"/>
            <a:endParaRPr lang="en-US">
              <a:solidFill>
                <a:schemeClr val="bg1"/>
              </a:solidFill>
              <a:ea typeface="+mn-lt"/>
              <a:cs typeface="+mn-lt"/>
            </a:endParaRPr>
          </a:p>
          <a:p>
            <a:pPr algn="ctr"/>
            <a:r>
              <a:rPr lang="en-US">
                <a:ea typeface="+mn-lt"/>
                <a:cs typeface="+mn-lt"/>
                <a:hlinkClick r:id="rId2"/>
              </a:rPr>
              <a:t>https://forms.office.com/r/pnjr3Cqxie</a:t>
            </a:r>
            <a:r>
              <a:rPr lang="en-US">
                <a:ea typeface="+mn-lt"/>
                <a:cs typeface="+mn-lt"/>
              </a:rPr>
              <a:t> </a:t>
            </a:r>
          </a:p>
          <a:p>
            <a:pPr algn="ctr"/>
            <a:r>
              <a:rPr lang="en-US">
                <a:solidFill>
                  <a:srgbClr val="E91D63"/>
                </a:solidFill>
                <a:ea typeface="+mn-lt"/>
                <a:cs typeface="+mn-lt"/>
              </a:rPr>
              <a:t> </a:t>
            </a:r>
            <a:endParaRPr lang="en-US"/>
          </a:p>
          <a:p>
            <a:endParaRPr lang="en-US"/>
          </a:p>
        </p:txBody>
      </p:sp>
      <p:pic>
        <p:nvPicPr>
          <p:cNvPr id="3" name="Picture 2" descr="A qr code on a blue background&#10;&#10;AI-generated content may be incorrect.">
            <a:extLst>
              <a:ext uri="{FF2B5EF4-FFF2-40B4-BE49-F238E27FC236}">
                <a16:creationId xmlns:a16="http://schemas.microsoft.com/office/drawing/2014/main" id="{F1B1927F-FF61-0851-E182-5E5D000FA548}"/>
              </a:ext>
            </a:extLst>
          </p:cNvPr>
          <p:cNvPicPr>
            <a:picLocks noChangeAspect="1"/>
          </p:cNvPicPr>
          <p:nvPr/>
        </p:nvPicPr>
        <p:blipFill>
          <a:blip r:embed="rId3"/>
          <a:stretch>
            <a:fillRect/>
          </a:stretch>
        </p:blipFill>
        <p:spPr>
          <a:xfrm>
            <a:off x="5263849" y="966788"/>
            <a:ext cx="3474050" cy="2846945"/>
          </a:xfrm>
          <a:prstGeom prst="rect">
            <a:avLst/>
          </a:prstGeom>
        </p:spPr>
      </p:pic>
    </p:spTree>
    <p:extLst>
      <p:ext uri="{BB962C8B-B14F-4D97-AF65-F5344CB8AC3E}">
        <p14:creationId xmlns:p14="http://schemas.microsoft.com/office/powerpoint/2010/main" val="1905064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51087488-9F6F-327B-6B8E-56E49D5AB89A}"/>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35471DE0-A54D-DED6-8FBA-E5DA0822110E}"/>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Senator of the Month </a:t>
            </a:r>
            <a:endParaRPr lang="en-US"/>
          </a:p>
        </p:txBody>
      </p:sp>
      <p:sp>
        <p:nvSpPr>
          <p:cNvPr id="535" name="Google Shape;535;p67">
            <a:extLst>
              <a:ext uri="{FF2B5EF4-FFF2-40B4-BE49-F238E27FC236}">
                <a16:creationId xmlns:a16="http://schemas.microsoft.com/office/drawing/2014/main" id="{75CA5296-6E09-E498-2433-4876AD5EB5E7}"/>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C301D5C2-3314-B876-1992-6421E16171DF}"/>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38</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43037D06-62A0-4E19-5EEC-C8D575E028FA}"/>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1020375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22D2-D92C-B417-DFC7-ACD939C7A076}"/>
              </a:ext>
            </a:extLst>
          </p:cNvPr>
          <p:cNvSpPr>
            <a:spLocks noGrp="1"/>
          </p:cNvSpPr>
          <p:nvPr>
            <p:ph type="ctrTitle"/>
          </p:nvPr>
        </p:nvSpPr>
        <p:spPr/>
        <p:txBody>
          <a:bodyPr/>
          <a:lstStyle/>
          <a:p>
            <a:r>
              <a:rPr lang="en-US"/>
              <a:t>Congratulations, Emilio!</a:t>
            </a:r>
          </a:p>
        </p:txBody>
      </p:sp>
      <p:sp>
        <p:nvSpPr>
          <p:cNvPr id="4" name="Subtitle 3">
            <a:extLst>
              <a:ext uri="{FF2B5EF4-FFF2-40B4-BE49-F238E27FC236}">
                <a16:creationId xmlns:a16="http://schemas.microsoft.com/office/drawing/2014/main" id="{A4C93EC9-3354-EEF0-4028-8BCAFDAB097E}"/>
              </a:ext>
            </a:extLst>
          </p:cNvPr>
          <p:cNvSpPr>
            <a:spLocks noGrp="1"/>
          </p:cNvSpPr>
          <p:nvPr>
            <p:ph type="subTitle" idx="1"/>
          </p:nvPr>
        </p:nvSpPr>
        <p:spPr/>
        <p:txBody>
          <a:bodyPr/>
          <a:lstStyle/>
          <a:p>
            <a:r>
              <a:rPr lang="en-US"/>
              <a:t>Thank you for your great work and dedication to GPSS! </a:t>
            </a:r>
          </a:p>
        </p:txBody>
      </p:sp>
      <p:sp>
        <p:nvSpPr>
          <p:cNvPr id="3" name="Slide Number Placeholder 2">
            <a:extLst>
              <a:ext uri="{FF2B5EF4-FFF2-40B4-BE49-F238E27FC236}">
                <a16:creationId xmlns:a16="http://schemas.microsoft.com/office/drawing/2014/main" id="{8FC1EED7-2D80-160E-B074-9CA77CEDC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39</a:t>
            </a:fld>
            <a:endParaRPr lang="en"/>
          </a:p>
        </p:txBody>
      </p:sp>
    </p:spTree>
    <p:extLst>
      <p:ext uri="{BB962C8B-B14F-4D97-AF65-F5344CB8AC3E}">
        <p14:creationId xmlns:p14="http://schemas.microsoft.com/office/powerpoint/2010/main" val="183696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584300" y="-104790"/>
            <a:ext cx="7976400" cy="879000"/>
          </a:xfrm>
          <a:prstGeom prst="rect">
            <a:avLst/>
          </a:prstGeom>
          <a:noFill/>
          <a:ln>
            <a:noFill/>
          </a:ln>
        </p:spPr>
        <p:txBody>
          <a:bodyPr spcFirstLastPara="1" wrap="square" lIns="91425" tIns="91425" rIns="91425" bIns="9142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 sz="4500" b="1">
                <a:solidFill>
                  <a:srgbClr val="F2F2F2"/>
                </a:solidFill>
                <a:latin typeface="Encode Sans"/>
                <a:ea typeface="Encode Sans"/>
                <a:cs typeface="Encode Sans"/>
                <a:sym typeface="Encode Sans"/>
              </a:rPr>
              <a:t>Approval of Minutes </a:t>
            </a:r>
            <a:endParaRPr lang="en" sz="4500" b="1">
              <a:solidFill>
                <a:srgbClr val="F2F2F2"/>
              </a:solidFill>
              <a:latin typeface="Encode Sans"/>
              <a:ea typeface="Encode Sans"/>
              <a:cs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solidFill>
                <a:schemeClr val="lt1"/>
              </a:solidFill>
              <a:latin typeface="Source Code Pro"/>
              <a:ea typeface="Source Code Pro"/>
              <a:cs typeface="Source Code Pro"/>
              <a:sym typeface="Source Code Pro"/>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6" y="3372556"/>
              <a:ext cx="14111" cy="14111"/>
            </p14:xfrm>
          </p:contentPart>
        </mc:Choice>
        <mc:Fallback xmlns="">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12906" y="-860744"/>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242264" y="896106"/>
            <a:ext cx="4992189" cy="416372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0815" indent="-170815">
              <a:buFont typeface="Calibri"/>
              <a:buChar char="-"/>
            </a:pPr>
            <a:r>
              <a:rPr lang="en-US" b="0">
                <a:solidFill>
                  <a:schemeClr val="bg1"/>
                </a:solidFill>
                <a:latin typeface="Aptos"/>
                <a:cs typeface="Segoe UI"/>
              </a:rPr>
              <a:t>Minutes from the GPSS Meeting </a:t>
            </a:r>
            <a:r>
              <a:rPr lang="en-US">
                <a:solidFill>
                  <a:schemeClr val="bg1"/>
                </a:solidFill>
                <a:latin typeface="Aptos"/>
                <a:cs typeface="Segoe UI"/>
              </a:rPr>
              <a:t>02/19</a:t>
            </a:r>
            <a:r>
              <a:rPr lang="en-US" b="0">
                <a:solidFill>
                  <a:schemeClr val="bg1"/>
                </a:solidFill>
                <a:latin typeface="Aptos"/>
                <a:cs typeface="Segoe UI"/>
              </a:rPr>
              <a:t>, as circulated by email by Senate Director Annika Peterson on 3/11.</a:t>
            </a:r>
            <a:endParaRPr lang="en-US">
              <a:solidFill>
                <a:schemeClr val="bg1"/>
              </a:solidFill>
            </a:endParaRPr>
          </a:p>
        </p:txBody>
      </p:sp>
      <p:pic>
        <p:nvPicPr>
          <p:cNvPr id="8" name="Picture 7" descr="A qr code with purple text&#10;&#10;AI-generated content may be incorrect.">
            <a:extLst>
              <a:ext uri="{FF2B5EF4-FFF2-40B4-BE49-F238E27FC236}">
                <a16:creationId xmlns:a16="http://schemas.microsoft.com/office/drawing/2014/main" id="{B52A1E58-5791-C217-5E3F-06C7A80B580F}"/>
              </a:ext>
            </a:extLst>
          </p:cNvPr>
          <p:cNvPicPr>
            <a:picLocks noChangeAspect="1"/>
          </p:cNvPicPr>
          <p:nvPr/>
        </p:nvPicPr>
        <p:blipFill>
          <a:blip r:embed="rId5"/>
          <a:stretch>
            <a:fillRect/>
          </a:stretch>
        </p:blipFill>
        <p:spPr>
          <a:xfrm>
            <a:off x="6236155" y="1606324"/>
            <a:ext cx="2672442" cy="2155371"/>
          </a:xfrm>
          <a:prstGeom prst="rect">
            <a:avLst/>
          </a:prstGeom>
        </p:spPr>
      </p:pic>
    </p:spTree>
    <p:extLst>
      <p:ext uri="{BB962C8B-B14F-4D97-AF65-F5344CB8AC3E}">
        <p14:creationId xmlns:p14="http://schemas.microsoft.com/office/powerpoint/2010/main" val="260893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B4DDD2A8-9CED-E348-9B0B-8D098A97A48D}"/>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A705CA7F-576A-9F3C-DC5C-5804832FBBE5}"/>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Officer Updates </a:t>
            </a:r>
            <a:endParaRPr lang="en-US"/>
          </a:p>
        </p:txBody>
      </p:sp>
      <p:sp>
        <p:nvSpPr>
          <p:cNvPr id="535" name="Google Shape;535;p67">
            <a:extLst>
              <a:ext uri="{FF2B5EF4-FFF2-40B4-BE49-F238E27FC236}">
                <a16:creationId xmlns:a16="http://schemas.microsoft.com/office/drawing/2014/main" id="{5044E633-58C3-FC3C-E9A3-D89019FF6EA5}"/>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30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44161883-950D-3468-A1AD-F44DD64B1B40}"/>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40</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A12FF1A3-4BAE-C4D5-D81C-1168131DBC4F}"/>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3102001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8A4CCD8E-0271-F694-C0F6-224C07E9C299}"/>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FB53F816-4FC3-A7FD-E291-7A3F4A9D919A}"/>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Adjournment </a:t>
            </a:r>
            <a:endParaRPr lang="en-US"/>
          </a:p>
        </p:txBody>
      </p:sp>
      <p:sp>
        <p:nvSpPr>
          <p:cNvPr id="535" name="Google Shape;535;p67">
            <a:extLst>
              <a:ext uri="{FF2B5EF4-FFF2-40B4-BE49-F238E27FC236}">
                <a16:creationId xmlns:a16="http://schemas.microsoft.com/office/drawing/2014/main" id="{38117EBF-ACFB-DE60-1E9B-E2E6AD724E54}"/>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8F6DC07F-D929-B656-AC13-80B6263B4B77}"/>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41</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97CCE377-E6C4-42BD-54C4-C16CC41F3AC2}"/>
              </a:ext>
            </a:extLst>
          </p:cNvPr>
          <p:cNvPicPr>
            <a:picLocks noChangeAspect="1"/>
          </p:cNvPicPr>
          <p:nvPr/>
        </p:nvPicPr>
        <p:blipFill>
          <a:blip r:embed="rId3"/>
          <a:stretch>
            <a:fillRect/>
          </a:stretch>
        </p:blipFill>
        <p:spPr>
          <a:xfrm>
            <a:off x="523875" y="3565302"/>
            <a:ext cx="8225518" cy="1577965"/>
          </a:xfrm>
          <a:prstGeom prst="rect">
            <a:avLst/>
          </a:prstGeom>
        </p:spPr>
      </p:pic>
    </p:spTree>
    <p:extLst>
      <p:ext uri="{BB962C8B-B14F-4D97-AF65-F5344CB8AC3E}">
        <p14:creationId xmlns:p14="http://schemas.microsoft.com/office/powerpoint/2010/main" val="4068475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3"/>
            <a:stretch>
              <a:fillRect/>
            </a:stretch>
          </a:blipFill>
        </p:spPr>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4"/>
            <a:stretch>
              <a:fillRect/>
            </a:stretch>
          </a:blipFill>
        </p:spPr>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5"/>
            <a:stretch>
              <a:fillRect t="-50249"/>
            </a:stretch>
          </a:blipFill>
        </p:spPr>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5"/>
            <a:stretch>
              <a:fillRect l="-75294" b="-203691"/>
            </a:stretch>
          </a:blipFill>
        </p:spPr>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0"/>
            <a:stretch>
              <a:fillRect r="-49538" b="-66591"/>
            </a:stretch>
          </a:blipFill>
        </p:spPr>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0"/>
            <a:stretch>
              <a:fillRect r="-49538" b="-66591"/>
            </a:stretch>
          </a:blipFill>
        </p:spPr>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1"/>
            <a:stretch>
              <a:fillRect t="-23" b="-23"/>
            </a:stretch>
          </a:blipFill>
        </p:spPr>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2"/>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303028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Land Acknowledgement</a:t>
            </a:r>
            <a:endParaRPr sz="3600" b="1">
              <a:latin typeface="Encode Sans"/>
              <a:ea typeface="Encode Sans"/>
              <a:cs typeface="Encode Sans"/>
              <a:sym typeface="Encode Sans"/>
            </a:endParaRPr>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 min</a:t>
            </a:r>
            <a:endParaRPr sz="1800">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5</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F3C41911-28AD-0057-1A6B-1B80B727205F}"/>
              </a:ext>
            </a:extLst>
          </p:cNvPr>
          <p:cNvPicPr>
            <a:picLocks noChangeAspect="1"/>
          </p:cNvPicPr>
          <p:nvPr/>
        </p:nvPicPr>
        <p:blipFill>
          <a:blip r:embed="rId3"/>
          <a:stretch>
            <a:fillRect/>
          </a:stretch>
        </p:blipFill>
        <p:spPr>
          <a:xfrm>
            <a:off x="0" y="3143482"/>
            <a:ext cx="9144000" cy="1999785"/>
          </a:xfrm>
          <a:prstGeom prst="rect">
            <a:avLst/>
          </a:prstGeom>
        </p:spPr>
      </p:pic>
      <p:pic>
        <p:nvPicPr>
          <p:cNvPr id="2" name="Picture 1" descr="Seattle and the Puget Sound Region – UW Biological Physics, Structure and  Design">
            <a:extLst>
              <a:ext uri="{FF2B5EF4-FFF2-40B4-BE49-F238E27FC236}">
                <a16:creationId xmlns:a16="http://schemas.microsoft.com/office/drawing/2014/main" id="{07ED5F41-3D76-3A6E-D303-67430BD443E0}"/>
              </a:ext>
            </a:extLst>
          </p:cNvPr>
          <p:cNvPicPr>
            <a:picLocks noChangeAspect="1"/>
          </p:cNvPicPr>
          <p:nvPr/>
        </p:nvPicPr>
        <p:blipFill>
          <a:blip r:embed="rId4"/>
          <a:stretch>
            <a:fillRect/>
          </a:stretch>
        </p:blipFill>
        <p:spPr>
          <a:xfrm>
            <a:off x="3200400" y="373696"/>
            <a:ext cx="2743199" cy="18293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273237" y="976453"/>
            <a:ext cx="4159802" cy="4086836"/>
          </a:xfrm>
          <a:prstGeom prst="rect">
            <a:avLst/>
          </a:prstGeom>
          <a:noFill/>
          <a:ln>
            <a:solidFill>
              <a:schemeClr val="bg1"/>
            </a:solidFill>
          </a:ln>
        </p:spPr>
        <p:txBody>
          <a:bodyPr spcFirstLastPara="1" wrap="square" lIns="95050" tIns="95050" rIns="95050" bIns="95050" anchor="t" anchorCtr="0">
            <a:noAutofit/>
          </a:bodyPr>
          <a:lstStyle/>
          <a:p>
            <a:pPr>
              <a:lnSpc>
                <a:spcPct val="114999"/>
              </a:lnSpc>
            </a:pPr>
            <a:r>
              <a:rPr lang="en-US" sz="1100" u="sng">
                <a:solidFill>
                  <a:srgbClr val="F2F2F2"/>
                </a:solidFill>
                <a:latin typeface="Open Sans"/>
                <a:ea typeface="Open Sans"/>
                <a:cs typeface="Open Sans"/>
                <a:sym typeface="Open Sans"/>
              </a:rPr>
              <a:t>Within UW: </a:t>
            </a:r>
            <a:br>
              <a:rPr lang="en-US" sz="1050" u="sng">
                <a:latin typeface="Open Sans"/>
                <a:ea typeface="Open Sans"/>
                <a:cs typeface="Open Sans"/>
              </a:rPr>
            </a:br>
            <a:r>
              <a:rPr lang="en-US" sz="1050">
                <a:solidFill>
                  <a:srgbClr val="F2F2F2"/>
                </a:solidFill>
                <a:latin typeface="Open Sans"/>
                <a:ea typeface="Open Sans"/>
                <a:cs typeface="Open Sans"/>
                <a:sym typeface="Open Sans"/>
              </a:rPr>
              <a:t>- Get involved with LAB and the WSA! GPSS has advocated for a tuition waiver program for Native American students</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a:ea typeface="Open Sans"/>
                <a:cs typeface="Open Sans"/>
                <a:sym typeface="Open Sans"/>
              </a:rPr>
            </a:br>
            <a:r>
              <a:rPr lang="en-US" sz="1050">
                <a:solidFill>
                  <a:schemeClr val="bg1"/>
                </a:solidFill>
                <a:latin typeface="Open Sans"/>
                <a:ea typeface="Open Sans"/>
                <a:cs typeface="Open Sans"/>
              </a:rPr>
              <a:t>- </a:t>
            </a:r>
            <a:r>
              <a:rPr lang="en-US" sz="1050" i="0" u="none" strike="noStrike" err="1">
                <a:solidFill>
                  <a:schemeClr val="bg1"/>
                </a:solidFill>
                <a:effectLst/>
                <a:latin typeface="Open Sans"/>
                <a:ea typeface="Open Sans"/>
                <a:cs typeface="Open Sans"/>
              </a:rPr>
              <a:t>wǝɫǝbʔaltxʷ</a:t>
            </a:r>
            <a:r>
              <a:rPr lang="en-US" sz="1050" i="0" u="none" strike="noStrike">
                <a:solidFill>
                  <a:schemeClr val="bg1"/>
                </a:solidFill>
                <a:effectLst/>
                <a:latin typeface="Open Sans"/>
                <a:ea typeface="Open Sans"/>
                <a:cs typeface="Open Sans"/>
              </a:rPr>
              <a:t> - UW Intellectual House - </a:t>
            </a:r>
            <a:r>
              <a:rPr lang="en-US" sz="105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br>
              <a:rPr lang="en-US" sz="1050">
                <a:solidFill>
                  <a:schemeClr val="bg1"/>
                </a:solidFill>
                <a:latin typeface="Open Sans"/>
                <a:ea typeface="Open Sans"/>
                <a:cs typeface="Open Sans"/>
              </a:rPr>
            </a:br>
            <a:r>
              <a:rPr lang="en-US" sz="1050">
                <a:solidFill>
                  <a:schemeClr val="bg1"/>
                </a:solidFill>
                <a:latin typeface="Open Sans"/>
                <a:ea typeface="Open Sans"/>
                <a:cs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r>
              <a:rPr lang="en-US" sz="1050">
                <a:solidFill>
                  <a:schemeClr val="bg1"/>
                </a:solidFill>
                <a:latin typeface="Open Sans"/>
                <a:ea typeface="Open Sans"/>
                <a:cs typeface="Open Sans"/>
                <a:sym typeface="Open Sans"/>
              </a:rPr>
              <a:t>- ASUW American Indian Student Commission (AISC): </a:t>
            </a:r>
            <a:r>
              <a:rPr lang="en-US" sz="105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050">
                <a:solidFill>
                  <a:srgbClr val="00B0F0"/>
                </a:solidFill>
                <a:latin typeface="Open Sans"/>
                <a:ea typeface="Open Sans"/>
                <a:cs typeface="Open Sans"/>
                <a:sym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panose="020B0606030504020204" pitchFamily="34" charset="0"/>
                <a:ea typeface="Open Sans" panose="020B0606030504020204" pitchFamily="34" charset="0"/>
                <a:cs typeface="Open Sans" panose="020B0606030504020204" pitchFamily="34" charset="0"/>
              </a:rPr>
            </a:br>
            <a:r>
              <a:rPr lang="en-US" sz="1100" u="sng">
                <a:solidFill>
                  <a:schemeClr val="bg1"/>
                </a:solidFill>
                <a:latin typeface="Open Sans"/>
                <a:ea typeface="Open Sans"/>
                <a:cs typeface="Open Sans"/>
                <a:sym typeface="Open Sans"/>
              </a:rPr>
              <a:t>Community: </a:t>
            </a:r>
            <a:br>
              <a:rPr lang="en-US" sz="1050">
                <a:latin typeface="Open Sans" panose="020B0606030504020204" pitchFamily="34" charset="0"/>
                <a:ea typeface="Open Sans" panose="020B0606030504020204" pitchFamily="34" charset="0"/>
                <a:cs typeface="Open Sans" panose="020B0606030504020204" pitchFamily="34" charset="0"/>
              </a:rPr>
            </a:br>
            <a:r>
              <a:rPr lang="en-US" sz="1050">
                <a:solidFill>
                  <a:schemeClr val="bg1"/>
                </a:solidFill>
                <a:latin typeface="Open Sans"/>
                <a:ea typeface="Open Sans"/>
                <a:cs typeface="Open Sans"/>
                <a:sym typeface="Open Sans"/>
              </a:rPr>
              <a:t>-  Native and Strong Lifeline – 988 (option 4)</a:t>
            </a:r>
            <a:br>
              <a:rPr lang="en-US" sz="1050">
                <a:latin typeface="Open Sans" panose="020B0606030504020204" pitchFamily="34" charset="0"/>
                <a:ea typeface="Open Sans" panose="020B0606030504020204" pitchFamily="34" charset="0"/>
                <a:cs typeface="Open Sans" panose="020B0606030504020204" pitchFamily="34" charset="0"/>
              </a:rPr>
            </a:br>
            <a:r>
              <a:rPr lang="en-US" sz="800"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800" b="0">
                <a:cs typeface="Open Sans" panose="020B0606030504020204" pitchFamily="34" charset="0"/>
              </a:rPr>
            </a:br>
            <a:br>
              <a:rPr lang="en-US" sz="800">
                <a:latin typeface="Open Sans"/>
                <a:ea typeface="Open Sans"/>
                <a:cs typeface="Open Sans"/>
                <a:sym typeface="Open Sans"/>
              </a:rPr>
            </a:br>
            <a:r>
              <a:rPr lang="en-US" sz="1050">
                <a:solidFill>
                  <a:srgbClr val="F2F2F2"/>
                </a:solidFill>
                <a:latin typeface="Open Sans"/>
                <a:ea typeface="Open Sans"/>
                <a:cs typeface="Open Sans"/>
                <a:sym typeface="Open Sans"/>
              </a:rPr>
              <a:t>- Stand with the Duwamish: </a:t>
            </a:r>
            <a:r>
              <a:rPr lang="en-US" sz="1050">
                <a:solidFill>
                  <a:srgbClr val="F2F2F2"/>
                </a:solidFill>
                <a:latin typeface="Open Sans"/>
                <a:ea typeface="Open Sans"/>
                <a:cs typeface="Open Sans"/>
                <a:sym typeface="Open Sans"/>
                <a:hlinkClick r:id="rId5"/>
              </a:rPr>
              <a:t>https://www.duwamishtribe.org/stand-with-the-duwamish</a:t>
            </a:r>
            <a:r>
              <a:rPr lang="en-US" sz="1050">
                <a:solidFill>
                  <a:srgbClr val="F2F2F2"/>
                </a:solidFill>
                <a:latin typeface="Open Sans"/>
                <a:ea typeface="Open Sans"/>
                <a:cs typeface="Open Sans"/>
                <a:sym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b="0">
                <a:cs typeface="Open Sans"/>
              </a:rPr>
            </a:br>
            <a:br>
              <a:rPr lang="en-US" sz="1050" b="0">
                <a:latin typeface="Open Sans"/>
                <a:cs typeface="Open Sans"/>
              </a:rPr>
            </a:br>
            <a:br>
              <a:rPr lang="en-US" sz="105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sp>
        <p:nvSpPr>
          <p:cNvPr id="554" name="Google Shape;554;p6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 sz="3500" b="1">
                <a:solidFill>
                  <a:schemeClr val="lt1"/>
                </a:solidFill>
                <a:latin typeface="Encode Sans"/>
                <a:ea typeface="Encode Sans"/>
                <a:cs typeface="Encode Sans"/>
                <a:sym typeface="Encode Sans"/>
              </a:rPr>
              <a:t>Resources for Action</a:t>
            </a:r>
            <a:endParaRPr sz="3500"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861150"/>
            <a:ext cx="39459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a:latin typeface="Source Code Pro"/>
              <a:ea typeface="Source Code Pro"/>
              <a:cs typeface="Source Code Pro"/>
              <a:sym typeface="Source Code Pro"/>
            </a:endParaRPr>
          </a:p>
        </p:txBody>
      </p:sp>
      <p:sp>
        <p:nvSpPr>
          <p:cNvPr id="557" name="Google Shape;557;p6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3" name="Google Shape;553;p69">
            <a:extLst>
              <a:ext uri="{FF2B5EF4-FFF2-40B4-BE49-F238E27FC236}">
                <a16:creationId xmlns:a16="http://schemas.microsoft.com/office/drawing/2014/main" id="{205460A5-ABAC-B1C0-E1E6-5D1C330923AF}"/>
              </a:ext>
            </a:extLst>
          </p:cNvPr>
          <p:cNvSpPr txBox="1">
            <a:spLocks/>
          </p:cNvSpPr>
          <p:nvPr/>
        </p:nvSpPr>
        <p:spPr>
          <a:xfrm>
            <a:off x="4571518" y="973443"/>
            <a:ext cx="4310197" cy="4091851"/>
          </a:xfrm>
          <a:prstGeom prst="rect">
            <a:avLst/>
          </a:prstGeom>
          <a:noFill/>
          <a:ln>
            <a:solidFill>
              <a:schemeClr val="bg1"/>
            </a:solid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pPr>
              <a:lnSpc>
                <a:spcPct val="114999"/>
              </a:lnSpc>
            </a:pPr>
            <a:r>
              <a:rPr lang="en-US" sz="1100">
                <a:solidFill>
                  <a:srgbClr val="F2F2F2"/>
                </a:solidFill>
                <a:latin typeface="Open Sans"/>
                <a:ea typeface="Open Sans"/>
                <a:cs typeface="Open Sans"/>
              </a:rPr>
              <a:t>- Real Rent Duwamish: </a:t>
            </a:r>
            <a:r>
              <a:rPr lang="en-US" sz="1100">
                <a:latin typeface="Open Sans"/>
                <a:ea typeface="Open Sans"/>
                <a:cs typeface="Open Sans"/>
                <a:hlinkClick r:id="rId6"/>
              </a:rPr>
              <a:t>https://www.realrentduwamish.org</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panose="020B0606030504020204" pitchFamily="34" charset="0"/>
                <a:ea typeface="Open Sans" panose="020B0606030504020204" pitchFamily="34" charset="0"/>
                <a:cs typeface="Open Sans" panose="020B0606030504020204" pitchFamily="34" charset="0"/>
              </a:rPr>
            </a:br>
            <a:r>
              <a:rPr lang="en-US" sz="1100" u="sng">
                <a:solidFill>
                  <a:srgbClr val="F2F2F2"/>
                </a:solidFill>
                <a:latin typeface="Open Sans"/>
                <a:ea typeface="Open Sans"/>
                <a:cs typeface="Open Sans"/>
              </a:rPr>
              <a:t>Other resources:</a:t>
            </a:r>
            <a:endParaRPr lang="en-US" sz="1200" u="sng">
              <a:solidFill>
                <a:srgbClr val="F2F2F2"/>
              </a:solidFill>
              <a:latin typeface="Open Sans"/>
              <a:ea typeface="Open Sans"/>
              <a:cs typeface="Open Sans"/>
            </a:endParaRPr>
          </a:p>
          <a:p>
            <a:pPr marL="171450" indent="-171450">
              <a:lnSpc>
                <a:spcPct val="114999"/>
              </a:lnSpc>
              <a:buFont typeface="Calibri"/>
              <a:buChar char="-"/>
            </a:pPr>
            <a:r>
              <a:rPr lang="en-US" sz="1050">
                <a:latin typeface="Open Sans"/>
                <a:ea typeface="Open Sans"/>
                <a:cs typeface="Open Sans"/>
              </a:rPr>
              <a:t>Find out whose traditional land you live on with this interactive map: </a:t>
            </a:r>
            <a:r>
              <a:rPr lang="en-US" sz="1050" b="0">
                <a:latin typeface="Open Sans"/>
                <a:cs typeface="Open Sans"/>
                <a:hlinkClick r:id="rId7"/>
              </a:rPr>
              <a:t>https://native-land.ca/</a:t>
            </a:r>
            <a:endParaRPr lang="en-US" sz="1200">
              <a:solidFill>
                <a:srgbClr val="F2F2F2"/>
              </a:solidFill>
              <a:latin typeface="Open Sans"/>
              <a:ea typeface="Open Sans"/>
              <a:cs typeface="Open Sans"/>
            </a:endParaRPr>
          </a:p>
          <a:p>
            <a:pPr marL="171450" indent="-171450">
              <a:lnSpc>
                <a:spcPct val="114999"/>
              </a:lnSpc>
              <a:buFont typeface="Calibri"/>
              <a:buChar char="-"/>
            </a:pPr>
            <a:endParaRPr lang="en-US" sz="1050">
              <a:solidFill>
                <a:srgbClr val="F2F2F2"/>
              </a:solidFill>
              <a:latin typeface="Open Sans"/>
              <a:ea typeface="Open Sans"/>
              <a:cs typeface="Open Sans"/>
            </a:endParaRPr>
          </a:p>
          <a:p>
            <a:pPr marL="171450" indent="-171450">
              <a:lnSpc>
                <a:spcPct val="114999"/>
              </a:lnSpc>
              <a:buFont typeface="Calibri"/>
              <a:buChar char="-"/>
            </a:pPr>
            <a:r>
              <a:rPr lang="en-US" sz="1050">
                <a:solidFill>
                  <a:srgbClr val="F2F2F2"/>
                </a:solidFill>
                <a:latin typeface="Open Sans"/>
                <a:ea typeface="Open Sans"/>
                <a:cs typeface="Open Sans"/>
              </a:rPr>
              <a:t>What is the purpose of a land acknowledgement? </a:t>
            </a:r>
            <a:r>
              <a:rPr lang="en-US" sz="1050" b="0">
                <a:solidFill>
                  <a:srgbClr val="F2F2F2"/>
                </a:solidFill>
                <a:latin typeface="Open Sans"/>
                <a:cs typeface="Open Sans"/>
                <a:hlinkClick r:id="rId8"/>
              </a:rPr>
              <a:t>https://retirees.uw.edu/event/from-recognition-to-action-understanding-land-acknowledgments/</a:t>
            </a:r>
            <a:endParaRPr lang="en-US" sz="1200">
              <a:solidFill>
                <a:srgbClr val="F2F2F2"/>
              </a:solidFill>
              <a:latin typeface="Open Sans"/>
              <a:ea typeface="Open Sans"/>
              <a:cs typeface="Open Sans"/>
            </a:endParaRPr>
          </a:p>
          <a:p>
            <a:pPr>
              <a:lnSpc>
                <a:spcPct val="114999"/>
              </a:lnSpc>
            </a:pPr>
            <a:br>
              <a:rPr lang="en-US" sz="1050" b="0">
                <a:latin typeface="Open Sans"/>
                <a:cs typeface="Open Sans"/>
              </a:rPr>
            </a:br>
            <a:r>
              <a:rPr lang="en-US" sz="1050" b="0">
                <a:solidFill>
                  <a:srgbClr val="F2F2F2"/>
                </a:solidFill>
                <a:latin typeface="Open Sans"/>
                <a:cs typeface="Open Sans"/>
              </a:rPr>
              <a:t>- Article from Patagonia: All Trails Belong to Mother Earth, Following in Indigenous Footsteps on the Ute Pass Trail</a:t>
            </a:r>
          </a:p>
          <a:p>
            <a:pPr>
              <a:lnSpc>
                <a:spcPct val="114999"/>
              </a:lnSpc>
            </a:pPr>
            <a:endParaRPr lang="en-US" sz="1050" b="0">
              <a:solidFill>
                <a:srgbClr val="F2F2F2"/>
              </a:solidFill>
              <a:latin typeface="Open Sans"/>
              <a:cs typeface="Open Sans"/>
            </a:endParaRPr>
          </a:p>
          <a:p>
            <a:pPr marL="171450" indent="-171450">
              <a:lnSpc>
                <a:spcPct val="114999"/>
              </a:lnSpc>
              <a:buFont typeface="Calibri"/>
              <a:buChar char="-"/>
            </a:pPr>
            <a:r>
              <a:rPr lang="en-US" sz="1050" b="0">
                <a:solidFill>
                  <a:srgbClr val="F2F2F2"/>
                </a:solidFill>
                <a:latin typeface="Open Sans"/>
                <a:cs typeface="Open Sans"/>
                <a:hlinkClick r:id="rId9"/>
              </a:rPr>
              <a:t>Documentary on "The Rights of Nature: A Global Movement</a:t>
            </a:r>
            <a:r>
              <a:rPr lang="en-US" sz="1050" b="0">
                <a:solidFill>
                  <a:srgbClr val="F2F2F2"/>
                </a:solidFill>
                <a:latin typeface="Open Sans"/>
                <a:cs typeface="Open Sans"/>
              </a:rPr>
              <a:t>"</a:t>
            </a:r>
            <a:endParaRPr lang="en-US" sz="1050" b="0">
              <a:solidFill>
                <a:srgbClr val="F2F2F2"/>
              </a:solidFill>
              <a:cs typeface="Open Sans"/>
            </a:endParaRPr>
          </a:p>
          <a:p>
            <a:pPr>
              <a:lnSpc>
                <a:spcPct val="114999"/>
              </a:lnSpc>
            </a:pPr>
            <a:br>
              <a:rPr lang="en-US" sz="1050" b="0">
                <a:latin typeface="Open Sans"/>
                <a:cs typeface="Open Sans"/>
              </a:rPr>
            </a:br>
            <a:br>
              <a:rPr lang="en-US" sz="105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pic>
        <p:nvPicPr>
          <p:cNvPr id="5" name="Picture 4" descr="The Rights of Nature: A Global Movement - Feature Documentary">
            <a:extLst>
              <a:ext uri="{FF2B5EF4-FFF2-40B4-BE49-F238E27FC236}">
                <a16:creationId xmlns:a16="http://schemas.microsoft.com/office/drawing/2014/main" id="{810DDBF1-7185-B77B-FAB7-269AA2AD97DB}"/>
              </a:ext>
            </a:extLst>
          </p:cNvPr>
          <p:cNvPicPr>
            <a:picLocks noChangeAspect="1"/>
          </p:cNvPicPr>
          <p:nvPr/>
        </p:nvPicPr>
        <p:blipFill>
          <a:blip r:embed="rId10"/>
          <a:stretch>
            <a:fillRect/>
          </a:stretch>
        </p:blipFill>
        <p:spPr>
          <a:xfrm>
            <a:off x="5491413" y="3810501"/>
            <a:ext cx="2176714" cy="1222208"/>
          </a:xfrm>
          <a:prstGeom prst="rect">
            <a:avLst/>
          </a:prstGeom>
        </p:spPr>
      </p:pic>
    </p:spTree>
    <p:extLst>
      <p:ext uri="{BB962C8B-B14F-4D97-AF65-F5344CB8AC3E}">
        <p14:creationId xmlns:p14="http://schemas.microsoft.com/office/powerpoint/2010/main" val="28148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US" sz="4000" b="1">
                <a:latin typeface="Encode Sans"/>
                <a:ea typeface="Encode Sans"/>
                <a:cs typeface="Encode Sans"/>
                <a:sym typeface="Encode Sans"/>
              </a:rPr>
              <a:t>Announcements/ Public Comments </a:t>
            </a: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10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7</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F47A6D0F-B27F-A1D2-E1E8-91B11061DC03}"/>
              </a:ext>
            </a:extLst>
          </p:cNvPr>
          <p:cNvPicPr>
            <a:picLocks noChangeAspect="1"/>
          </p:cNvPicPr>
          <p:nvPr/>
        </p:nvPicPr>
        <p:blipFill>
          <a:blip r:embed="rId3"/>
          <a:stretch>
            <a:fillRect/>
          </a:stretch>
        </p:blipFill>
        <p:spPr>
          <a:xfrm>
            <a:off x="0" y="3143482"/>
            <a:ext cx="9144000" cy="1999785"/>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F1A3-4108-E4E8-1CF9-EBE6411CCA28}"/>
              </a:ext>
            </a:extLst>
          </p:cNvPr>
          <p:cNvSpPr>
            <a:spLocks noGrp="1"/>
          </p:cNvSpPr>
          <p:nvPr>
            <p:ph type="sldNum" idx="12"/>
          </p:nvPr>
        </p:nvSpPr>
        <p:spPr/>
        <p:txBody>
          <a:bodyPr/>
          <a:lstStyle/>
          <a:p>
            <a:fld id="{00000000-1234-1234-1234-123412341234}" type="slidenum">
              <a:rPr lang="en-US" smtClean="0"/>
              <a:pPr/>
              <a:t>8</a:t>
            </a:fld>
            <a:endParaRPr lang="en-US"/>
          </a:p>
        </p:txBody>
      </p:sp>
      <p:sp>
        <p:nvSpPr>
          <p:cNvPr id="8" name="TextBox 7">
            <a:extLst>
              <a:ext uri="{FF2B5EF4-FFF2-40B4-BE49-F238E27FC236}">
                <a16:creationId xmlns:a16="http://schemas.microsoft.com/office/drawing/2014/main" id="{C0732556-323E-7533-C8AD-7C8D6F67761F}"/>
              </a:ext>
            </a:extLst>
          </p:cNvPr>
          <p:cNvSpPr txBox="1"/>
          <p:nvPr/>
        </p:nvSpPr>
        <p:spPr>
          <a:xfrm>
            <a:off x="142875" y="98676"/>
            <a:ext cx="60817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kern="1200">
                <a:solidFill>
                  <a:schemeClr val="bg1"/>
                </a:solidFill>
                <a:latin typeface="Encode Sans Normal"/>
                <a:ea typeface="+mj-ea"/>
                <a:cs typeface="+mj-cs"/>
              </a:rPr>
              <a:t>LiveWell Kits!</a:t>
            </a:r>
            <a:endParaRPr lang="en-US"/>
          </a:p>
        </p:txBody>
      </p:sp>
      <p:sp>
        <p:nvSpPr>
          <p:cNvPr id="3" name="TextBox 2">
            <a:extLst>
              <a:ext uri="{FF2B5EF4-FFF2-40B4-BE49-F238E27FC236}">
                <a16:creationId xmlns:a16="http://schemas.microsoft.com/office/drawing/2014/main" id="{E49D5577-6E2F-CBB6-D6F1-0DB2A04CFB3F}"/>
              </a:ext>
            </a:extLst>
          </p:cNvPr>
          <p:cNvSpPr txBox="1"/>
          <p:nvPr/>
        </p:nvSpPr>
        <p:spPr>
          <a:xfrm>
            <a:off x="141436" y="805445"/>
            <a:ext cx="534167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B2E83"/>
                </a:solidFill>
                <a:latin typeface="Encode Sans Compressed"/>
              </a:rPr>
              <a:t>LiveWell Kits</a:t>
            </a:r>
          </a:p>
          <a:p>
            <a:r>
              <a:rPr lang="en-US">
                <a:solidFill>
                  <a:schemeClr val="bg1"/>
                </a:solidFill>
                <a:latin typeface="Open Sans"/>
                <a:ea typeface="Open Sans"/>
                <a:cs typeface="Open Sans"/>
              </a:rPr>
              <a:t>LiveWell and ASUW are excited to offer FREE well-being and health kits for UW students. Each kit equips students with resources, information, and supplies tailored to different dimensions of wellness. </a:t>
            </a:r>
            <a:r>
              <a:rPr lang="en-US" b="1">
                <a:solidFill>
                  <a:schemeClr val="bg1"/>
                </a:solidFill>
                <a:latin typeface="Open Sans"/>
                <a:ea typeface="Open Sans"/>
                <a:cs typeface="Open Sans"/>
              </a:rPr>
              <a:t>Limited availability!</a:t>
            </a:r>
            <a:r>
              <a:rPr lang="en-US">
                <a:solidFill>
                  <a:schemeClr val="bg1"/>
                </a:solidFill>
                <a:latin typeface="Open Sans"/>
                <a:ea typeface="Open Sans"/>
                <a:cs typeface="Open Sans"/>
              </a:rPr>
              <a:t> </a:t>
            </a:r>
            <a:r>
              <a:rPr lang="en-US" b="1">
                <a:solidFill>
                  <a:schemeClr val="bg1"/>
                </a:solidFill>
                <a:latin typeface="Open Sans"/>
                <a:ea typeface="Open Sans"/>
                <a:cs typeface="Open Sans"/>
              </a:rPr>
              <a:t>Orders will be open until supplies run out (or by March 19 at 5 p.m.)</a:t>
            </a:r>
            <a:r>
              <a:rPr lang="en-US">
                <a:solidFill>
                  <a:schemeClr val="bg1"/>
                </a:solidFill>
                <a:latin typeface="Open Sans"/>
                <a:ea typeface="Open Sans"/>
                <a:cs typeface="Open Sans"/>
              </a:rPr>
              <a:t>. Order Now! </a:t>
            </a:r>
          </a:p>
          <a:p>
            <a:endParaRPr lang="en-US">
              <a:solidFill>
                <a:schemeClr val="bg1"/>
              </a:solidFill>
              <a:latin typeface="Open Sans"/>
              <a:ea typeface="Open Sans"/>
              <a:cs typeface="Open Sans"/>
            </a:endParaRPr>
          </a:p>
          <a:p>
            <a:r>
              <a:rPr lang="en-US">
                <a:solidFill>
                  <a:schemeClr val="bg1"/>
                </a:solidFill>
                <a:hlinkClick r:id="rId3">
                  <a:extLst>
                    <a:ext uri="{A12FA001-AC4F-418D-AE19-62706E023703}">
                      <ahyp:hlinkClr xmlns:ahyp="http://schemas.microsoft.com/office/drawing/2018/hyperlinkcolor" val="tx"/>
                    </a:ext>
                  </a:extLst>
                </a:hlinkClick>
              </a:rPr>
              <a:t>https://livewell.uw.edu/kits/</a:t>
            </a:r>
            <a:r>
              <a:rPr lang="en-US">
                <a:solidFill>
                  <a:schemeClr val="bg1"/>
                </a:solidFill>
              </a:rPr>
              <a:t> </a:t>
            </a:r>
          </a:p>
          <a:p>
            <a:endParaRPr lang="en-US"/>
          </a:p>
        </p:txBody>
      </p:sp>
      <p:pic>
        <p:nvPicPr>
          <p:cNvPr id="4" name="Picture 3" descr="A group of boxes with different items&#10;&#10;AI-generated content may be incorrect.">
            <a:extLst>
              <a:ext uri="{FF2B5EF4-FFF2-40B4-BE49-F238E27FC236}">
                <a16:creationId xmlns:a16="http://schemas.microsoft.com/office/drawing/2014/main" id="{C78112E3-4428-1A1F-5DA5-8298BF74B323}"/>
              </a:ext>
            </a:extLst>
          </p:cNvPr>
          <p:cNvPicPr>
            <a:picLocks noChangeAspect="1"/>
          </p:cNvPicPr>
          <p:nvPr/>
        </p:nvPicPr>
        <p:blipFill>
          <a:blip r:embed="rId4"/>
          <a:stretch>
            <a:fillRect/>
          </a:stretch>
        </p:blipFill>
        <p:spPr>
          <a:xfrm>
            <a:off x="2978378" y="2677826"/>
            <a:ext cx="5946067" cy="1983393"/>
          </a:xfrm>
          <a:prstGeom prst="rect">
            <a:avLst/>
          </a:prstGeom>
        </p:spPr>
      </p:pic>
    </p:spTree>
    <p:extLst>
      <p:ext uri="{BB962C8B-B14F-4D97-AF65-F5344CB8AC3E}">
        <p14:creationId xmlns:p14="http://schemas.microsoft.com/office/powerpoint/2010/main" val="76395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797958-02FD-410F-CCBF-F58CCD18C9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9</a:t>
            </a:fld>
            <a:endParaRPr lang="en"/>
          </a:p>
        </p:txBody>
      </p:sp>
      <p:pic>
        <p:nvPicPr>
          <p:cNvPr id="4" name="Picture 3" descr="A person sitting on a chair&#10;&#10;AI-generated content may be incorrect.">
            <a:extLst>
              <a:ext uri="{FF2B5EF4-FFF2-40B4-BE49-F238E27FC236}">
                <a16:creationId xmlns:a16="http://schemas.microsoft.com/office/drawing/2014/main" id="{040719F3-4FD7-CF6C-0AEF-AF8B8A60B3E2}"/>
              </a:ext>
            </a:extLst>
          </p:cNvPr>
          <p:cNvPicPr>
            <a:picLocks noChangeAspect="1"/>
          </p:cNvPicPr>
          <p:nvPr/>
        </p:nvPicPr>
        <p:blipFill>
          <a:blip r:embed="rId2"/>
          <a:stretch>
            <a:fillRect/>
          </a:stretch>
        </p:blipFill>
        <p:spPr>
          <a:xfrm>
            <a:off x="206829" y="171450"/>
            <a:ext cx="4648200" cy="4800600"/>
          </a:xfrm>
          <a:prstGeom prst="rect">
            <a:avLst/>
          </a:prstGeom>
        </p:spPr>
      </p:pic>
      <p:sp>
        <p:nvSpPr>
          <p:cNvPr id="5" name="TextBox 4">
            <a:extLst>
              <a:ext uri="{FF2B5EF4-FFF2-40B4-BE49-F238E27FC236}">
                <a16:creationId xmlns:a16="http://schemas.microsoft.com/office/drawing/2014/main" id="{4375FADF-3A9B-7BAC-2AF1-BB44B94910A9}"/>
              </a:ext>
            </a:extLst>
          </p:cNvPr>
          <p:cNvSpPr txBox="1"/>
          <p:nvPr/>
        </p:nvSpPr>
        <p:spPr>
          <a:xfrm>
            <a:off x="4863316" y="794161"/>
            <a:ext cx="428253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rPr>
              <a:t>RSVP here:</a:t>
            </a:r>
            <a:endParaRPr lang="en-US"/>
          </a:p>
          <a:p>
            <a:pPr algn="ctr"/>
            <a:r>
              <a:rPr lang="en-US" sz="2000">
                <a:solidFill>
                  <a:schemeClr val="bg1"/>
                </a:solidFill>
                <a:hlinkClick r:id="rId3">
                  <a:extLst>
                    <a:ext uri="{A12FA001-AC4F-418D-AE19-62706E023703}">
                      <ahyp:hlinkClr xmlns:ahyp="http://schemas.microsoft.com/office/drawing/2018/hyperlinkcolor" val="tx"/>
                    </a:ext>
                  </a:extLst>
                </a:hlinkClick>
              </a:rPr>
              <a:t>https://tinyurl.com/VirtualLobby25</a:t>
            </a:r>
            <a:r>
              <a:rPr lang="en-US" sz="2000">
                <a:solidFill>
                  <a:schemeClr val="bg1"/>
                </a:solidFill>
              </a:rPr>
              <a:t> </a:t>
            </a:r>
          </a:p>
          <a:p>
            <a:endParaRPr lang="en-US"/>
          </a:p>
          <a:p>
            <a:endParaRPr lang="en-US"/>
          </a:p>
        </p:txBody>
      </p:sp>
      <p:pic>
        <p:nvPicPr>
          <p:cNvPr id="6" name="Picture 5" descr="A qr code on a white background&#10;&#10;AI-generated content may be incorrect.">
            <a:extLst>
              <a:ext uri="{FF2B5EF4-FFF2-40B4-BE49-F238E27FC236}">
                <a16:creationId xmlns:a16="http://schemas.microsoft.com/office/drawing/2014/main" id="{8856B020-5E4C-453C-DADD-C4C073723951}"/>
              </a:ext>
            </a:extLst>
          </p:cNvPr>
          <p:cNvPicPr>
            <a:picLocks noChangeAspect="1"/>
          </p:cNvPicPr>
          <p:nvPr/>
        </p:nvPicPr>
        <p:blipFill>
          <a:blip r:embed="rId4"/>
          <a:stretch>
            <a:fillRect/>
          </a:stretch>
        </p:blipFill>
        <p:spPr>
          <a:xfrm>
            <a:off x="5950403" y="2202995"/>
            <a:ext cx="2339067" cy="2145846"/>
          </a:xfrm>
          <a:prstGeom prst="rect">
            <a:avLst/>
          </a:prstGeom>
        </p:spPr>
      </p:pic>
    </p:spTree>
    <p:extLst>
      <p:ext uri="{BB962C8B-B14F-4D97-AF65-F5344CB8AC3E}">
        <p14:creationId xmlns:p14="http://schemas.microsoft.com/office/powerpoint/2010/main" val="3064864617"/>
      </p:ext>
    </p:extLst>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5">
      <a:dk1>
        <a:srgbClr val="000000"/>
      </a:dk1>
      <a:lt1>
        <a:srgbClr val="E8D3A2"/>
      </a:lt1>
      <a:dk2>
        <a:srgbClr val="32006E"/>
      </a:dk2>
      <a:lt2>
        <a:srgbClr val="FFFFFF"/>
      </a:lt2>
      <a:accent1>
        <a:srgbClr val="4B2E83"/>
      </a:accent1>
      <a:accent2>
        <a:srgbClr val="E8D3A2"/>
      </a:accent2>
      <a:accent3>
        <a:srgbClr val="FFFFFF"/>
      </a:accent3>
      <a:accent4>
        <a:srgbClr val="B2B2B2"/>
      </a:accent4>
      <a:accent5>
        <a:srgbClr val="FFC700"/>
      </a:accent5>
      <a:accent6>
        <a:srgbClr val="917B4C"/>
      </a:accent6>
      <a:hlink>
        <a:srgbClr val="32006E"/>
      </a:hlink>
      <a:folHlink>
        <a:srgbClr val="4B2E83"/>
      </a:folHlink>
    </a:clrScheme>
    <a:fontScheme name="UW">
      <a:majorFont>
        <a:latin typeface="Encode Sans Normal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42</Slides>
  <Notes>25</Notes>
  <HiddenSlides>0</HiddenSlide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Modern Writer</vt:lpstr>
      <vt:lpstr>Custom Design</vt:lpstr>
      <vt:lpstr>Office Theme</vt:lpstr>
      <vt:lpstr>Custom Design</vt:lpstr>
      <vt:lpstr>PowerPoint Presentation</vt:lpstr>
      <vt:lpstr>Call To Order</vt:lpstr>
      <vt:lpstr>1. Call to Order (Sponsor: Richard Schure, Time: 1 min.) [ACTION]  2. Land Acknowledgement (Sponsor: Edith Dale Time: 2 min.) [INFORMATION]  3. Announcements/ Public Comments (Sponsor: Richard Schure, Time: 10 min.) [INFORMATION]  4. Approval of Agenda (Sponsor: Richard Schure, Time: 1 min.) [ACTION]  5. Approval of Minutes (Sponsor: Richard Schure, Time: 1 min.) [ACTION] 6. Motion to Retroactively Validate All Action Items in Senate Meeting on February 19, 2025 by Mutual Consensus (Sponsor: Noah Hough, Time: 1 min.) [ACTION] 7. Student Health Fee Survey (Sponsor: Mykhail Lembke, Time: 10 min.) [ACTION] 8. Resolution For the Expansion of Class Accessibility (Second/Third Reading) (Sponsor: Autumn Yi, Time: 25 min) [ACTION] 9. Resolution for Compliance with DEI and Non-discrimination Policies by the Jackson School of Interational Studies (First Reading) (Sponsor: Ryan Wicklund, Pavandeep Josan, Time: 5 min) [INFORMATION] 10. A Joint Resolution Between GPSS and ASUW to Address Allegations of Sexism Within the University of Washington’s Institutions (First Reading) (Sponsor: Ryan Wicklund, Time: 5 min) [INFORMATION] 11. Resolution for the Graduate and Professional Student Senate (GPSS) to Join the United States Students Association (USSA) (First/ Second/ Third Reading) (Sponsor: Mykhail Lembke, Ryan Wicklund, Time: 25 min) [ACTION] 12. Resolution on King County Metro Bus Driver Shawn Yim and Honoring Transit Appreciation Week (First/ Second/ Third Reading) (Sponsor: Emilio Castañeda, Francis Choe, Time: 25 min) [INFORMATION] 13. Resolution for the Graduate and Professional Student Senate to Oppose Senate Bill 5785 and Support House Bill 1839 (First/ Second/ Third Reading) (Sponsor: Mykhail Lembke, Ryan Wicklund, Time: 25 min) [ACTION] 14. Senator of the Month (Sponsor: Edith Dale, Time: 5 min) [INFORMATION]  15. Officer Updates (Sponsor: Richard Shure, Time: 30 min) [INFORMATION] 16. Adjournment (Sponsor: Richard Schure, Time: 1 min.)  [ACTION]   </vt:lpstr>
      <vt:lpstr>Minutes from the GPSS Meeting 02/19, as circulated by email by Senate Director Annika Peterson on 3/11.</vt:lpstr>
      <vt:lpstr>Land Acknowledgement</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vt:lpstr>
      <vt:lpstr>Announcements/ Public Comments </vt:lpstr>
      <vt:lpstr>PowerPoint Presentation</vt:lpstr>
      <vt:lpstr>PowerPoint Presentation</vt:lpstr>
      <vt:lpstr>PowerPoint Presentation</vt:lpstr>
      <vt:lpstr>Paint &amp; Sip! </vt:lpstr>
      <vt:lpstr>Cultural Showcase </vt:lpstr>
      <vt:lpstr>Nutrition Workshop</vt:lpstr>
      <vt:lpstr>GPSS Karaoke Night </vt:lpstr>
      <vt:lpstr>PowerPoint Presentation</vt:lpstr>
      <vt:lpstr>Student Health Fee Survey</vt:lpstr>
      <vt:lpstr>Student Health Fee Survey</vt:lpstr>
      <vt:lpstr>Motion to Retroactively Validate All Action Items in Senate Meeting on February 19, 2025 by Mutual Consensus</vt:lpstr>
      <vt:lpstr>Resolution For the Expansion of Class Accessibility</vt:lpstr>
      <vt:lpstr>Resolution For the Expansion of Class Accessibility</vt:lpstr>
      <vt:lpstr>Resolution For the Expansion of Class Accessibility </vt:lpstr>
      <vt:lpstr>Resolution for Compliance with DEI and Non-discrimination Policies by the Jackson School of International Studies</vt:lpstr>
      <vt:lpstr>Resolution for Compliance with DEI and Non-discrimination Policies by the Jackson School of Intenational Studies</vt:lpstr>
      <vt:lpstr>A Joint Resolution Between GPSS and ASUW to Address Allegations of Sexism Within the University of Washington’s Institutions</vt:lpstr>
      <vt:lpstr>Equity Resource Guide and Toolkit </vt:lpstr>
      <vt:lpstr>A Joint Resolution Between GPSS and ASUW to Address Allegations of Sexism Within the University of Washington’s Institutions</vt:lpstr>
      <vt:lpstr>Motion to Suspend the Rules  </vt:lpstr>
      <vt:lpstr>Motion to Suspend the Rules  </vt:lpstr>
      <vt:lpstr>Resolution for the Graduate and Professional Student Senate (GPSS) to Join the United States Students Association (USSA)</vt:lpstr>
      <vt:lpstr>Resolution for the Graduate and Professional Student Senate (GPSS) to Join the United States Students Association (USSA)</vt:lpstr>
      <vt:lpstr>Resolution for the Graduate and Professional Student Senate (GPSS) to Join the United States Students Association (USSA)</vt:lpstr>
      <vt:lpstr>Resolution on King County Metro Bus Driver Shawn Yim and Honoring Transit Appreciation Week</vt:lpstr>
      <vt:lpstr>Resolution on King County Metro Bus Driver Shawn Yim and Honoring Transit Appreciation Week</vt:lpstr>
      <vt:lpstr>Resolution on King County Metro Bus Driver Shawn Yim and Honoring Transit Appreciation Week </vt:lpstr>
      <vt:lpstr>Resolution for the Graduate and Professional Student Senate to Oppose Senate Bill 5785 and Support House Bill 1839</vt:lpstr>
      <vt:lpstr>Resolution for the Graduate and Professional Student Senate to Oppose Senate Bill 5785 and Support House Bill 1839</vt:lpstr>
      <vt:lpstr>Resolution for the Graduate and Professional Student Senate to Oppose Senate Bill 5785 and Support House Bill 1839</vt:lpstr>
      <vt:lpstr>Senator of the Month </vt:lpstr>
      <vt:lpstr>Congratulations, Emilio!</vt:lpstr>
      <vt:lpstr>Officer Updates </vt:lpstr>
      <vt:lpstr>Adjournment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 Balatico</dc:creator>
  <cp:revision>3</cp:revision>
  <dcterms:modified xsi:type="dcterms:W3CDTF">2025-04-23T18:45:52Z</dcterms:modified>
</cp:coreProperties>
</file>