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ink/ink1.xml" ContentType="application/inkml+xml"/>
  <Override PartName="/ppt/notesSlides/notesSlide4.xml" ContentType="application/vnd.openxmlformats-officedocument.presentationml.notesSlide+xml"/>
  <Override PartName="/ppt/ink/ink2.xml" ContentType="application/inkml+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78" r:id="rId1"/>
    <p:sldMasterId id="2147483719" r:id="rId2"/>
    <p:sldMasterId id="2147483717" r:id="rId3"/>
    <p:sldMasterId id="2147483665" r:id="rId4"/>
  </p:sldMasterIdLst>
  <p:notesMasterIdLst>
    <p:notesMasterId r:id="rId59"/>
  </p:notesMasterIdLst>
  <p:sldIdLst>
    <p:sldId id="256" r:id="rId5"/>
    <p:sldId id="257" r:id="rId6"/>
    <p:sldId id="258" r:id="rId7"/>
    <p:sldId id="567" r:id="rId8"/>
    <p:sldId id="259" r:id="rId9"/>
    <p:sldId id="606" r:id="rId10"/>
    <p:sldId id="334" r:id="rId11"/>
    <p:sldId id="454" r:id="rId12"/>
    <p:sldId id="608" r:id="rId13"/>
    <p:sldId id="561" r:id="rId14"/>
    <p:sldId id="582" r:id="rId15"/>
    <p:sldId id="583" r:id="rId16"/>
    <p:sldId id="584" r:id="rId17"/>
    <p:sldId id="585" r:id="rId18"/>
    <p:sldId id="587" r:id="rId19"/>
    <p:sldId id="609" r:id="rId20"/>
    <p:sldId id="610" r:id="rId21"/>
    <p:sldId id="581" r:id="rId22"/>
    <p:sldId id="588" r:id="rId23"/>
    <p:sldId id="590" r:id="rId24"/>
    <p:sldId id="589" r:id="rId25"/>
    <p:sldId id="543" r:id="rId26"/>
    <p:sldId id="569" r:id="rId27"/>
    <p:sldId id="570" r:id="rId28"/>
    <p:sldId id="591" r:id="rId29"/>
    <p:sldId id="571" r:id="rId30"/>
    <p:sldId id="572" r:id="rId31"/>
    <p:sldId id="573" r:id="rId32"/>
    <p:sldId id="592" r:id="rId33"/>
    <p:sldId id="593" r:id="rId34"/>
    <p:sldId id="574" r:id="rId35"/>
    <p:sldId id="594" r:id="rId36"/>
    <p:sldId id="575" r:id="rId37"/>
    <p:sldId id="595" r:id="rId38"/>
    <p:sldId id="596" r:id="rId39"/>
    <p:sldId id="576" r:id="rId40"/>
    <p:sldId id="598" r:id="rId41"/>
    <p:sldId id="597" r:id="rId42"/>
    <p:sldId id="603" r:id="rId43"/>
    <p:sldId id="577" r:id="rId44"/>
    <p:sldId id="601" r:id="rId45"/>
    <p:sldId id="600" r:id="rId46"/>
    <p:sldId id="602" r:id="rId47"/>
    <p:sldId id="578" r:id="rId48"/>
    <p:sldId id="604" r:id="rId49"/>
    <p:sldId id="579" r:id="rId50"/>
    <p:sldId id="605" r:id="rId51"/>
    <p:sldId id="580" r:id="rId52"/>
    <p:sldId id="607" r:id="rId53"/>
    <p:sldId id="568" r:id="rId54"/>
    <p:sldId id="599" r:id="rId55"/>
    <p:sldId id="544" r:id="rId56"/>
    <p:sldId id="536" r:id="rId57"/>
    <p:sldId id="522" r:id="rId58"/>
  </p:sldIdLst>
  <p:sldSz cx="9144000" cy="5143500" type="screen16x9"/>
  <p:notesSz cx="6858000" cy="9144000"/>
  <p:embeddedFontLst>
    <p:embeddedFont>
      <p:font typeface="Encode Sans" panose="020B0604020202020204" charset="0"/>
      <p:regular r:id="rId60"/>
      <p:bold r:id="rId61"/>
    </p:embeddedFont>
    <p:embeddedFont>
      <p:font typeface="Encode Sans Black" panose="020B0604020202020204" charset="0"/>
      <p:bold r:id="rId62"/>
    </p:embeddedFont>
    <p:embeddedFont>
      <p:font typeface="Open Sans" panose="020B0604020202020204" charset="0"/>
      <p:regular r:id="rId63"/>
      <p:bold r:id="rId64"/>
      <p:italic r:id="rId65"/>
      <p:boldItalic r:id="rId66"/>
    </p:embeddedFont>
    <p:embeddedFont>
      <p:font typeface="Open Sans Light" panose="020B0604020202020204" charset="0"/>
      <p:regular r:id="rId67"/>
      <p:italic r:id="rId68"/>
    </p:embeddedFont>
    <p:embeddedFont>
      <p:font typeface="Segoe UI" panose="020B0502040204020203" pitchFamily="34" charset="0"/>
      <p:regular r:id="rId69"/>
      <p:bold r:id="rId70"/>
      <p:italic r:id="rId71"/>
      <p:boldItalic r:id="rId72"/>
    </p:embeddedFont>
    <p:embeddedFont>
      <p:font typeface="Source Code Pro" panose="020B0604020202020204" charset="0"/>
      <p:regular r:id="rId73"/>
      <p:bold r:id="rId74"/>
      <p:italic r:id="rId75"/>
      <p:boldItalic r:id="rId7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F2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FEBDC21-A194-088D-9130-B5BBCA72248E}" v="30" dt="2025-04-23T22:27:29.255"/>
    <p1510:client id="{512A2A2E-A2A0-9EE7-D538-73825BC4A376}" v="2" dt="2025-04-24T01:47:52.887"/>
    <p1510:client id="{610733FE-3F5D-DA06-78C6-FAFB0D900C40}" v="285" dt="2025-04-24T00:23:29.078"/>
    <p1510:client id="{6BA983AF-AC87-9829-5163-62C329B53364}" v="376" dt="2025-04-23T21:43:06.782"/>
    <p1510:client id="{C47500B6-FC69-20F6-5B0E-72A261393376}" v="1" dt="2025-04-24T00:52:16.646"/>
    <p1510:client id="{C9095672-9D43-2351-FFE1-43CCCFEBEB71}" v="3" dt="2025-04-24T02:07:15.308"/>
    <p1510:client id="{D52FDE74-E8DA-0E2A-B6BD-585CCAA21A2C}" v="151" dt="2025-04-23T23:23:00.13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font" Target="fonts/font4.fntdata"/><Relationship Id="rId68" Type="http://schemas.openxmlformats.org/officeDocument/2006/relationships/font" Target="fonts/font9.fntdata"/><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font" Target="fonts/font15.fntdata"/><Relationship Id="rId79" Type="http://schemas.openxmlformats.org/officeDocument/2006/relationships/theme" Target="theme/theme1.xml"/><Relationship Id="rId5" Type="http://schemas.openxmlformats.org/officeDocument/2006/relationships/slide" Target="slides/slide1.xml"/><Relationship Id="rId61" Type="http://schemas.openxmlformats.org/officeDocument/2006/relationships/font" Target="fonts/font2.fntdata"/><Relationship Id="rId82" Type="http://schemas.microsoft.com/office/2015/10/relationships/revisionInfo" Target="revisionInfo.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font" Target="fonts/font5.fntdata"/><Relationship Id="rId69" Type="http://schemas.openxmlformats.org/officeDocument/2006/relationships/font" Target="fonts/font10.fntdata"/><Relationship Id="rId77"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font" Target="fonts/font13.fntdata"/><Relationship Id="rId80"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notesMaster" Target="notesMasters/notesMaster1.xml"/><Relationship Id="rId67" Type="http://schemas.openxmlformats.org/officeDocument/2006/relationships/font" Target="fonts/font8.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font" Target="fonts/font3.fntdata"/><Relationship Id="rId70" Type="http://schemas.openxmlformats.org/officeDocument/2006/relationships/font" Target="fonts/font11.fntdata"/><Relationship Id="rId75" Type="http://schemas.openxmlformats.org/officeDocument/2006/relationships/font" Target="fonts/font16.fntdata"/><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font" Target="fonts/font1.fntdata"/><Relationship Id="rId65" Type="http://schemas.openxmlformats.org/officeDocument/2006/relationships/font" Target="fonts/font6.fntdata"/><Relationship Id="rId73" Type="http://schemas.openxmlformats.org/officeDocument/2006/relationships/font" Target="fonts/font14.fntdata"/><Relationship Id="rId78" Type="http://schemas.openxmlformats.org/officeDocument/2006/relationships/viewProps" Target="viewProps.xml"/><Relationship Id="rId81" Type="http://schemas.microsoft.com/office/2016/11/relationships/changesInfo" Target="changesInfos/changesInfo1.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font" Target="fonts/font17.fntdata"/><Relationship Id="rId7" Type="http://schemas.openxmlformats.org/officeDocument/2006/relationships/slide" Target="slides/slide3.xml"/><Relationship Id="rId71" Type="http://schemas.openxmlformats.org/officeDocument/2006/relationships/font" Target="fonts/font12.fntdata"/><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font" Target="fonts/font7.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ranco Carlos, GPSS Budget Director" userId="S::gpssbs@uw.edu::0e5b9b37-7c0d-48d5-b8a8-50fd53c0691e" providerId="AD" clId="Web-{C9095672-9D43-2351-FFE1-43CCCFEBEB71}"/>
    <pc:docChg chg="modSld">
      <pc:chgData name="Franco Carlos, GPSS Budget Director" userId="S::gpssbs@uw.edu::0e5b9b37-7c0d-48d5-b8a8-50fd53c0691e" providerId="AD" clId="Web-{C9095672-9D43-2351-FFE1-43CCCFEBEB71}" dt="2025-04-24T02:07:14.277" v="1" actId="14100"/>
      <pc:docMkLst>
        <pc:docMk/>
      </pc:docMkLst>
      <pc:sldChg chg="modSp">
        <pc:chgData name="Franco Carlos, GPSS Budget Director" userId="S::gpssbs@uw.edu::0e5b9b37-7c0d-48d5-b8a8-50fd53c0691e" providerId="AD" clId="Web-{C9095672-9D43-2351-FFE1-43CCCFEBEB71}" dt="2025-04-24T02:07:14.277" v="1" actId="14100"/>
        <pc:sldMkLst>
          <pc:docMk/>
          <pc:sldMk cId="105039616" sldId="597"/>
        </pc:sldMkLst>
        <pc:spChg chg="mod">
          <ac:chgData name="Franco Carlos, GPSS Budget Director" userId="S::gpssbs@uw.edu::0e5b9b37-7c0d-48d5-b8a8-50fd53c0691e" providerId="AD" clId="Web-{C9095672-9D43-2351-FFE1-43CCCFEBEB71}" dt="2025-04-24T02:07:14.277" v="1" actId="14100"/>
          <ac:spMkLst>
            <pc:docMk/>
            <pc:sldMk cId="105039616" sldId="597"/>
            <ac:spMk id="4" creationId="{9FE1D6A8-1ED9-1EFB-CD31-B38A3C7C2F9C}"/>
          </ac:spMkLst>
        </pc:spChg>
      </pc:sldChg>
    </pc:docChg>
  </pc:docChgLst>
  <pc:docChgLst>
    <pc:chgData name="Edith Dale, GPSS Vice President Equity and Inclusion" userId="S::gpssvpei@uw.edu::aa8ed126-f4b6-4897-a007-2fe23cb6b068" providerId="AD" clId="Web-{512A2A2E-A2A0-9EE7-D538-73825BC4A376}"/>
    <pc:docChg chg="modSld">
      <pc:chgData name="Edith Dale, GPSS Vice President Equity and Inclusion" userId="S::gpssvpei@uw.edu::aa8ed126-f4b6-4897-a007-2fe23cb6b068" providerId="AD" clId="Web-{512A2A2E-A2A0-9EE7-D538-73825BC4A376}" dt="2025-04-24T01:47:52.887" v="1" actId="1076"/>
      <pc:docMkLst>
        <pc:docMk/>
      </pc:docMkLst>
      <pc:sldChg chg="modSp">
        <pc:chgData name="Edith Dale, GPSS Vice President Equity and Inclusion" userId="S::gpssvpei@uw.edu::aa8ed126-f4b6-4897-a007-2fe23cb6b068" providerId="AD" clId="Web-{512A2A2E-A2A0-9EE7-D538-73825BC4A376}" dt="2025-04-24T01:47:52.887" v="1" actId="1076"/>
        <pc:sldMkLst>
          <pc:docMk/>
          <pc:sldMk cId="195080291" sldId="594"/>
        </pc:sldMkLst>
        <pc:picChg chg="mod">
          <ac:chgData name="Edith Dale, GPSS Vice President Equity and Inclusion" userId="S::gpssvpei@uw.edu::aa8ed126-f4b6-4897-a007-2fe23cb6b068" providerId="AD" clId="Web-{512A2A2E-A2A0-9EE7-D538-73825BC4A376}" dt="2025-04-24T01:47:52.887" v="1" actId="1076"/>
          <ac:picMkLst>
            <pc:docMk/>
            <pc:sldMk cId="195080291" sldId="594"/>
            <ac:picMk id="3" creationId="{1791817F-EA3A-E10F-800C-8808350ACE42}"/>
          </ac:picMkLst>
        </pc:picChg>
      </pc:sldChg>
    </pc:docChg>
  </pc:docChgLst>
  <pc:docChgLst>
    <pc:chgData name="Jordynn Hays GPSS University Affairs Director" userId="S::gpssua@uw.edu::a545e726-4f49-48b9-a291-8e5bf6d6697c" providerId="AD" clId="Web-{02EEB935-78B9-BE75-7957-259D87C75306}"/>
    <pc:docChg chg="addSld delSld modSld">
      <pc:chgData name="Jordynn Hays GPSS University Affairs Director" userId="S::gpssua@uw.edu::a545e726-4f49-48b9-a291-8e5bf6d6697c" providerId="AD" clId="Web-{02EEB935-78B9-BE75-7957-259D87C75306}" dt="2025-04-16T18:11:38.019" v="44"/>
      <pc:docMkLst>
        <pc:docMk/>
      </pc:docMkLst>
      <pc:sldChg chg="delSp">
        <pc:chgData name="Jordynn Hays GPSS University Affairs Director" userId="S::gpssua@uw.edu::a545e726-4f49-48b9-a291-8e5bf6d6697c" providerId="AD" clId="Web-{02EEB935-78B9-BE75-7957-259D87C75306}" dt="2025-04-16T18:09:40.769" v="0"/>
        <pc:sldMkLst>
          <pc:docMk/>
          <pc:sldMk cId="0" sldId="257"/>
        </pc:sldMkLst>
        <pc:picChg chg="del">
          <ac:chgData name="Jordynn Hays GPSS University Affairs Director" userId="S::gpssua@uw.edu::a545e726-4f49-48b9-a291-8e5bf6d6697c" providerId="AD" clId="Web-{02EEB935-78B9-BE75-7957-259D87C75306}" dt="2025-04-16T18:09:40.769" v="0"/>
          <ac:picMkLst>
            <pc:docMk/>
            <pc:sldMk cId="0" sldId="257"/>
            <ac:picMk id="2" creationId="{9D4FCBBA-65D5-FCF4-C068-5BE3FF4FC45C}"/>
          </ac:picMkLst>
        </pc:picChg>
      </pc:sldChg>
      <pc:sldChg chg="delSp modSp">
        <pc:chgData name="Jordynn Hays GPSS University Affairs Director" userId="S::gpssua@uw.edu::a545e726-4f49-48b9-a291-8e5bf6d6697c" providerId="AD" clId="Web-{02EEB935-78B9-BE75-7957-259D87C75306}" dt="2025-04-16T18:09:58.644" v="6"/>
        <pc:sldMkLst>
          <pc:docMk/>
          <pc:sldMk cId="0" sldId="258"/>
        </pc:sldMkLst>
        <pc:spChg chg="mod">
          <ac:chgData name="Jordynn Hays GPSS University Affairs Director" userId="S::gpssua@uw.edu::a545e726-4f49-48b9-a291-8e5bf6d6697c" providerId="AD" clId="Web-{02EEB935-78B9-BE75-7957-259D87C75306}" dt="2025-04-16T18:09:48.066" v="1" actId="20577"/>
          <ac:spMkLst>
            <pc:docMk/>
            <pc:sldMk cId="0" sldId="258"/>
            <ac:spMk id="4" creationId="{C18806FD-E573-5D8E-8642-698F33AF0623}"/>
          </ac:spMkLst>
        </pc:spChg>
        <pc:spChg chg="del mod">
          <ac:chgData name="Jordynn Hays GPSS University Affairs Director" userId="S::gpssua@uw.edu::a545e726-4f49-48b9-a291-8e5bf6d6697c" providerId="AD" clId="Web-{02EEB935-78B9-BE75-7957-259D87C75306}" dt="2025-04-16T18:09:53.550" v="4"/>
          <ac:spMkLst>
            <pc:docMk/>
            <pc:sldMk cId="0" sldId="258"/>
            <ac:spMk id="5" creationId="{AABDB67C-F9E8-BC63-3D49-F7AA05B6165D}"/>
          </ac:spMkLst>
        </pc:spChg>
        <pc:spChg chg="del mod">
          <ac:chgData name="Jordynn Hays GPSS University Affairs Director" userId="S::gpssua@uw.edu::a545e726-4f49-48b9-a291-8e5bf6d6697c" providerId="AD" clId="Web-{02EEB935-78B9-BE75-7957-259D87C75306}" dt="2025-04-16T18:09:58.644" v="6"/>
          <ac:spMkLst>
            <pc:docMk/>
            <pc:sldMk cId="0" sldId="258"/>
            <ac:spMk id="10" creationId="{163D1A7E-A29A-F47F-8A52-A8E326F4BD70}"/>
          </ac:spMkLst>
        </pc:spChg>
        <pc:picChg chg="del">
          <ac:chgData name="Jordynn Hays GPSS University Affairs Director" userId="S::gpssua@uw.edu::a545e726-4f49-48b9-a291-8e5bf6d6697c" providerId="AD" clId="Web-{02EEB935-78B9-BE75-7957-259D87C75306}" dt="2025-04-16T18:09:48.487" v="2"/>
          <ac:picMkLst>
            <pc:docMk/>
            <pc:sldMk cId="0" sldId="258"/>
            <ac:picMk id="6" creationId="{83D7F491-FD5C-5373-A6FF-B6CDDDB8591E}"/>
          </ac:picMkLst>
        </pc:picChg>
      </pc:sldChg>
      <pc:sldChg chg="del">
        <pc:chgData name="Jordynn Hays GPSS University Affairs Director" userId="S::gpssua@uw.edu::a545e726-4f49-48b9-a291-8e5bf6d6697c" providerId="AD" clId="Web-{02EEB935-78B9-BE75-7957-259D87C75306}" dt="2025-04-16T18:10:17.816" v="13"/>
        <pc:sldMkLst>
          <pc:docMk/>
          <pc:sldMk cId="1996354632" sldId="275"/>
        </pc:sldMkLst>
      </pc:sldChg>
      <pc:sldChg chg="delSp">
        <pc:chgData name="Jordynn Hays GPSS University Affairs Director" userId="S::gpssua@uw.edu::a545e726-4f49-48b9-a291-8e5bf6d6697c" providerId="AD" clId="Web-{02EEB935-78B9-BE75-7957-259D87C75306}" dt="2025-04-16T18:10:09.441" v="10"/>
        <pc:sldMkLst>
          <pc:docMk/>
          <pc:sldMk cId="1855413334" sldId="454"/>
        </pc:sldMkLst>
        <pc:picChg chg="del">
          <ac:chgData name="Jordynn Hays GPSS University Affairs Director" userId="S::gpssua@uw.edu::a545e726-4f49-48b9-a291-8e5bf6d6697c" providerId="AD" clId="Web-{02EEB935-78B9-BE75-7957-259D87C75306}" dt="2025-04-16T18:10:09.441" v="10"/>
          <ac:picMkLst>
            <pc:docMk/>
            <pc:sldMk cId="1855413334" sldId="454"/>
            <ac:picMk id="3" creationId="{F47A6D0F-B27F-A1D2-E1E8-91B11061DC03}"/>
          </ac:picMkLst>
        </pc:picChg>
      </pc:sldChg>
      <pc:sldChg chg="del">
        <pc:chgData name="Jordynn Hays GPSS University Affairs Director" userId="S::gpssua@uw.edu::a545e726-4f49-48b9-a291-8e5bf6d6697c" providerId="AD" clId="Web-{02EEB935-78B9-BE75-7957-259D87C75306}" dt="2025-04-16T18:10:13.753" v="12"/>
        <pc:sldMkLst>
          <pc:docMk/>
          <pc:sldMk cId="265297887" sldId="532"/>
        </pc:sldMkLst>
      </pc:sldChg>
      <pc:sldChg chg="del">
        <pc:chgData name="Jordynn Hays GPSS University Affairs Director" userId="S::gpssua@uw.edu::a545e726-4f49-48b9-a291-8e5bf6d6697c" providerId="AD" clId="Web-{02EEB935-78B9-BE75-7957-259D87C75306}" dt="2025-04-16T18:10:18.519" v="14"/>
        <pc:sldMkLst>
          <pc:docMk/>
          <pc:sldMk cId="2123598350" sldId="533"/>
        </pc:sldMkLst>
      </pc:sldChg>
      <pc:sldChg chg="del">
        <pc:chgData name="Jordynn Hays GPSS University Affairs Director" userId="S::gpssua@uw.edu::a545e726-4f49-48b9-a291-8e5bf6d6697c" providerId="AD" clId="Web-{02EEB935-78B9-BE75-7957-259D87C75306}" dt="2025-04-16T18:10:21.456" v="15"/>
        <pc:sldMkLst>
          <pc:docMk/>
          <pc:sldMk cId="2959141379" sldId="535"/>
        </pc:sldMkLst>
      </pc:sldChg>
      <pc:sldChg chg="delSp">
        <pc:chgData name="Jordynn Hays GPSS University Affairs Director" userId="S::gpssua@uw.edu::a545e726-4f49-48b9-a291-8e5bf6d6697c" providerId="AD" clId="Web-{02EEB935-78B9-BE75-7957-259D87C75306}" dt="2025-04-16T18:11:38.019" v="44"/>
        <pc:sldMkLst>
          <pc:docMk/>
          <pc:sldMk cId="4068475743" sldId="536"/>
        </pc:sldMkLst>
        <pc:picChg chg="del">
          <ac:chgData name="Jordynn Hays GPSS University Affairs Director" userId="S::gpssua@uw.edu::a545e726-4f49-48b9-a291-8e5bf6d6697c" providerId="AD" clId="Web-{02EEB935-78B9-BE75-7957-259D87C75306}" dt="2025-04-16T18:11:38.019" v="44"/>
          <ac:picMkLst>
            <pc:docMk/>
            <pc:sldMk cId="4068475743" sldId="536"/>
            <ac:picMk id="3" creationId="{97CCE377-E6C4-42BD-54C4-C16CC41F3AC2}"/>
          </ac:picMkLst>
        </pc:picChg>
      </pc:sldChg>
      <pc:sldChg chg="del">
        <pc:chgData name="Jordynn Hays GPSS University Affairs Director" userId="S::gpssua@uw.edu::a545e726-4f49-48b9-a291-8e5bf6d6697c" providerId="AD" clId="Web-{02EEB935-78B9-BE75-7957-259D87C75306}" dt="2025-04-16T18:10:34.925" v="19"/>
        <pc:sldMkLst>
          <pc:docMk/>
          <pc:sldMk cId="3593407938" sldId="537"/>
        </pc:sldMkLst>
      </pc:sldChg>
      <pc:sldChg chg="del">
        <pc:chgData name="Jordynn Hays GPSS University Affairs Director" userId="S::gpssua@uw.edu::a545e726-4f49-48b9-a291-8e5bf6d6697c" providerId="AD" clId="Web-{02EEB935-78B9-BE75-7957-259D87C75306}" dt="2025-04-16T18:10:59.534" v="22"/>
        <pc:sldMkLst>
          <pc:docMk/>
          <pc:sldMk cId="2624704164" sldId="538"/>
        </pc:sldMkLst>
      </pc:sldChg>
      <pc:sldChg chg="del">
        <pc:chgData name="Jordynn Hays GPSS University Affairs Director" userId="S::gpssua@uw.edu::a545e726-4f49-48b9-a291-8e5bf6d6697c" providerId="AD" clId="Web-{02EEB935-78B9-BE75-7957-259D87C75306}" dt="2025-04-16T18:11:08.456" v="26"/>
        <pc:sldMkLst>
          <pc:docMk/>
          <pc:sldMk cId="3337024604" sldId="540"/>
        </pc:sldMkLst>
      </pc:sldChg>
      <pc:sldChg chg="del">
        <pc:chgData name="Jordynn Hays GPSS University Affairs Director" userId="S::gpssua@uw.edu::a545e726-4f49-48b9-a291-8e5bf6d6697c" providerId="AD" clId="Web-{02EEB935-78B9-BE75-7957-259D87C75306}" dt="2025-04-16T18:11:09.831" v="27"/>
        <pc:sldMkLst>
          <pc:docMk/>
          <pc:sldMk cId="3693555713" sldId="541"/>
        </pc:sldMkLst>
      </pc:sldChg>
      <pc:sldChg chg="del">
        <pc:chgData name="Jordynn Hays GPSS University Affairs Director" userId="S::gpssua@uw.edu::a545e726-4f49-48b9-a291-8e5bf6d6697c" providerId="AD" clId="Web-{02EEB935-78B9-BE75-7957-259D87C75306}" dt="2025-04-16T18:11:11.441" v="28"/>
        <pc:sldMkLst>
          <pc:docMk/>
          <pc:sldMk cId="326107582" sldId="542"/>
        </pc:sldMkLst>
      </pc:sldChg>
      <pc:sldChg chg="delSp add del">
        <pc:chgData name="Jordynn Hays GPSS University Affairs Director" userId="S::gpssua@uw.edu::a545e726-4f49-48b9-a291-8e5bf6d6697c" providerId="AD" clId="Web-{02EEB935-78B9-BE75-7957-259D87C75306}" dt="2025-04-16T18:11:32.441" v="41"/>
        <pc:sldMkLst>
          <pc:docMk/>
          <pc:sldMk cId="1020375421" sldId="543"/>
        </pc:sldMkLst>
        <pc:picChg chg="del">
          <ac:chgData name="Jordynn Hays GPSS University Affairs Director" userId="S::gpssua@uw.edu::a545e726-4f49-48b9-a291-8e5bf6d6697c" providerId="AD" clId="Web-{02EEB935-78B9-BE75-7957-259D87C75306}" dt="2025-04-16T18:11:32.441" v="41"/>
          <ac:picMkLst>
            <pc:docMk/>
            <pc:sldMk cId="1020375421" sldId="543"/>
            <ac:picMk id="3" creationId="{43037D06-62A0-4E19-5EEC-C8D575E028FA}"/>
          </ac:picMkLst>
        </pc:picChg>
      </pc:sldChg>
      <pc:sldChg chg="delSp">
        <pc:chgData name="Jordynn Hays GPSS University Affairs Director" userId="S::gpssua@uw.edu::a545e726-4f49-48b9-a291-8e5bf6d6697c" providerId="AD" clId="Web-{02EEB935-78B9-BE75-7957-259D87C75306}" dt="2025-04-16T18:11:36.097" v="43"/>
        <pc:sldMkLst>
          <pc:docMk/>
          <pc:sldMk cId="3102001650" sldId="544"/>
        </pc:sldMkLst>
        <pc:picChg chg="del">
          <ac:chgData name="Jordynn Hays GPSS University Affairs Director" userId="S::gpssua@uw.edu::a545e726-4f49-48b9-a291-8e5bf6d6697c" providerId="AD" clId="Web-{02EEB935-78B9-BE75-7957-259D87C75306}" dt="2025-04-16T18:11:36.097" v="43"/>
          <ac:picMkLst>
            <pc:docMk/>
            <pc:sldMk cId="3102001650" sldId="544"/>
            <ac:picMk id="3" creationId="{A12FF1A3-4BAE-C4D5-D81C-1168131DBC4F}"/>
          </ac:picMkLst>
        </pc:picChg>
      </pc:sldChg>
      <pc:sldChg chg="del">
        <pc:chgData name="Jordynn Hays GPSS University Affairs Director" userId="S::gpssua@uw.edu::a545e726-4f49-48b9-a291-8e5bf6d6697c" providerId="AD" clId="Web-{02EEB935-78B9-BE75-7957-259D87C75306}" dt="2025-04-16T18:10:50.347" v="20"/>
        <pc:sldMkLst>
          <pc:docMk/>
          <pc:sldMk cId="1267681611" sldId="546"/>
        </pc:sldMkLst>
      </pc:sldChg>
      <pc:sldChg chg="del">
        <pc:chgData name="Jordynn Hays GPSS University Affairs Director" userId="S::gpssua@uw.edu::a545e726-4f49-48b9-a291-8e5bf6d6697c" providerId="AD" clId="Web-{02EEB935-78B9-BE75-7957-259D87C75306}" dt="2025-04-16T18:10:51.472" v="21"/>
        <pc:sldMkLst>
          <pc:docMk/>
          <pc:sldMk cId="3696197899" sldId="548"/>
        </pc:sldMkLst>
      </pc:sldChg>
      <pc:sldChg chg="del">
        <pc:chgData name="Jordynn Hays GPSS University Affairs Director" userId="S::gpssua@uw.edu::a545e726-4f49-48b9-a291-8e5bf6d6697c" providerId="AD" clId="Web-{02EEB935-78B9-BE75-7957-259D87C75306}" dt="2025-04-16T18:11:00.909" v="23"/>
        <pc:sldMkLst>
          <pc:docMk/>
          <pc:sldMk cId="1433661858" sldId="549"/>
        </pc:sldMkLst>
      </pc:sldChg>
      <pc:sldChg chg="del">
        <pc:chgData name="Jordynn Hays GPSS University Affairs Director" userId="S::gpssua@uw.edu::a545e726-4f49-48b9-a291-8e5bf6d6697c" providerId="AD" clId="Web-{02EEB935-78B9-BE75-7957-259D87C75306}" dt="2025-04-16T18:11:07.597" v="25"/>
        <pc:sldMkLst>
          <pc:docMk/>
          <pc:sldMk cId="1049025797" sldId="550"/>
        </pc:sldMkLst>
      </pc:sldChg>
      <pc:sldChg chg="del">
        <pc:chgData name="Jordynn Hays GPSS University Affairs Director" userId="S::gpssua@uw.edu::a545e726-4f49-48b9-a291-8e5bf6d6697c" providerId="AD" clId="Web-{02EEB935-78B9-BE75-7957-259D87C75306}" dt="2025-04-16T18:11:15.269" v="32"/>
        <pc:sldMkLst>
          <pc:docMk/>
          <pc:sldMk cId="1292212465" sldId="551"/>
        </pc:sldMkLst>
      </pc:sldChg>
      <pc:sldChg chg="del">
        <pc:chgData name="Jordynn Hays GPSS University Affairs Director" userId="S::gpssua@uw.edu::a545e726-4f49-48b9-a291-8e5bf6d6697c" providerId="AD" clId="Web-{02EEB935-78B9-BE75-7957-259D87C75306}" dt="2025-04-16T18:10:26.972" v="16"/>
        <pc:sldMkLst>
          <pc:docMk/>
          <pc:sldMk cId="126767705" sldId="552"/>
        </pc:sldMkLst>
      </pc:sldChg>
      <pc:sldChg chg="del">
        <pc:chgData name="Jordynn Hays GPSS University Affairs Director" userId="S::gpssua@uw.edu::a545e726-4f49-48b9-a291-8e5bf6d6697c" providerId="AD" clId="Web-{02EEB935-78B9-BE75-7957-259D87C75306}" dt="2025-04-16T18:11:16.316" v="33"/>
        <pc:sldMkLst>
          <pc:docMk/>
          <pc:sldMk cId="122296339" sldId="553"/>
        </pc:sldMkLst>
      </pc:sldChg>
      <pc:sldChg chg="del">
        <pc:chgData name="Jordynn Hays GPSS University Affairs Director" userId="S::gpssua@uw.edu::a545e726-4f49-48b9-a291-8e5bf6d6697c" providerId="AD" clId="Web-{02EEB935-78B9-BE75-7957-259D87C75306}" dt="2025-04-16T18:11:12.112" v="29"/>
        <pc:sldMkLst>
          <pc:docMk/>
          <pc:sldMk cId="2261661444" sldId="554"/>
        </pc:sldMkLst>
      </pc:sldChg>
      <pc:sldChg chg="del">
        <pc:chgData name="Jordynn Hays GPSS University Affairs Director" userId="S::gpssua@uw.edu::a545e726-4f49-48b9-a291-8e5bf6d6697c" providerId="AD" clId="Web-{02EEB935-78B9-BE75-7957-259D87C75306}" dt="2025-04-16T18:11:12.847" v="30"/>
        <pc:sldMkLst>
          <pc:docMk/>
          <pc:sldMk cId="3842144206" sldId="555"/>
        </pc:sldMkLst>
      </pc:sldChg>
      <pc:sldChg chg="del">
        <pc:chgData name="Jordynn Hays GPSS University Affairs Director" userId="S::gpssua@uw.edu::a545e726-4f49-48b9-a291-8e5bf6d6697c" providerId="AD" clId="Web-{02EEB935-78B9-BE75-7957-259D87C75306}" dt="2025-04-16T18:11:24.675" v="35"/>
        <pc:sldMkLst>
          <pc:docMk/>
          <pc:sldMk cId="87725034" sldId="556"/>
        </pc:sldMkLst>
      </pc:sldChg>
      <pc:sldChg chg="add del">
        <pc:chgData name="Jordynn Hays GPSS University Affairs Director" userId="S::gpssua@uw.edu::a545e726-4f49-48b9-a291-8e5bf6d6697c" providerId="AD" clId="Web-{02EEB935-78B9-BE75-7957-259D87C75306}" dt="2025-04-16T18:11:30.628" v="40"/>
        <pc:sldMkLst>
          <pc:docMk/>
          <pc:sldMk cId="1905064670" sldId="557"/>
        </pc:sldMkLst>
      </pc:sldChg>
      <pc:sldChg chg="del">
        <pc:chgData name="Jordynn Hays GPSS University Affairs Director" userId="S::gpssua@uw.edu::a545e726-4f49-48b9-a291-8e5bf6d6697c" providerId="AD" clId="Web-{02EEB935-78B9-BE75-7957-259D87C75306}" dt="2025-04-16T18:10:28.425" v="17"/>
        <pc:sldMkLst>
          <pc:docMk/>
          <pc:sldMk cId="2677411845" sldId="558"/>
        </pc:sldMkLst>
      </pc:sldChg>
      <pc:sldChg chg="del">
        <pc:chgData name="Jordynn Hays GPSS University Affairs Director" userId="S::gpssua@uw.edu::a545e726-4f49-48b9-a291-8e5bf6d6697c" providerId="AD" clId="Web-{02EEB935-78B9-BE75-7957-259D87C75306}" dt="2025-04-16T18:11:14.409" v="31"/>
        <pc:sldMkLst>
          <pc:docMk/>
          <pc:sldMk cId="1658462087" sldId="559"/>
        </pc:sldMkLst>
      </pc:sldChg>
      <pc:sldChg chg="del">
        <pc:chgData name="Jordynn Hays GPSS University Affairs Director" userId="S::gpssua@uw.edu::a545e726-4f49-48b9-a291-8e5bf6d6697c" providerId="AD" clId="Web-{02EEB935-78B9-BE75-7957-259D87C75306}" dt="2025-04-16T18:11:23.831" v="34"/>
        <pc:sldMkLst>
          <pc:docMk/>
          <pc:sldMk cId="2001231713" sldId="560"/>
        </pc:sldMkLst>
      </pc:sldChg>
      <pc:sldChg chg="del">
        <pc:chgData name="Jordynn Hays GPSS University Affairs Director" userId="S::gpssua@uw.edu::a545e726-4f49-48b9-a291-8e5bf6d6697c" providerId="AD" clId="Web-{02EEB935-78B9-BE75-7957-259D87C75306}" dt="2025-04-16T18:11:33.847" v="42"/>
        <pc:sldMkLst>
          <pc:docMk/>
          <pc:sldMk cId="1836964584" sldId="562"/>
        </pc:sldMkLst>
      </pc:sldChg>
      <pc:sldChg chg="del">
        <pc:chgData name="Jordynn Hays GPSS University Affairs Director" userId="S::gpssua@uw.edu::a545e726-4f49-48b9-a291-8e5bf6d6697c" providerId="AD" clId="Web-{02EEB935-78B9-BE75-7957-259D87C75306}" dt="2025-04-16T18:10:11.691" v="11"/>
        <pc:sldMkLst>
          <pc:docMk/>
          <pc:sldMk cId="3064864617" sldId="564"/>
        </pc:sldMkLst>
      </pc:sldChg>
      <pc:sldChg chg="del">
        <pc:chgData name="Jordynn Hays GPSS University Affairs Director" userId="S::gpssua@uw.edu::a545e726-4f49-48b9-a291-8e5bf6d6697c" providerId="AD" clId="Web-{02EEB935-78B9-BE75-7957-259D87C75306}" dt="2025-04-16T18:11:02.925" v="24"/>
        <pc:sldMkLst>
          <pc:docMk/>
          <pc:sldMk cId="2931033132" sldId="565"/>
        </pc:sldMkLst>
      </pc:sldChg>
      <pc:sldChg chg="delSp modSp">
        <pc:chgData name="Jordynn Hays GPSS University Affairs Director" userId="S::gpssua@uw.edu::a545e726-4f49-48b9-a291-8e5bf6d6697c" providerId="AD" clId="Web-{02EEB935-78B9-BE75-7957-259D87C75306}" dt="2025-04-16T18:10:03.769" v="9"/>
        <pc:sldMkLst>
          <pc:docMk/>
          <pc:sldMk cId="2608936111" sldId="567"/>
        </pc:sldMkLst>
        <pc:spChg chg="mod">
          <ac:chgData name="Jordynn Hays GPSS University Affairs Director" userId="S::gpssua@uw.edu::a545e726-4f49-48b9-a291-8e5bf6d6697c" providerId="AD" clId="Web-{02EEB935-78B9-BE75-7957-259D87C75306}" dt="2025-04-16T18:10:02.894" v="8" actId="20577"/>
          <ac:spMkLst>
            <pc:docMk/>
            <pc:sldMk cId="2608936111" sldId="567"/>
            <ac:spMk id="4" creationId="{C18806FD-E573-5D8E-8642-698F33AF0623}"/>
          </ac:spMkLst>
        </pc:spChg>
        <pc:picChg chg="del">
          <ac:chgData name="Jordynn Hays GPSS University Affairs Director" userId="S::gpssua@uw.edu::a545e726-4f49-48b9-a291-8e5bf6d6697c" providerId="AD" clId="Web-{02EEB935-78B9-BE75-7957-259D87C75306}" dt="2025-04-16T18:10:03.769" v="9"/>
          <ac:picMkLst>
            <pc:docMk/>
            <pc:sldMk cId="2608936111" sldId="567"/>
            <ac:picMk id="8" creationId="{B52A1E58-5791-C217-5E3F-06C7A80B580F}"/>
          </ac:picMkLst>
        </pc:picChg>
      </pc:sldChg>
      <pc:sldChg chg="del">
        <pc:chgData name="Jordynn Hays GPSS University Affairs Director" userId="S::gpssua@uw.edu::a545e726-4f49-48b9-a291-8e5bf6d6697c" providerId="AD" clId="Web-{02EEB935-78B9-BE75-7957-259D87C75306}" dt="2025-04-16T18:10:30.316" v="18"/>
        <pc:sldMkLst>
          <pc:docMk/>
          <pc:sldMk cId="683775402" sldId="568"/>
        </pc:sldMkLst>
      </pc:sldChg>
    </pc:docChg>
  </pc:docChgLst>
  <pc:docChgLst>
    <pc:chgData name="Kana Saarni, GPSS Vice President Internal Affairs" userId="S::gpssvpin@uw.edu::f43add8f-db69-457b-86c1-14e3f43960d0" providerId="AD" clId="Web-{610733FE-3F5D-DA06-78C6-FAFB0D900C40}"/>
    <pc:docChg chg="addSld modSld sldOrd">
      <pc:chgData name="Kana Saarni, GPSS Vice President Internal Affairs" userId="S::gpssvpin@uw.edu::f43add8f-db69-457b-86c1-14e3f43960d0" providerId="AD" clId="Web-{610733FE-3F5D-DA06-78C6-FAFB0D900C40}" dt="2025-04-24T00:23:29.078" v="155" actId="1076"/>
      <pc:docMkLst>
        <pc:docMk/>
      </pc:docMkLst>
      <pc:sldChg chg="addSp delSp modSp">
        <pc:chgData name="Kana Saarni, GPSS Vice President Internal Affairs" userId="S::gpssvpin@uw.edu::f43add8f-db69-457b-86c1-14e3f43960d0" providerId="AD" clId="Web-{610733FE-3F5D-DA06-78C6-FAFB0D900C40}" dt="2025-04-23T23:51:24.662" v="41" actId="1076"/>
        <pc:sldMkLst>
          <pc:docMk/>
          <pc:sldMk cId="265297887" sldId="581"/>
        </pc:sldMkLst>
        <pc:spChg chg="mod">
          <ac:chgData name="Kana Saarni, GPSS Vice President Internal Affairs" userId="S::gpssvpin@uw.edu::f43add8f-db69-457b-86c1-14e3f43960d0" providerId="AD" clId="Web-{610733FE-3F5D-DA06-78C6-FAFB0D900C40}" dt="2025-04-23T23:48:07.350" v="38" actId="20577"/>
          <ac:spMkLst>
            <pc:docMk/>
            <pc:sldMk cId="265297887" sldId="581"/>
            <ac:spMk id="6" creationId="{65158CBC-822F-7D8F-474A-62BEA0ACA771}"/>
          </ac:spMkLst>
        </pc:spChg>
        <pc:picChg chg="del mod">
          <ac:chgData name="Kana Saarni, GPSS Vice President Internal Affairs" userId="S::gpssvpin@uw.edu::f43add8f-db69-457b-86c1-14e3f43960d0" providerId="AD" clId="Web-{610733FE-3F5D-DA06-78C6-FAFB0D900C40}" dt="2025-04-23T23:50:58.272" v="39"/>
          <ac:picMkLst>
            <pc:docMk/>
            <pc:sldMk cId="265297887" sldId="581"/>
            <ac:picMk id="2" creationId="{9825F2C0-51FC-0B8B-DF1E-525AB646B626}"/>
          </ac:picMkLst>
        </pc:picChg>
        <pc:picChg chg="add mod">
          <ac:chgData name="Kana Saarni, GPSS Vice President Internal Affairs" userId="S::gpssvpin@uw.edu::f43add8f-db69-457b-86c1-14e3f43960d0" providerId="AD" clId="Web-{610733FE-3F5D-DA06-78C6-FAFB0D900C40}" dt="2025-04-23T23:51:24.662" v="41" actId="1076"/>
          <ac:picMkLst>
            <pc:docMk/>
            <pc:sldMk cId="265297887" sldId="581"/>
            <ac:picMk id="4" creationId="{613FBDB9-AF79-02BB-0659-15989EF056B3}"/>
          </ac:picMkLst>
        </pc:picChg>
      </pc:sldChg>
      <pc:sldChg chg="addSp delSp modSp add ord replId">
        <pc:chgData name="Kana Saarni, GPSS Vice President Internal Affairs" userId="S::gpssvpin@uw.edu::f43add8f-db69-457b-86c1-14e3f43960d0" providerId="AD" clId="Web-{610733FE-3F5D-DA06-78C6-FAFB0D900C40}" dt="2025-04-24T00:23:29.078" v="155" actId="1076"/>
        <pc:sldMkLst>
          <pc:docMk/>
          <pc:sldMk cId="2451607544" sldId="609"/>
        </pc:sldMkLst>
        <pc:spChg chg="mod">
          <ac:chgData name="Kana Saarni, GPSS Vice President Internal Affairs" userId="S::gpssvpin@uw.edu::f43add8f-db69-457b-86c1-14e3f43960d0" providerId="AD" clId="Web-{610733FE-3F5D-DA06-78C6-FAFB0D900C40}" dt="2025-04-24T00:23:19.266" v="153" actId="20577"/>
          <ac:spMkLst>
            <pc:docMk/>
            <pc:sldMk cId="2451607544" sldId="609"/>
            <ac:spMk id="6" creationId="{077FBDC4-2A7B-957B-2E05-72CA9E644581}"/>
          </ac:spMkLst>
        </pc:spChg>
        <pc:picChg chg="add mod">
          <ac:chgData name="Kana Saarni, GPSS Vice President Internal Affairs" userId="S::gpssvpin@uw.edu::f43add8f-db69-457b-86c1-14e3f43960d0" providerId="AD" clId="Web-{610733FE-3F5D-DA06-78C6-FAFB0D900C40}" dt="2025-04-24T00:21:29.157" v="104" actId="1076"/>
          <ac:picMkLst>
            <pc:docMk/>
            <pc:sldMk cId="2451607544" sldId="609"/>
            <ac:picMk id="2" creationId="{3F66E6EA-EEEF-E7B1-D1A7-48C0EE69A4F8}"/>
          </ac:picMkLst>
        </pc:picChg>
        <pc:picChg chg="add del mod">
          <ac:chgData name="Kana Saarni, GPSS Vice President Internal Affairs" userId="S::gpssvpin@uw.edu::f43add8f-db69-457b-86c1-14e3f43960d0" providerId="AD" clId="Web-{610733FE-3F5D-DA06-78C6-FAFB0D900C40}" dt="2025-04-24T00:04:10.130" v="48"/>
          <ac:picMkLst>
            <pc:docMk/>
            <pc:sldMk cId="2451607544" sldId="609"/>
            <ac:picMk id="2" creationId="{8F69A359-332C-6128-99CB-1BF1E528ACD3}"/>
          </ac:picMkLst>
        </pc:picChg>
        <pc:picChg chg="add mod">
          <ac:chgData name="Kana Saarni, GPSS Vice President Internal Affairs" userId="S::gpssvpin@uw.edu::f43add8f-db69-457b-86c1-14e3f43960d0" providerId="AD" clId="Web-{610733FE-3F5D-DA06-78C6-FAFB0D900C40}" dt="2025-04-24T00:23:29.078" v="155" actId="1076"/>
          <ac:picMkLst>
            <pc:docMk/>
            <pc:sldMk cId="2451607544" sldId="609"/>
            <ac:picMk id="4" creationId="{10D0547E-3B03-FDBE-BE08-FA01CC1E49DF}"/>
          </ac:picMkLst>
        </pc:picChg>
        <pc:picChg chg="del">
          <ac:chgData name="Kana Saarni, GPSS Vice President Internal Affairs" userId="S::gpssvpin@uw.edu::f43add8f-db69-457b-86c1-14e3f43960d0" providerId="AD" clId="Web-{610733FE-3F5D-DA06-78C6-FAFB0D900C40}" dt="2025-04-23T23:51:34.553" v="43"/>
          <ac:picMkLst>
            <pc:docMk/>
            <pc:sldMk cId="2451607544" sldId="609"/>
            <ac:picMk id="4" creationId="{6D09E9EA-832D-E88E-A70C-6D033E397288}"/>
          </ac:picMkLst>
        </pc:picChg>
      </pc:sldChg>
      <pc:sldChg chg="add replId">
        <pc:chgData name="Kana Saarni, GPSS Vice President Internal Affairs" userId="S::gpssvpin@uw.edu::f43add8f-db69-457b-86c1-14e3f43960d0" providerId="AD" clId="Web-{610733FE-3F5D-DA06-78C6-FAFB0D900C40}" dt="2025-04-23T23:55:57.162" v="47"/>
        <pc:sldMkLst>
          <pc:docMk/>
          <pc:sldMk cId="4089597847" sldId="610"/>
        </pc:sldMkLst>
      </pc:sldChg>
    </pc:docChg>
  </pc:docChgLst>
  <pc:docChgLst>
    <pc:chgData name="Noah N. Hough, GPSS Vice President of Administration" userId="S::gpssvpadmin@uw.edu::1ae2dabc-bfe4-47f9-9b76-3dc81f32d6da" providerId="AD" clId="Web-{C47500B6-FC69-20F6-5B0E-72A261393376}"/>
    <pc:docChg chg="delSld">
      <pc:chgData name="Noah N. Hough, GPSS Vice President of Administration" userId="S::gpssvpadmin@uw.edu::1ae2dabc-bfe4-47f9-9b76-3dc81f32d6da" providerId="AD" clId="Web-{C47500B6-FC69-20F6-5B0E-72A261393376}" dt="2025-04-24T00:52:16.646" v="0"/>
      <pc:docMkLst>
        <pc:docMk/>
      </pc:docMkLst>
      <pc:sldChg chg="del">
        <pc:chgData name="Noah N. Hough, GPSS Vice President of Administration" userId="S::gpssvpadmin@uw.edu::1ae2dabc-bfe4-47f9-9b76-3dc81f32d6da" providerId="AD" clId="Web-{C47500B6-FC69-20F6-5B0E-72A261393376}" dt="2025-04-24T00:52:16.646" v="0"/>
        <pc:sldMkLst>
          <pc:docMk/>
          <pc:sldMk cId="775555590" sldId="586"/>
        </pc:sldMkLst>
      </pc:sldChg>
    </pc:docChg>
  </pc:docChgLst>
  <pc:docChgLst>
    <pc:chgData name="Edith Dale, GPSS Vice President Equity and Inclusion" userId="S::gpssvpei@uw.edu::aa8ed126-f4b6-4897-a007-2fe23cb6b068" providerId="AD" clId="Web-{1FEBDC21-A194-088D-9130-B5BBCA72248E}"/>
    <pc:docChg chg="addSld modSld">
      <pc:chgData name="Edith Dale, GPSS Vice President Equity and Inclusion" userId="S::gpssvpei@uw.edu::aa8ed126-f4b6-4897-a007-2fe23cb6b068" providerId="AD" clId="Web-{1FEBDC21-A194-088D-9130-B5BBCA72248E}" dt="2025-04-23T22:27:29.255" v="29" actId="1076"/>
      <pc:docMkLst>
        <pc:docMk/>
      </pc:docMkLst>
      <pc:sldChg chg="addSp delSp modSp add replId">
        <pc:chgData name="Edith Dale, GPSS Vice President Equity and Inclusion" userId="S::gpssvpei@uw.edu::aa8ed126-f4b6-4897-a007-2fe23cb6b068" providerId="AD" clId="Web-{1FEBDC21-A194-088D-9130-B5BBCA72248E}" dt="2025-04-23T22:27:29.255" v="29" actId="1076"/>
        <pc:sldMkLst>
          <pc:docMk/>
          <pc:sldMk cId="1350600114" sldId="606"/>
        </pc:sldMkLst>
        <pc:picChg chg="add mod">
          <ac:chgData name="Edith Dale, GPSS Vice President Equity and Inclusion" userId="S::gpssvpei@uw.edu::aa8ed126-f4b6-4897-a007-2fe23cb6b068" providerId="AD" clId="Web-{1FEBDC21-A194-088D-9130-B5BBCA72248E}" dt="2025-04-23T22:27:29.255" v="29" actId="1076"/>
          <ac:picMkLst>
            <pc:docMk/>
            <pc:sldMk cId="1350600114" sldId="606"/>
            <ac:picMk id="2" creationId="{8269267E-3E78-9CBC-BE2C-E2F76321DF0A}"/>
          </ac:picMkLst>
        </pc:picChg>
        <pc:picChg chg="add mod">
          <ac:chgData name="Edith Dale, GPSS Vice President Equity and Inclusion" userId="S::gpssvpei@uw.edu::aa8ed126-f4b6-4897-a007-2fe23cb6b068" providerId="AD" clId="Web-{1FEBDC21-A194-088D-9130-B5BBCA72248E}" dt="2025-04-23T22:26:43.660" v="20" actId="14100"/>
          <ac:picMkLst>
            <pc:docMk/>
            <pc:sldMk cId="1350600114" sldId="606"/>
            <ac:picMk id="3" creationId="{52BBC013-67AE-9420-BDBE-FFCB9243B19F}"/>
          </ac:picMkLst>
        </pc:picChg>
        <pc:picChg chg="del">
          <ac:chgData name="Edith Dale, GPSS Vice President Equity and Inclusion" userId="S::gpssvpei@uw.edu::aa8ed126-f4b6-4897-a007-2fe23cb6b068" providerId="AD" clId="Web-{1FEBDC21-A194-088D-9130-B5BBCA72248E}" dt="2025-04-23T22:23:56.236" v="1"/>
          <ac:picMkLst>
            <pc:docMk/>
            <pc:sldMk cId="1350600114" sldId="606"/>
            <ac:picMk id="4" creationId="{A7E259C3-826C-D71C-8EEC-3B4200478320}"/>
          </ac:picMkLst>
        </pc:picChg>
        <pc:picChg chg="add mod">
          <ac:chgData name="Edith Dale, GPSS Vice President Equity and Inclusion" userId="S::gpssvpei@uw.edu::aa8ed126-f4b6-4897-a007-2fe23cb6b068" providerId="AD" clId="Web-{1FEBDC21-A194-088D-9130-B5BBCA72248E}" dt="2025-04-23T22:26:39.598" v="19" actId="14100"/>
          <ac:picMkLst>
            <pc:docMk/>
            <pc:sldMk cId="1350600114" sldId="606"/>
            <ac:picMk id="6" creationId="{0C2103BE-6F10-6C30-2213-0E87AC627C4E}"/>
          </ac:picMkLst>
        </pc:picChg>
        <pc:picChg chg="add mod">
          <ac:chgData name="Edith Dale, GPSS Vice President Equity and Inclusion" userId="S::gpssvpei@uw.edu::aa8ed126-f4b6-4897-a007-2fe23cb6b068" providerId="AD" clId="Web-{1FEBDC21-A194-088D-9130-B5BBCA72248E}" dt="2025-04-23T22:27:25.302" v="28" actId="1076"/>
          <ac:picMkLst>
            <pc:docMk/>
            <pc:sldMk cId="1350600114" sldId="606"/>
            <ac:picMk id="7" creationId="{534FB343-8A10-56FD-AE3B-85A1C023D8F4}"/>
          </ac:picMkLst>
        </pc:picChg>
      </pc:sldChg>
    </pc:docChg>
  </pc:docChgLst>
  <pc:docChgLst>
    <pc:chgData name="Noah N. Hough, GPSS Vice President of Administration" userId="S::gpssvpadmin@uw.edu::1ae2dabc-bfe4-47f9-9b76-3dc81f32d6da" providerId="AD" clId="Web-{6BA983AF-AC87-9829-5163-62C329B53364}"/>
    <pc:docChg chg="addSld delSld modSld sldOrd">
      <pc:chgData name="Noah N. Hough, GPSS Vice President of Administration" userId="S::gpssvpadmin@uw.edu::1ae2dabc-bfe4-47f9-9b76-3dc81f32d6da" providerId="AD" clId="Web-{6BA983AF-AC87-9829-5163-62C329B53364}" dt="2025-04-23T21:43:06.782" v="319" actId="1076"/>
      <pc:docMkLst>
        <pc:docMk/>
      </pc:docMkLst>
      <pc:sldChg chg="addSp delSp modSp">
        <pc:chgData name="Noah N. Hough, GPSS Vice President of Administration" userId="S::gpssvpadmin@uw.edu::1ae2dabc-bfe4-47f9-9b76-3dc81f32d6da" providerId="AD" clId="Web-{6BA983AF-AC87-9829-5163-62C329B53364}" dt="2025-04-23T18:38:08.684" v="63" actId="1076"/>
        <pc:sldMkLst>
          <pc:docMk/>
          <pc:sldMk cId="0" sldId="256"/>
        </pc:sldMkLst>
        <pc:spChg chg="mod">
          <ac:chgData name="Noah N. Hough, GPSS Vice President of Administration" userId="S::gpssvpadmin@uw.edu::1ae2dabc-bfe4-47f9-9b76-3dc81f32d6da" providerId="AD" clId="Web-{6BA983AF-AC87-9829-5163-62C329B53364}" dt="2025-04-23T18:37:50.652" v="57" actId="20577"/>
          <ac:spMkLst>
            <pc:docMk/>
            <pc:sldMk cId="0" sldId="256"/>
            <ac:spMk id="7" creationId="{D4D859C0-D21C-8DF1-3895-601F0E1CDAE7}"/>
          </ac:spMkLst>
        </pc:spChg>
        <pc:spChg chg="mod">
          <ac:chgData name="Noah N. Hough, GPSS Vice President of Administration" userId="S::gpssvpadmin@uw.edu::1ae2dabc-bfe4-47f9-9b76-3dc81f32d6da" providerId="AD" clId="Web-{6BA983AF-AC87-9829-5163-62C329B53364}" dt="2025-04-23T18:38:03.496" v="61" actId="20577"/>
          <ac:spMkLst>
            <pc:docMk/>
            <pc:sldMk cId="0" sldId="256"/>
            <ac:spMk id="8" creationId="{A1DF83EC-B482-9309-B198-369AAA719644}"/>
          </ac:spMkLst>
        </pc:spChg>
        <pc:picChg chg="add mod">
          <ac:chgData name="Noah N. Hough, GPSS Vice President of Administration" userId="S::gpssvpadmin@uw.edu::1ae2dabc-bfe4-47f9-9b76-3dc81f32d6da" providerId="AD" clId="Web-{6BA983AF-AC87-9829-5163-62C329B53364}" dt="2025-04-23T18:38:08.684" v="63" actId="1076"/>
          <ac:picMkLst>
            <pc:docMk/>
            <pc:sldMk cId="0" sldId="256"/>
            <ac:picMk id="2" creationId="{15B85199-1DFD-AC47-A46F-272B3716B1B3}"/>
          </ac:picMkLst>
        </pc:picChg>
        <pc:picChg chg="del">
          <ac:chgData name="Noah N. Hough, GPSS Vice President of Administration" userId="S::gpssvpadmin@uw.edu::1ae2dabc-bfe4-47f9-9b76-3dc81f32d6da" providerId="AD" clId="Web-{6BA983AF-AC87-9829-5163-62C329B53364}" dt="2025-04-23T18:10:49.803" v="55"/>
          <ac:picMkLst>
            <pc:docMk/>
            <pc:sldMk cId="0" sldId="256"/>
            <ac:picMk id="2" creationId="{DFB2AEED-6CE5-7643-7974-37943DC10603}"/>
          </ac:picMkLst>
        </pc:picChg>
      </pc:sldChg>
      <pc:sldChg chg="addSp modSp">
        <pc:chgData name="Noah N. Hough, GPSS Vice President of Administration" userId="S::gpssvpadmin@uw.edu::1ae2dabc-bfe4-47f9-9b76-3dc81f32d6da" providerId="AD" clId="Web-{6BA983AF-AC87-9829-5163-62C329B53364}" dt="2025-04-23T18:38:52.654" v="71" actId="1076"/>
        <pc:sldMkLst>
          <pc:docMk/>
          <pc:sldMk cId="0" sldId="257"/>
        </pc:sldMkLst>
        <pc:picChg chg="add mod">
          <ac:chgData name="Noah N. Hough, GPSS Vice President of Administration" userId="S::gpssvpadmin@uw.edu::1ae2dabc-bfe4-47f9-9b76-3dc81f32d6da" providerId="AD" clId="Web-{6BA983AF-AC87-9829-5163-62C329B53364}" dt="2025-04-23T18:38:52.654" v="71" actId="1076"/>
          <ac:picMkLst>
            <pc:docMk/>
            <pc:sldMk cId="0" sldId="257"/>
            <ac:picMk id="2" creationId="{508E8A66-3CF4-2E15-108A-C0561F6B91AD}"/>
          </ac:picMkLst>
        </pc:picChg>
      </pc:sldChg>
      <pc:sldChg chg="addSp modSp">
        <pc:chgData name="Noah N. Hough, GPSS Vice President of Administration" userId="S::gpssvpadmin@uw.edu::1ae2dabc-bfe4-47f9-9b76-3dc81f32d6da" providerId="AD" clId="Web-{6BA983AF-AC87-9829-5163-62C329B53364}" dt="2025-04-23T20:56:01.988" v="300"/>
        <pc:sldMkLst>
          <pc:docMk/>
          <pc:sldMk cId="0" sldId="258"/>
        </pc:sldMkLst>
        <pc:spChg chg="mod">
          <ac:chgData name="Noah N. Hough, GPSS Vice President of Administration" userId="S::gpssvpadmin@uw.edu::1ae2dabc-bfe4-47f9-9b76-3dc81f32d6da" providerId="AD" clId="Web-{6BA983AF-AC87-9829-5163-62C329B53364}" dt="2025-04-23T18:43:57.820" v="84" actId="20577"/>
          <ac:spMkLst>
            <pc:docMk/>
            <pc:sldMk cId="0" sldId="258"/>
            <ac:spMk id="4" creationId="{C18806FD-E573-5D8E-8642-698F33AF0623}"/>
          </ac:spMkLst>
        </pc:spChg>
        <pc:spChg chg="add mod">
          <ac:chgData name="Noah N. Hough, GPSS Vice President of Administration" userId="S::gpssvpadmin@uw.edu::1ae2dabc-bfe4-47f9-9b76-3dc81f32d6da" providerId="AD" clId="Web-{6BA983AF-AC87-9829-5163-62C329B53364}" dt="2025-04-23T20:56:01.988" v="300"/>
          <ac:spMkLst>
            <pc:docMk/>
            <pc:sldMk cId="0" sldId="258"/>
            <ac:spMk id="5" creationId="{202152B9-1298-2796-8284-E7D0940CBAC2}"/>
          </ac:spMkLst>
        </pc:spChg>
        <pc:spChg chg="mod">
          <ac:chgData name="Noah N. Hough, GPSS Vice President of Administration" userId="S::gpssvpadmin@uw.edu::1ae2dabc-bfe4-47f9-9b76-3dc81f32d6da" providerId="AD" clId="Web-{6BA983AF-AC87-9829-5163-62C329B53364}" dt="2025-04-23T18:44:39.384" v="96" actId="1076"/>
          <ac:spMkLst>
            <pc:docMk/>
            <pc:sldMk cId="0" sldId="258"/>
            <ac:spMk id="165" creationId="{00000000-0000-0000-0000-000000000000}"/>
          </ac:spMkLst>
        </pc:spChg>
        <pc:picChg chg="add mod">
          <ac:chgData name="Noah N. Hough, GPSS Vice President of Administration" userId="S::gpssvpadmin@uw.edu::1ae2dabc-bfe4-47f9-9b76-3dc81f32d6da" providerId="AD" clId="Web-{6BA983AF-AC87-9829-5163-62C329B53364}" dt="2025-04-23T18:44:06.414" v="88" actId="1076"/>
          <ac:picMkLst>
            <pc:docMk/>
            <pc:sldMk cId="0" sldId="258"/>
            <ac:picMk id="3" creationId="{C03E2862-7850-1513-DADA-D803E4EC8CE5}"/>
          </ac:picMkLst>
        </pc:picChg>
      </pc:sldChg>
      <pc:sldChg chg="addSp delSp">
        <pc:chgData name="Noah N. Hough, GPSS Vice President of Administration" userId="S::gpssvpadmin@uw.edu::1ae2dabc-bfe4-47f9-9b76-3dc81f32d6da" providerId="AD" clId="Web-{6BA983AF-AC87-9829-5163-62C329B53364}" dt="2025-04-23T18:45:15.088" v="104"/>
        <pc:sldMkLst>
          <pc:docMk/>
          <pc:sldMk cId="0" sldId="259"/>
        </pc:sldMkLst>
        <pc:picChg chg="del">
          <ac:chgData name="Noah N. Hough, GPSS Vice President of Administration" userId="S::gpssvpadmin@uw.edu::1ae2dabc-bfe4-47f9-9b76-3dc81f32d6da" providerId="AD" clId="Web-{6BA983AF-AC87-9829-5163-62C329B53364}" dt="2025-04-23T18:45:09.947" v="103"/>
          <ac:picMkLst>
            <pc:docMk/>
            <pc:sldMk cId="0" sldId="259"/>
            <ac:picMk id="3" creationId="{F3C41911-28AD-0057-1A6B-1B80B727205F}"/>
          </ac:picMkLst>
        </pc:picChg>
        <pc:picChg chg="add">
          <ac:chgData name="Noah N. Hough, GPSS Vice President of Administration" userId="S::gpssvpadmin@uw.edu::1ae2dabc-bfe4-47f9-9b76-3dc81f32d6da" providerId="AD" clId="Web-{6BA983AF-AC87-9829-5163-62C329B53364}" dt="2025-04-23T18:45:15.088" v="104"/>
          <ac:picMkLst>
            <pc:docMk/>
            <pc:sldMk cId="0" sldId="259"/>
            <ac:picMk id="5" creationId="{83E52B7C-A81D-FAD0-28C3-496AFD2B0EE1}"/>
          </ac:picMkLst>
        </pc:picChg>
      </pc:sldChg>
      <pc:sldChg chg="addSp">
        <pc:chgData name="Noah N. Hough, GPSS Vice President of Administration" userId="S::gpssvpadmin@uw.edu::1ae2dabc-bfe4-47f9-9b76-3dc81f32d6da" providerId="AD" clId="Web-{6BA983AF-AC87-9829-5163-62C329B53364}" dt="2025-04-23T18:45:24.510" v="105"/>
        <pc:sldMkLst>
          <pc:docMk/>
          <pc:sldMk cId="1855413334" sldId="454"/>
        </pc:sldMkLst>
        <pc:picChg chg="add">
          <ac:chgData name="Noah N. Hough, GPSS Vice President of Administration" userId="S::gpssvpadmin@uw.edu::1ae2dabc-bfe4-47f9-9b76-3dc81f32d6da" providerId="AD" clId="Web-{6BA983AF-AC87-9829-5163-62C329B53364}" dt="2025-04-23T18:45:24.510" v="105"/>
          <ac:picMkLst>
            <pc:docMk/>
            <pc:sldMk cId="1855413334" sldId="454"/>
            <ac:picMk id="3" creationId="{1637C57D-FA60-B37D-46D2-F866CE75086B}"/>
          </ac:picMkLst>
        </pc:picChg>
      </pc:sldChg>
      <pc:sldChg chg="del">
        <pc:chgData name="Noah N. Hough, GPSS Vice President of Administration" userId="S::gpssvpadmin@uw.edu::1ae2dabc-bfe4-47f9-9b76-3dc81f32d6da" providerId="AD" clId="Web-{6BA983AF-AC87-9829-5163-62C329B53364}" dt="2025-04-23T18:46:08.809" v="106"/>
        <pc:sldMkLst>
          <pc:docMk/>
          <pc:sldMk cId="76395872" sldId="495"/>
        </pc:sldMkLst>
      </pc:sldChg>
      <pc:sldChg chg="del">
        <pc:chgData name="Noah N. Hough, GPSS Vice President of Administration" userId="S::gpssvpadmin@uw.edu::1ae2dabc-bfe4-47f9-9b76-3dc81f32d6da" providerId="AD" clId="Web-{6BA983AF-AC87-9829-5163-62C329B53364}" dt="2025-04-23T18:46:19.512" v="108"/>
        <pc:sldMkLst>
          <pc:docMk/>
          <pc:sldMk cId="2550624569" sldId="539"/>
        </pc:sldMkLst>
      </pc:sldChg>
      <pc:sldChg chg="modSp">
        <pc:chgData name="Noah N. Hough, GPSS Vice President of Administration" userId="S::gpssvpadmin@uw.edu::1ae2dabc-bfe4-47f9-9b76-3dc81f32d6da" providerId="AD" clId="Web-{6BA983AF-AC87-9829-5163-62C329B53364}" dt="2025-04-23T18:02:08.056" v="19" actId="20577"/>
        <pc:sldMkLst>
          <pc:docMk/>
          <pc:sldMk cId="1020375421" sldId="543"/>
        </pc:sldMkLst>
        <pc:spChg chg="mod">
          <ac:chgData name="Noah N. Hough, GPSS Vice President of Administration" userId="S::gpssvpadmin@uw.edu::1ae2dabc-bfe4-47f9-9b76-3dc81f32d6da" providerId="AD" clId="Web-{6BA983AF-AC87-9829-5163-62C329B53364}" dt="2025-04-23T18:01:57.571" v="15" actId="20577"/>
          <ac:spMkLst>
            <pc:docMk/>
            <pc:sldMk cId="1020375421" sldId="543"/>
            <ac:spMk id="534" creationId="{35471DE0-A54D-DED6-8FBA-E5DA0822110E}"/>
          </ac:spMkLst>
        </pc:spChg>
        <pc:spChg chg="mod">
          <ac:chgData name="Noah N. Hough, GPSS Vice President of Administration" userId="S::gpssvpadmin@uw.edu::1ae2dabc-bfe4-47f9-9b76-3dc81f32d6da" providerId="AD" clId="Web-{6BA983AF-AC87-9829-5163-62C329B53364}" dt="2025-04-23T18:02:08.056" v="19" actId="20577"/>
          <ac:spMkLst>
            <pc:docMk/>
            <pc:sldMk cId="1020375421" sldId="543"/>
            <ac:spMk id="535" creationId="{75CA5296-6E09-E498-2433-4876AD5EB5E7}"/>
          </ac:spMkLst>
        </pc:spChg>
      </pc:sldChg>
      <pc:sldChg chg="addSp delSp modSp">
        <pc:chgData name="Noah N. Hough, GPSS Vice President of Administration" userId="S::gpssvpadmin@uw.edu::1ae2dabc-bfe4-47f9-9b76-3dc81f32d6da" providerId="AD" clId="Web-{6BA983AF-AC87-9829-5163-62C329B53364}" dt="2025-04-23T18:48:35.953" v="113" actId="1076"/>
        <pc:sldMkLst>
          <pc:docMk/>
          <pc:sldMk cId="276434977" sldId="561"/>
        </pc:sldMkLst>
        <pc:picChg chg="add mod">
          <ac:chgData name="Noah N. Hough, GPSS Vice President of Administration" userId="S::gpssvpadmin@uw.edu::1ae2dabc-bfe4-47f9-9b76-3dc81f32d6da" providerId="AD" clId="Web-{6BA983AF-AC87-9829-5163-62C329B53364}" dt="2025-04-23T18:48:35.953" v="113" actId="1076"/>
          <ac:picMkLst>
            <pc:docMk/>
            <pc:sldMk cId="276434977" sldId="561"/>
            <ac:picMk id="4" creationId="{E2DD6FE5-4D9A-C112-3099-8F9908D3CB07}"/>
          </ac:picMkLst>
        </pc:picChg>
        <pc:picChg chg="del">
          <ac:chgData name="Noah N. Hough, GPSS Vice President of Administration" userId="S::gpssvpadmin@uw.edu::1ae2dabc-bfe4-47f9-9b76-3dc81f32d6da" providerId="AD" clId="Web-{6BA983AF-AC87-9829-5163-62C329B53364}" dt="2025-04-23T18:46:36.137" v="109"/>
          <ac:picMkLst>
            <pc:docMk/>
            <pc:sldMk cId="276434977" sldId="561"/>
            <ac:picMk id="7" creationId="{461B7E2E-6B93-FFF1-A809-8FC7E56E812A}"/>
          </ac:picMkLst>
        </pc:picChg>
      </pc:sldChg>
      <pc:sldChg chg="del">
        <pc:chgData name="Noah N. Hough, GPSS Vice President of Administration" userId="S::gpssvpadmin@uw.edu::1ae2dabc-bfe4-47f9-9b76-3dc81f32d6da" providerId="AD" clId="Web-{6BA983AF-AC87-9829-5163-62C329B53364}" dt="2025-04-23T18:46:12.842" v="107"/>
        <pc:sldMkLst>
          <pc:docMk/>
          <pc:sldMk cId="3633236917" sldId="563"/>
        </pc:sldMkLst>
      </pc:sldChg>
      <pc:sldChg chg="addSp modSp">
        <pc:chgData name="Noah N. Hough, GPSS Vice President of Administration" userId="S::gpssvpadmin@uw.edu::1ae2dabc-bfe4-47f9-9b76-3dc81f32d6da" providerId="AD" clId="Web-{6BA983AF-AC87-9829-5163-62C329B53364}" dt="2025-04-23T18:45:03.619" v="102" actId="1076"/>
        <pc:sldMkLst>
          <pc:docMk/>
          <pc:sldMk cId="2608936111" sldId="567"/>
        </pc:sldMkLst>
        <pc:spChg chg="mod">
          <ac:chgData name="Noah N. Hough, GPSS Vice President of Administration" userId="S::gpssvpadmin@uw.edu::1ae2dabc-bfe4-47f9-9b76-3dc81f32d6da" providerId="AD" clId="Web-{6BA983AF-AC87-9829-5163-62C329B53364}" dt="2025-04-23T18:44:27.368" v="94" actId="1076"/>
          <ac:spMkLst>
            <pc:docMk/>
            <pc:sldMk cId="2608936111" sldId="567"/>
            <ac:spMk id="4" creationId="{C18806FD-E573-5D8E-8642-698F33AF0623}"/>
          </ac:spMkLst>
        </pc:spChg>
        <pc:spChg chg="add mod">
          <ac:chgData name="Noah N. Hough, GPSS Vice President of Administration" userId="S::gpssvpadmin@uw.edu::1ae2dabc-bfe4-47f9-9b76-3dc81f32d6da" providerId="AD" clId="Web-{6BA983AF-AC87-9829-5163-62C329B53364}" dt="2025-04-23T18:45:03.619" v="102" actId="1076"/>
          <ac:spMkLst>
            <pc:docMk/>
            <pc:sldMk cId="2608936111" sldId="567"/>
            <ac:spMk id="6" creationId="{BD934B0D-F152-5435-F299-9A87F0EDFB61}"/>
          </ac:spMkLst>
        </pc:spChg>
        <pc:spChg chg="mod">
          <ac:chgData name="Noah N. Hough, GPSS Vice President of Administration" userId="S::gpssvpadmin@uw.edu::1ae2dabc-bfe4-47f9-9b76-3dc81f32d6da" providerId="AD" clId="Web-{6BA983AF-AC87-9829-5163-62C329B53364}" dt="2025-04-23T18:44:32.852" v="95" actId="1076"/>
          <ac:spMkLst>
            <pc:docMk/>
            <pc:sldMk cId="2608936111" sldId="567"/>
            <ac:spMk id="165" creationId="{00000000-0000-0000-0000-000000000000}"/>
          </ac:spMkLst>
        </pc:spChg>
        <pc:picChg chg="add mod">
          <ac:chgData name="Noah N. Hough, GPSS Vice President of Administration" userId="S::gpssvpadmin@uw.edu::1ae2dabc-bfe4-47f9-9b76-3dc81f32d6da" providerId="AD" clId="Web-{6BA983AF-AC87-9829-5163-62C329B53364}" dt="2025-04-23T18:44:22.305" v="93" actId="1076"/>
          <ac:picMkLst>
            <pc:docMk/>
            <pc:sldMk cId="2608936111" sldId="567"/>
            <ac:picMk id="5" creationId="{55FDB465-6840-27CC-78F7-BC36D69E25AB}"/>
          </ac:picMkLst>
        </pc:picChg>
      </pc:sldChg>
      <pc:sldChg chg="add replId">
        <pc:chgData name="Noah N. Hough, GPSS Vice President of Administration" userId="S::gpssvpadmin@uw.edu::1ae2dabc-bfe4-47f9-9b76-3dc81f32d6da" providerId="AD" clId="Web-{6BA983AF-AC87-9829-5163-62C329B53364}" dt="2025-04-23T18:01:37.930" v="14"/>
        <pc:sldMkLst>
          <pc:docMk/>
          <pc:sldMk cId="940200592" sldId="568"/>
        </pc:sldMkLst>
      </pc:sldChg>
      <pc:sldChg chg="modSp add replId">
        <pc:chgData name="Noah N. Hough, GPSS Vice President of Administration" userId="S::gpssvpadmin@uw.edu::1ae2dabc-bfe4-47f9-9b76-3dc81f32d6da" providerId="AD" clId="Web-{6BA983AF-AC87-9829-5163-62C329B53364}" dt="2025-04-23T18:02:17.900" v="20" actId="20577"/>
        <pc:sldMkLst>
          <pc:docMk/>
          <pc:sldMk cId="2800186110" sldId="569"/>
        </pc:sldMkLst>
        <pc:spChg chg="mod">
          <ac:chgData name="Noah N. Hough, GPSS Vice President of Administration" userId="S::gpssvpadmin@uw.edu::1ae2dabc-bfe4-47f9-9b76-3dc81f32d6da" providerId="AD" clId="Web-{6BA983AF-AC87-9829-5163-62C329B53364}" dt="2025-04-23T18:02:17.900" v="20" actId="20577"/>
          <ac:spMkLst>
            <pc:docMk/>
            <pc:sldMk cId="2800186110" sldId="569"/>
            <ac:spMk id="534" creationId="{5F86C778-ED24-62F5-43DC-1F874D665175}"/>
          </ac:spMkLst>
        </pc:spChg>
      </pc:sldChg>
      <pc:sldChg chg="modSp add replId">
        <pc:chgData name="Noah N. Hough, GPSS Vice President of Administration" userId="S::gpssvpadmin@uw.edu::1ae2dabc-bfe4-47f9-9b76-3dc81f32d6da" providerId="AD" clId="Web-{6BA983AF-AC87-9829-5163-62C329B53364}" dt="2025-04-23T18:02:28.556" v="22" actId="20577"/>
        <pc:sldMkLst>
          <pc:docMk/>
          <pc:sldMk cId="2906131719" sldId="570"/>
        </pc:sldMkLst>
        <pc:spChg chg="mod">
          <ac:chgData name="Noah N. Hough, GPSS Vice President of Administration" userId="S::gpssvpadmin@uw.edu::1ae2dabc-bfe4-47f9-9b76-3dc81f32d6da" providerId="AD" clId="Web-{6BA983AF-AC87-9829-5163-62C329B53364}" dt="2025-04-23T18:02:28.556" v="22" actId="20577"/>
          <ac:spMkLst>
            <pc:docMk/>
            <pc:sldMk cId="2906131719" sldId="570"/>
            <ac:spMk id="534" creationId="{3891CED8-E0C7-FDB0-7A7C-087D264409C7}"/>
          </ac:spMkLst>
        </pc:spChg>
      </pc:sldChg>
      <pc:sldChg chg="modSp add replId">
        <pc:chgData name="Noah N. Hough, GPSS Vice President of Administration" userId="S::gpssvpadmin@uw.edu::1ae2dabc-bfe4-47f9-9b76-3dc81f32d6da" providerId="AD" clId="Web-{6BA983AF-AC87-9829-5163-62C329B53364}" dt="2025-04-23T18:02:39.697" v="24" actId="20577"/>
        <pc:sldMkLst>
          <pc:docMk/>
          <pc:sldMk cId="776814905" sldId="571"/>
        </pc:sldMkLst>
        <pc:spChg chg="mod">
          <ac:chgData name="Noah N. Hough, GPSS Vice President of Administration" userId="S::gpssvpadmin@uw.edu::1ae2dabc-bfe4-47f9-9b76-3dc81f32d6da" providerId="AD" clId="Web-{6BA983AF-AC87-9829-5163-62C329B53364}" dt="2025-04-23T18:02:39.697" v="24" actId="20577"/>
          <ac:spMkLst>
            <pc:docMk/>
            <pc:sldMk cId="776814905" sldId="571"/>
            <ac:spMk id="534" creationId="{AE638BAD-7C3A-5F20-77FD-7129617C8AEA}"/>
          </ac:spMkLst>
        </pc:spChg>
      </pc:sldChg>
      <pc:sldChg chg="modSp add replId">
        <pc:chgData name="Noah N. Hough, GPSS Vice President of Administration" userId="S::gpssvpadmin@uw.edu::1ae2dabc-bfe4-47f9-9b76-3dc81f32d6da" providerId="AD" clId="Web-{6BA983AF-AC87-9829-5163-62C329B53364}" dt="2025-04-23T18:02:49.182" v="26" actId="20577"/>
        <pc:sldMkLst>
          <pc:docMk/>
          <pc:sldMk cId="529552503" sldId="572"/>
        </pc:sldMkLst>
        <pc:spChg chg="mod">
          <ac:chgData name="Noah N. Hough, GPSS Vice President of Administration" userId="S::gpssvpadmin@uw.edu::1ae2dabc-bfe4-47f9-9b76-3dc81f32d6da" providerId="AD" clId="Web-{6BA983AF-AC87-9829-5163-62C329B53364}" dt="2025-04-23T18:02:49.182" v="26" actId="20577"/>
          <ac:spMkLst>
            <pc:docMk/>
            <pc:sldMk cId="529552503" sldId="572"/>
            <ac:spMk id="534" creationId="{44EF310E-E91B-8820-7E46-5F28573F1B32}"/>
          </ac:spMkLst>
        </pc:spChg>
      </pc:sldChg>
      <pc:sldChg chg="modSp add replId">
        <pc:chgData name="Noah N. Hough, GPSS Vice President of Administration" userId="S::gpssvpadmin@uw.edu::1ae2dabc-bfe4-47f9-9b76-3dc81f32d6da" providerId="AD" clId="Web-{6BA983AF-AC87-9829-5163-62C329B53364}" dt="2025-04-23T18:03:01.276" v="30" actId="20577"/>
        <pc:sldMkLst>
          <pc:docMk/>
          <pc:sldMk cId="411263846" sldId="573"/>
        </pc:sldMkLst>
        <pc:spChg chg="mod">
          <ac:chgData name="Noah N. Hough, GPSS Vice President of Administration" userId="S::gpssvpadmin@uw.edu::1ae2dabc-bfe4-47f9-9b76-3dc81f32d6da" providerId="AD" clId="Web-{6BA983AF-AC87-9829-5163-62C329B53364}" dt="2025-04-23T18:03:01.276" v="30" actId="20577"/>
          <ac:spMkLst>
            <pc:docMk/>
            <pc:sldMk cId="411263846" sldId="573"/>
            <ac:spMk id="534" creationId="{113BD66F-6A7C-89C1-F3D7-F0ECD8D9072F}"/>
          </ac:spMkLst>
        </pc:spChg>
      </pc:sldChg>
      <pc:sldChg chg="modSp add replId">
        <pc:chgData name="Noah N. Hough, GPSS Vice President of Administration" userId="S::gpssvpadmin@uw.edu::1ae2dabc-bfe4-47f9-9b76-3dc81f32d6da" providerId="AD" clId="Web-{6BA983AF-AC87-9829-5163-62C329B53364}" dt="2025-04-23T20:40:12.976" v="271" actId="20577"/>
        <pc:sldMkLst>
          <pc:docMk/>
          <pc:sldMk cId="189725482" sldId="574"/>
        </pc:sldMkLst>
        <pc:spChg chg="mod">
          <ac:chgData name="Noah N. Hough, GPSS Vice President of Administration" userId="S::gpssvpadmin@uw.edu::1ae2dabc-bfe4-47f9-9b76-3dc81f32d6da" providerId="AD" clId="Web-{6BA983AF-AC87-9829-5163-62C329B53364}" dt="2025-04-23T18:03:12.886" v="32" actId="20577"/>
          <ac:spMkLst>
            <pc:docMk/>
            <pc:sldMk cId="189725482" sldId="574"/>
            <ac:spMk id="534" creationId="{3F36A1FD-30CE-74F4-ED78-267D3055DE00}"/>
          </ac:spMkLst>
        </pc:spChg>
        <pc:spChg chg="mod">
          <ac:chgData name="Noah N. Hough, GPSS Vice President of Administration" userId="S::gpssvpadmin@uw.edu::1ae2dabc-bfe4-47f9-9b76-3dc81f32d6da" providerId="AD" clId="Web-{6BA983AF-AC87-9829-5163-62C329B53364}" dt="2025-04-23T20:40:12.976" v="271" actId="20577"/>
          <ac:spMkLst>
            <pc:docMk/>
            <pc:sldMk cId="189725482" sldId="574"/>
            <ac:spMk id="535" creationId="{57F51A2E-C927-D083-C3D9-D38E3E459418}"/>
          </ac:spMkLst>
        </pc:spChg>
      </pc:sldChg>
      <pc:sldChg chg="modSp add replId">
        <pc:chgData name="Noah N. Hough, GPSS Vice President of Administration" userId="S::gpssvpadmin@uw.edu::1ae2dabc-bfe4-47f9-9b76-3dc81f32d6da" providerId="AD" clId="Web-{6BA983AF-AC87-9829-5163-62C329B53364}" dt="2025-04-23T20:40:32.866" v="272" actId="20577"/>
        <pc:sldMkLst>
          <pc:docMk/>
          <pc:sldMk cId="3906697096" sldId="575"/>
        </pc:sldMkLst>
        <pc:spChg chg="mod">
          <ac:chgData name="Noah N. Hough, GPSS Vice President of Administration" userId="S::gpssvpadmin@uw.edu::1ae2dabc-bfe4-47f9-9b76-3dc81f32d6da" providerId="AD" clId="Web-{6BA983AF-AC87-9829-5163-62C329B53364}" dt="2025-04-23T18:03:26.042" v="34" actId="20577"/>
          <ac:spMkLst>
            <pc:docMk/>
            <pc:sldMk cId="3906697096" sldId="575"/>
            <ac:spMk id="534" creationId="{97F95933-69CE-0440-B70D-D0D6A6ED907F}"/>
          </ac:spMkLst>
        </pc:spChg>
        <pc:spChg chg="mod">
          <ac:chgData name="Noah N. Hough, GPSS Vice President of Administration" userId="S::gpssvpadmin@uw.edu::1ae2dabc-bfe4-47f9-9b76-3dc81f32d6da" providerId="AD" clId="Web-{6BA983AF-AC87-9829-5163-62C329B53364}" dt="2025-04-23T20:40:32.866" v="272" actId="20577"/>
          <ac:spMkLst>
            <pc:docMk/>
            <pc:sldMk cId="3906697096" sldId="575"/>
            <ac:spMk id="535" creationId="{00F711F9-741D-E63A-7500-5EE04F2B4C84}"/>
          </ac:spMkLst>
        </pc:spChg>
      </pc:sldChg>
      <pc:sldChg chg="modSp add replId">
        <pc:chgData name="Noah N. Hough, GPSS Vice President of Administration" userId="S::gpssvpadmin@uw.edu::1ae2dabc-bfe4-47f9-9b76-3dc81f32d6da" providerId="AD" clId="Web-{6BA983AF-AC87-9829-5163-62C329B53364}" dt="2025-04-23T20:58:09.378" v="308" actId="20577"/>
        <pc:sldMkLst>
          <pc:docMk/>
          <pc:sldMk cId="2836159213" sldId="576"/>
        </pc:sldMkLst>
        <pc:spChg chg="mod">
          <ac:chgData name="Noah N. Hough, GPSS Vice President of Administration" userId="S::gpssvpadmin@uw.edu::1ae2dabc-bfe4-47f9-9b76-3dc81f32d6da" providerId="AD" clId="Web-{6BA983AF-AC87-9829-5163-62C329B53364}" dt="2025-04-23T18:03:40.980" v="36" actId="20577"/>
          <ac:spMkLst>
            <pc:docMk/>
            <pc:sldMk cId="2836159213" sldId="576"/>
            <ac:spMk id="534" creationId="{41A3E59A-B998-476B-15A4-CEDCC20629A3}"/>
          </ac:spMkLst>
        </pc:spChg>
        <pc:spChg chg="mod">
          <ac:chgData name="Noah N. Hough, GPSS Vice President of Administration" userId="S::gpssvpadmin@uw.edu::1ae2dabc-bfe4-47f9-9b76-3dc81f32d6da" providerId="AD" clId="Web-{6BA983AF-AC87-9829-5163-62C329B53364}" dt="2025-04-23T20:58:09.378" v="308" actId="20577"/>
          <ac:spMkLst>
            <pc:docMk/>
            <pc:sldMk cId="2836159213" sldId="576"/>
            <ac:spMk id="535" creationId="{C76329B0-E648-4FCE-BB18-184EF27ACD41}"/>
          </ac:spMkLst>
        </pc:spChg>
      </pc:sldChg>
      <pc:sldChg chg="modSp add replId">
        <pc:chgData name="Noah N. Hough, GPSS Vice President of Administration" userId="S::gpssvpadmin@uw.edu::1ae2dabc-bfe4-47f9-9b76-3dc81f32d6da" providerId="AD" clId="Web-{6BA983AF-AC87-9829-5163-62C329B53364}" dt="2025-04-23T18:04:06.512" v="41" actId="20577"/>
        <pc:sldMkLst>
          <pc:docMk/>
          <pc:sldMk cId="1147006131" sldId="577"/>
        </pc:sldMkLst>
        <pc:spChg chg="mod">
          <ac:chgData name="Noah N. Hough, GPSS Vice President of Administration" userId="S::gpssvpadmin@uw.edu::1ae2dabc-bfe4-47f9-9b76-3dc81f32d6da" providerId="AD" clId="Web-{6BA983AF-AC87-9829-5163-62C329B53364}" dt="2025-04-23T18:04:06.512" v="41" actId="20577"/>
          <ac:spMkLst>
            <pc:docMk/>
            <pc:sldMk cId="1147006131" sldId="577"/>
            <ac:spMk id="534" creationId="{50FFE1AC-CCA1-BB64-F5E8-F2945718FF71}"/>
          </ac:spMkLst>
        </pc:spChg>
      </pc:sldChg>
      <pc:sldChg chg="new del">
        <pc:chgData name="Noah N. Hough, GPSS Vice President of Administration" userId="S::gpssvpadmin@uw.edu::1ae2dabc-bfe4-47f9-9b76-3dc81f32d6da" providerId="AD" clId="Web-{6BA983AF-AC87-9829-5163-62C329B53364}" dt="2025-04-23T18:03:48.012" v="38"/>
        <pc:sldMkLst>
          <pc:docMk/>
          <pc:sldMk cId="3571193966" sldId="577"/>
        </pc:sldMkLst>
      </pc:sldChg>
      <pc:sldChg chg="modSp add replId">
        <pc:chgData name="Noah N. Hough, GPSS Vice President of Administration" userId="S::gpssvpadmin@uw.edu::1ae2dabc-bfe4-47f9-9b76-3dc81f32d6da" providerId="AD" clId="Web-{6BA983AF-AC87-9829-5163-62C329B53364}" dt="2025-04-23T18:04:13.247" v="43" actId="20577"/>
        <pc:sldMkLst>
          <pc:docMk/>
          <pc:sldMk cId="1096640876" sldId="578"/>
        </pc:sldMkLst>
        <pc:spChg chg="mod">
          <ac:chgData name="Noah N. Hough, GPSS Vice President of Administration" userId="S::gpssvpadmin@uw.edu::1ae2dabc-bfe4-47f9-9b76-3dc81f32d6da" providerId="AD" clId="Web-{6BA983AF-AC87-9829-5163-62C329B53364}" dt="2025-04-23T18:04:13.247" v="43" actId="20577"/>
          <ac:spMkLst>
            <pc:docMk/>
            <pc:sldMk cId="1096640876" sldId="578"/>
            <ac:spMk id="534" creationId="{4AA123EB-CC25-454C-8712-580CF3619A56}"/>
          </ac:spMkLst>
        </pc:spChg>
      </pc:sldChg>
      <pc:sldChg chg="modSp add replId">
        <pc:chgData name="Noah N. Hough, GPSS Vice President of Administration" userId="S::gpssvpadmin@uw.edu::1ae2dabc-bfe4-47f9-9b76-3dc81f32d6da" providerId="AD" clId="Web-{6BA983AF-AC87-9829-5163-62C329B53364}" dt="2025-04-23T18:04:23.684" v="45" actId="20577"/>
        <pc:sldMkLst>
          <pc:docMk/>
          <pc:sldMk cId="4097030923" sldId="579"/>
        </pc:sldMkLst>
        <pc:spChg chg="mod">
          <ac:chgData name="Noah N. Hough, GPSS Vice President of Administration" userId="S::gpssvpadmin@uw.edu::1ae2dabc-bfe4-47f9-9b76-3dc81f32d6da" providerId="AD" clId="Web-{6BA983AF-AC87-9829-5163-62C329B53364}" dt="2025-04-23T18:04:23.684" v="45" actId="20577"/>
          <ac:spMkLst>
            <pc:docMk/>
            <pc:sldMk cId="4097030923" sldId="579"/>
            <ac:spMk id="534" creationId="{D6BCBD77-1B53-B366-F018-5B915FFDD9BC}"/>
          </ac:spMkLst>
        </pc:spChg>
      </pc:sldChg>
      <pc:sldChg chg="modSp add replId">
        <pc:chgData name="Noah N. Hough, GPSS Vice President of Administration" userId="S::gpssvpadmin@uw.edu::1ae2dabc-bfe4-47f9-9b76-3dc81f32d6da" providerId="AD" clId="Web-{6BA983AF-AC87-9829-5163-62C329B53364}" dt="2025-04-23T18:04:35.388" v="47" actId="20577"/>
        <pc:sldMkLst>
          <pc:docMk/>
          <pc:sldMk cId="3547949172" sldId="580"/>
        </pc:sldMkLst>
        <pc:spChg chg="mod">
          <ac:chgData name="Noah N. Hough, GPSS Vice President of Administration" userId="S::gpssvpadmin@uw.edu::1ae2dabc-bfe4-47f9-9b76-3dc81f32d6da" providerId="AD" clId="Web-{6BA983AF-AC87-9829-5163-62C329B53364}" dt="2025-04-23T18:04:35.388" v="47" actId="20577"/>
          <ac:spMkLst>
            <pc:docMk/>
            <pc:sldMk cId="3547949172" sldId="580"/>
            <ac:spMk id="534" creationId="{0E50AF18-C5D5-0280-06E4-5E9DDA0B69CC}"/>
          </ac:spMkLst>
        </pc:spChg>
      </pc:sldChg>
      <pc:sldChg chg="add">
        <pc:chgData name="Noah N. Hough, GPSS Vice President of Administration" userId="S::gpssvpadmin@uw.edu::1ae2dabc-bfe4-47f9-9b76-3dc81f32d6da" providerId="AD" clId="Web-{6BA983AF-AC87-9829-5163-62C329B53364}" dt="2025-04-23T18:49:20.564" v="116"/>
        <pc:sldMkLst>
          <pc:docMk/>
          <pc:sldMk cId="265297887" sldId="581"/>
        </pc:sldMkLst>
      </pc:sldChg>
      <pc:sldChg chg="new del">
        <pc:chgData name="Noah N. Hough, GPSS Vice President of Administration" userId="S::gpssvpadmin@uw.edu::1ae2dabc-bfe4-47f9-9b76-3dc81f32d6da" providerId="AD" clId="Web-{6BA983AF-AC87-9829-5163-62C329B53364}" dt="2025-04-23T18:48:46.594" v="115"/>
        <pc:sldMkLst>
          <pc:docMk/>
          <pc:sldMk cId="2381046162" sldId="581"/>
        </pc:sldMkLst>
      </pc:sldChg>
      <pc:sldChg chg="addSp delSp modSp add replId">
        <pc:chgData name="Noah N. Hough, GPSS Vice President of Administration" userId="S::gpssvpadmin@uw.edu::1ae2dabc-bfe4-47f9-9b76-3dc81f32d6da" providerId="AD" clId="Web-{6BA983AF-AC87-9829-5163-62C329B53364}" dt="2025-04-23T18:51:24.007" v="145" actId="20577"/>
        <pc:sldMkLst>
          <pc:docMk/>
          <pc:sldMk cId="2449695146" sldId="582"/>
        </pc:sldMkLst>
        <pc:spChg chg="mod">
          <ac:chgData name="Noah N. Hough, GPSS Vice President of Administration" userId="S::gpssvpadmin@uw.edu::1ae2dabc-bfe4-47f9-9b76-3dc81f32d6da" providerId="AD" clId="Web-{6BA983AF-AC87-9829-5163-62C329B53364}" dt="2025-04-23T18:51:04.521" v="131" actId="20577"/>
          <ac:spMkLst>
            <pc:docMk/>
            <pc:sldMk cId="2449695146" sldId="582"/>
            <ac:spMk id="2" creationId="{DE9AEE65-8ECE-7CE2-06AD-7100661D153A}"/>
          </ac:spMkLst>
        </pc:spChg>
        <pc:spChg chg="mod">
          <ac:chgData name="Noah N. Hough, GPSS Vice President of Administration" userId="S::gpssvpadmin@uw.edu::1ae2dabc-bfe4-47f9-9b76-3dc81f32d6da" providerId="AD" clId="Web-{6BA983AF-AC87-9829-5163-62C329B53364}" dt="2025-04-23T18:51:24.007" v="145" actId="20577"/>
          <ac:spMkLst>
            <pc:docMk/>
            <pc:sldMk cId="2449695146" sldId="582"/>
            <ac:spMk id="3" creationId="{2D0B2E21-9B46-504C-482E-6FFEEBC103EC}"/>
          </ac:spMkLst>
        </pc:spChg>
        <pc:picChg chg="del">
          <ac:chgData name="Noah N. Hough, GPSS Vice President of Administration" userId="S::gpssvpadmin@uw.edu::1ae2dabc-bfe4-47f9-9b76-3dc81f32d6da" providerId="AD" clId="Web-{6BA983AF-AC87-9829-5163-62C329B53364}" dt="2025-04-23T18:50:35.145" v="118"/>
          <ac:picMkLst>
            <pc:docMk/>
            <pc:sldMk cId="2449695146" sldId="582"/>
            <ac:picMk id="4" creationId="{23E60B60-79E9-0425-5731-D4A97D618F1A}"/>
          </ac:picMkLst>
        </pc:picChg>
        <pc:picChg chg="add mod">
          <ac:chgData name="Noah N. Hough, GPSS Vice President of Administration" userId="S::gpssvpadmin@uw.edu::1ae2dabc-bfe4-47f9-9b76-3dc81f32d6da" providerId="AD" clId="Web-{6BA983AF-AC87-9829-5163-62C329B53364}" dt="2025-04-23T18:50:50.208" v="120" actId="1076"/>
          <ac:picMkLst>
            <pc:docMk/>
            <pc:sldMk cId="2449695146" sldId="582"/>
            <ac:picMk id="6" creationId="{3B6F02BB-95A0-2C0E-E597-1C3CEC9DAE68}"/>
          </ac:picMkLst>
        </pc:picChg>
      </pc:sldChg>
      <pc:sldChg chg="addSp delSp modSp add replId">
        <pc:chgData name="Noah N. Hough, GPSS Vice President of Administration" userId="S::gpssvpadmin@uw.edu::1ae2dabc-bfe4-47f9-9b76-3dc81f32d6da" providerId="AD" clId="Web-{6BA983AF-AC87-9829-5163-62C329B53364}" dt="2025-04-23T18:53:29.447" v="158" actId="1076"/>
        <pc:sldMkLst>
          <pc:docMk/>
          <pc:sldMk cId="630453426" sldId="583"/>
        </pc:sldMkLst>
        <pc:spChg chg="del">
          <ac:chgData name="Noah N. Hough, GPSS Vice President of Administration" userId="S::gpssvpadmin@uw.edu::1ae2dabc-bfe4-47f9-9b76-3dc81f32d6da" providerId="AD" clId="Web-{6BA983AF-AC87-9829-5163-62C329B53364}" dt="2025-04-23T18:52:10.929" v="150"/>
          <ac:spMkLst>
            <pc:docMk/>
            <pc:sldMk cId="630453426" sldId="583"/>
            <ac:spMk id="2" creationId="{14180384-A164-4063-7C41-4F6C0E59C21C}"/>
          </ac:spMkLst>
        </pc:spChg>
        <pc:spChg chg="del">
          <ac:chgData name="Noah N. Hough, GPSS Vice President of Administration" userId="S::gpssvpadmin@uw.edu::1ae2dabc-bfe4-47f9-9b76-3dc81f32d6da" providerId="AD" clId="Web-{6BA983AF-AC87-9829-5163-62C329B53364}" dt="2025-04-23T18:52:12.835" v="151"/>
          <ac:spMkLst>
            <pc:docMk/>
            <pc:sldMk cId="630453426" sldId="583"/>
            <ac:spMk id="3" creationId="{8D9B0A7D-45CD-8D73-6F6C-F918114B4792}"/>
          </ac:spMkLst>
        </pc:spChg>
        <pc:spChg chg="add del mod">
          <ac:chgData name="Noah N. Hough, GPSS Vice President of Administration" userId="S::gpssvpadmin@uw.edu::1ae2dabc-bfe4-47f9-9b76-3dc81f32d6da" providerId="AD" clId="Web-{6BA983AF-AC87-9829-5163-62C329B53364}" dt="2025-04-23T18:52:16.366" v="152"/>
          <ac:spMkLst>
            <pc:docMk/>
            <pc:sldMk cId="630453426" sldId="583"/>
            <ac:spMk id="8" creationId="{09AF4F60-BDF3-4AD6-F653-9C39D7C4B773}"/>
          </ac:spMkLst>
        </pc:spChg>
        <pc:spChg chg="add del mod">
          <ac:chgData name="Noah N. Hough, GPSS Vice President of Administration" userId="S::gpssvpadmin@uw.edu::1ae2dabc-bfe4-47f9-9b76-3dc81f32d6da" providerId="AD" clId="Web-{6BA983AF-AC87-9829-5163-62C329B53364}" dt="2025-04-23T18:52:21.117" v="153"/>
          <ac:spMkLst>
            <pc:docMk/>
            <pc:sldMk cId="630453426" sldId="583"/>
            <ac:spMk id="10" creationId="{92407B09-7B29-1770-5A73-2CFE61A36A5F}"/>
          </ac:spMkLst>
        </pc:spChg>
        <pc:picChg chg="add mod">
          <ac:chgData name="Noah N. Hough, GPSS Vice President of Administration" userId="S::gpssvpadmin@uw.edu::1ae2dabc-bfe4-47f9-9b76-3dc81f32d6da" providerId="AD" clId="Web-{6BA983AF-AC87-9829-5163-62C329B53364}" dt="2025-04-23T18:53:29.447" v="158" actId="1076"/>
          <ac:picMkLst>
            <pc:docMk/>
            <pc:sldMk cId="630453426" sldId="583"/>
            <ac:picMk id="4" creationId="{9C7CD338-C87A-C0FF-3E88-4DBE0682DBF2}"/>
          </ac:picMkLst>
        </pc:picChg>
        <pc:picChg chg="del">
          <ac:chgData name="Noah N. Hough, GPSS Vice President of Administration" userId="S::gpssvpadmin@uw.edu::1ae2dabc-bfe4-47f9-9b76-3dc81f32d6da" providerId="AD" clId="Web-{6BA983AF-AC87-9829-5163-62C329B53364}" dt="2025-04-23T18:51:58.366" v="147"/>
          <ac:picMkLst>
            <pc:docMk/>
            <pc:sldMk cId="630453426" sldId="583"/>
            <ac:picMk id="6" creationId="{6B9FDE06-FBF0-3BBE-BA2B-2B4FBB886E9A}"/>
          </ac:picMkLst>
        </pc:picChg>
        <pc:picChg chg="add mod">
          <ac:chgData name="Noah N. Hough, GPSS Vice President of Administration" userId="S::gpssvpadmin@uw.edu::1ae2dabc-bfe4-47f9-9b76-3dc81f32d6da" providerId="AD" clId="Web-{6BA983AF-AC87-9829-5163-62C329B53364}" dt="2025-04-23T18:53:17.212" v="157" actId="1076"/>
          <ac:picMkLst>
            <pc:docMk/>
            <pc:sldMk cId="630453426" sldId="583"/>
            <ac:picMk id="11" creationId="{BBB17E61-F6E9-AAEC-960D-3906F54F4E62}"/>
          </ac:picMkLst>
        </pc:picChg>
      </pc:sldChg>
      <pc:sldChg chg="addSp delSp modSp add ord replId">
        <pc:chgData name="Noah N. Hough, GPSS Vice President of Administration" userId="S::gpssvpadmin@uw.edu::1ae2dabc-bfe4-47f9-9b76-3dc81f32d6da" providerId="AD" clId="Web-{6BA983AF-AC87-9829-5163-62C329B53364}" dt="2025-04-23T18:57:57.674" v="184" actId="20577"/>
        <pc:sldMkLst>
          <pc:docMk/>
          <pc:sldMk cId="2961297727" sldId="584"/>
        </pc:sldMkLst>
        <pc:spChg chg="mod">
          <ac:chgData name="Noah N. Hough, GPSS Vice President of Administration" userId="S::gpssvpadmin@uw.edu::1ae2dabc-bfe4-47f9-9b76-3dc81f32d6da" providerId="AD" clId="Web-{6BA983AF-AC87-9829-5163-62C329B53364}" dt="2025-04-23T18:56:53.923" v="176" actId="20577"/>
          <ac:spMkLst>
            <pc:docMk/>
            <pc:sldMk cId="2961297727" sldId="584"/>
            <ac:spMk id="2" creationId="{0CF5DDD8-14BA-CBA3-F598-81E108D1927C}"/>
          </ac:spMkLst>
        </pc:spChg>
        <pc:spChg chg="mod">
          <ac:chgData name="Noah N. Hough, GPSS Vice President of Administration" userId="S::gpssvpadmin@uw.edu::1ae2dabc-bfe4-47f9-9b76-3dc81f32d6da" providerId="AD" clId="Web-{6BA983AF-AC87-9829-5163-62C329B53364}" dt="2025-04-23T18:57:57.674" v="184" actId="20577"/>
          <ac:spMkLst>
            <pc:docMk/>
            <pc:sldMk cId="2961297727" sldId="584"/>
            <ac:spMk id="3" creationId="{78724D74-21B0-AABB-B34C-51AA5A952082}"/>
          </ac:spMkLst>
        </pc:spChg>
        <pc:picChg chg="del">
          <ac:chgData name="Noah N. Hough, GPSS Vice President of Administration" userId="S::gpssvpadmin@uw.edu::1ae2dabc-bfe4-47f9-9b76-3dc81f32d6da" providerId="AD" clId="Web-{6BA983AF-AC87-9829-5163-62C329B53364}" dt="2025-04-23T18:56:03.889" v="164"/>
          <ac:picMkLst>
            <pc:docMk/>
            <pc:sldMk cId="2961297727" sldId="584"/>
            <ac:picMk id="4" creationId="{CFBAA8D5-8795-8C9A-20B2-CA5B76FD6E71}"/>
          </ac:picMkLst>
        </pc:picChg>
        <pc:picChg chg="add mod">
          <ac:chgData name="Noah N. Hough, GPSS Vice President of Administration" userId="S::gpssvpadmin@uw.edu::1ae2dabc-bfe4-47f9-9b76-3dc81f32d6da" providerId="AD" clId="Web-{6BA983AF-AC87-9829-5163-62C329B53364}" dt="2025-04-23T18:56:30.031" v="166" actId="1076"/>
          <ac:picMkLst>
            <pc:docMk/>
            <pc:sldMk cId="2961297727" sldId="584"/>
            <ac:picMk id="6" creationId="{DF8243DD-2DAF-E8D7-BF8D-095867FC459A}"/>
          </ac:picMkLst>
        </pc:picChg>
      </pc:sldChg>
      <pc:sldChg chg="delSp add del replId">
        <pc:chgData name="Noah N. Hough, GPSS Vice President of Administration" userId="S::gpssvpadmin@uw.edu::1ae2dabc-bfe4-47f9-9b76-3dc81f32d6da" providerId="AD" clId="Web-{6BA983AF-AC87-9829-5163-62C329B53364}" dt="2025-04-23T18:54:23.589" v="161"/>
        <pc:sldMkLst>
          <pc:docMk/>
          <pc:sldMk cId="4222881682" sldId="584"/>
        </pc:sldMkLst>
        <pc:picChg chg="del">
          <ac:chgData name="Noah N. Hough, GPSS Vice President of Administration" userId="S::gpssvpadmin@uw.edu::1ae2dabc-bfe4-47f9-9b76-3dc81f32d6da" providerId="AD" clId="Web-{6BA983AF-AC87-9829-5163-62C329B53364}" dt="2025-04-23T18:54:20.073" v="160"/>
          <ac:picMkLst>
            <pc:docMk/>
            <pc:sldMk cId="4222881682" sldId="584"/>
            <ac:picMk id="11" creationId="{1AEFF593-5E6F-B8B8-F07F-33CD641821B7}"/>
          </ac:picMkLst>
        </pc:picChg>
      </pc:sldChg>
      <pc:sldChg chg="addSp delSp modSp add ord replId">
        <pc:chgData name="Noah N. Hough, GPSS Vice President of Administration" userId="S::gpssvpadmin@uw.edu::1ae2dabc-bfe4-47f9-9b76-3dc81f32d6da" providerId="AD" clId="Web-{6BA983AF-AC87-9829-5163-62C329B53364}" dt="2025-04-23T18:58:46.769" v="193" actId="1076"/>
        <pc:sldMkLst>
          <pc:docMk/>
          <pc:sldMk cId="1441394262" sldId="585"/>
        </pc:sldMkLst>
        <pc:picChg chg="add mod">
          <ac:chgData name="Noah N. Hough, GPSS Vice President of Administration" userId="S::gpssvpadmin@uw.edu::1ae2dabc-bfe4-47f9-9b76-3dc81f32d6da" providerId="AD" clId="Web-{6BA983AF-AC87-9829-5163-62C329B53364}" dt="2025-04-23T18:58:38.019" v="190" actId="1076"/>
          <ac:picMkLst>
            <pc:docMk/>
            <pc:sldMk cId="1441394262" sldId="585"/>
            <ac:picMk id="2" creationId="{B250E5F9-E410-955D-B182-A30880E371DB}"/>
          </ac:picMkLst>
        </pc:picChg>
        <pc:picChg chg="add mod">
          <ac:chgData name="Noah N. Hough, GPSS Vice President of Administration" userId="S::gpssvpadmin@uw.edu::1ae2dabc-bfe4-47f9-9b76-3dc81f32d6da" providerId="AD" clId="Web-{6BA983AF-AC87-9829-5163-62C329B53364}" dt="2025-04-23T18:58:46.769" v="193" actId="1076"/>
          <ac:picMkLst>
            <pc:docMk/>
            <pc:sldMk cId="1441394262" sldId="585"/>
            <ac:picMk id="3" creationId="{F3920169-195F-3767-438B-31BEDA61BA47}"/>
          </ac:picMkLst>
        </pc:picChg>
        <pc:picChg chg="del">
          <ac:chgData name="Noah N. Hough, GPSS Vice President of Administration" userId="S::gpssvpadmin@uw.edu::1ae2dabc-bfe4-47f9-9b76-3dc81f32d6da" providerId="AD" clId="Web-{6BA983AF-AC87-9829-5163-62C329B53364}" dt="2025-04-23T18:58:05.174" v="188"/>
          <ac:picMkLst>
            <pc:docMk/>
            <pc:sldMk cId="1441394262" sldId="585"/>
            <ac:picMk id="4" creationId="{727DB232-75FF-0971-28F4-8DB832A50FD1}"/>
          </ac:picMkLst>
        </pc:picChg>
        <pc:picChg chg="del">
          <ac:chgData name="Noah N. Hough, GPSS Vice President of Administration" userId="S::gpssvpadmin@uw.edu::1ae2dabc-bfe4-47f9-9b76-3dc81f32d6da" providerId="AD" clId="Web-{6BA983AF-AC87-9829-5163-62C329B53364}" dt="2025-04-23T18:58:04.627" v="187"/>
          <ac:picMkLst>
            <pc:docMk/>
            <pc:sldMk cId="1441394262" sldId="585"/>
            <ac:picMk id="11" creationId="{41F9643F-24E9-5385-1235-55021F1CD776}"/>
          </ac:picMkLst>
        </pc:picChg>
      </pc:sldChg>
      <pc:sldChg chg="add ord replId">
        <pc:chgData name="Noah N. Hough, GPSS Vice President of Administration" userId="S::gpssvpadmin@uw.edu::1ae2dabc-bfe4-47f9-9b76-3dc81f32d6da" providerId="AD" clId="Web-{6BA983AF-AC87-9829-5163-62C329B53364}" dt="2025-04-23T18:59:39.849" v="199"/>
        <pc:sldMkLst>
          <pc:docMk/>
          <pc:sldMk cId="775555590" sldId="586"/>
        </pc:sldMkLst>
      </pc:sldChg>
      <pc:sldChg chg="delSp add del replId">
        <pc:chgData name="Noah N. Hough, GPSS Vice President of Administration" userId="S::gpssvpadmin@uw.edu::1ae2dabc-bfe4-47f9-9b76-3dc81f32d6da" providerId="AD" clId="Web-{6BA983AF-AC87-9829-5163-62C329B53364}" dt="2025-04-23T18:59:30.255" v="197"/>
        <pc:sldMkLst>
          <pc:docMk/>
          <pc:sldMk cId="2932007937" sldId="586"/>
        </pc:sldMkLst>
        <pc:picChg chg="del">
          <ac:chgData name="Noah N. Hough, GPSS Vice President of Administration" userId="S::gpssvpadmin@uw.edu::1ae2dabc-bfe4-47f9-9b76-3dc81f32d6da" providerId="AD" clId="Web-{6BA983AF-AC87-9829-5163-62C329B53364}" dt="2025-04-23T18:59:26.380" v="195"/>
          <ac:picMkLst>
            <pc:docMk/>
            <pc:sldMk cId="2932007937" sldId="586"/>
            <ac:picMk id="2" creationId="{722E7C65-3F4C-130E-7028-621D28E5C408}"/>
          </ac:picMkLst>
        </pc:picChg>
        <pc:picChg chg="del">
          <ac:chgData name="Noah N. Hough, GPSS Vice President of Administration" userId="S::gpssvpadmin@uw.edu::1ae2dabc-bfe4-47f9-9b76-3dc81f32d6da" providerId="AD" clId="Web-{6BA983AF-AC87-9829-5163-62C329B53364}" dt="2025-04-23T18:59:27.614" v="196"/>
          <ac:picMkLst>
            <pc:docMk/>
            <pc:sldMk cId="2932007937" sldId="586"/>
            <ac:picMk id="3" creationId="{B4926A1C-8793-E499-0755-B4A1988BBC60}"/>
          </ac:picMkLst>
        </pc:picChg>
      </pc:sldChg>
      <pc:sldChg chg="addSp delSp modSp add mod replId modClrScheme chgLayout">
        <pc:chgData name="Noah N. Hough, GPSS Vice President of Administration" userId="S::gpssvpadmin@uw.edu::1ae2dabc-bfe4-47f9-9b76-3dc81f32d6da" providerId="AD" clId="Web-{6BA983AF-AC87-9829-5163-62C329B53364}" dt="2025-04-23T20:06:16.905" v="211" actId="1076"/>
        <pc:sldMkLst>
          <pc:docMk/>
          <pc:sldMk cId="2362012260" sldId="587"/>
        </pc:sldMkLst>
        <pc:spChg chg="del">
          <ac:chgData name="Noah N. Hough, GPSS Vice President of Administration" userId="S::gpssvpadmin@uw.edu::1ae2dabc-bfe4-47f9-9b76-3dc81f32d6da" providerId="AD" clId="Web-{6BA983AF-AC87-9829-5163-62C329B53364}" dt="2025-04-23T20:02:12.578" v="204"/>
          <ac:spMkLst>
            <pc:docMk/>
            <pc:sldMk cId="2362012260" sldId="587"/>
            <ac:spMk id="2" creationId="{276EFE05-1553-8F8D-DA07-24045573123B}"/>
          </ac:spMkLst>
        </pc:spChg>
        <pc:spChg chg="del">
          <ac:chgData name="Noah N. Hough, GPSS Vice President of Administration" userId="S::gpssvpadmin@uw.edu::1ae2dabc-bfe4-47f9-9b76-3dc81f32d6da" providerId="AD" clId="Web-{6BA983AF-AC87-9829-5163-62C329B53364}" dt="2025-04-23T20:02:14.781" v="205"/>
          <ac:spMkLst>
            <pc:docMk/>
            <pc:sldMk cId="2362012260" sldId="587"/>
            <ac:spMk id="3" creationId="{DDEB85C6-966B-4F12-D173-F226B820BA71}"/>
          </ac:spMkLst>
        </pc:spChg>
        <pc:spChg chg="mod ord">
          <ac:chgData name="Noah N. Hough, GPSS Vice President of Administration" userId="S::gpssvpadmin@uw.edu::1ae2dabc-bfe4-47f9-9b76-3dc81f32d6da" providerId="AD" clId="Web-{6BA983AF-AC87-9829-5163-62C329B53364}" dt="2025-04-23T20:02:28.281" v="207"/>
          <ac:spMkLst>
            <pc:docMk/>
            <pc:sldMk cId="2362012260" sldId="587"/>
            <ac:spMk id="5" creationId="{C752A1E3-67B4-DBE3-1694-CDF5D2EC769F}"/>
          </ac:spMkLst>
        </pc:spChg>
        <pc:spChg chg="add del mod">
          <ac:chgData name="Noah N. Hough, GPSS Vice President of Administration" userId="S::gpssvpadmin@uw.edu::1ae2dabc-bfe4-47f9-9b76-3dc81f32d6da" providerId="AD" clId="Web-{6BA983AF-AC87-9829-5163-62C329B53364}" dt="2025-04-23T20:02:28.281" v="207"/>
          <ac:spMkLst>
            <pc:docMk/>
            <pc:sldMk cId="2362012260" sldId="587"/>
            <ac:spMk id="8" creationId="{8FC7B8E6-D9F1-CC47-2A17-4A6BBA479AF0}"/>
          </ac:spMkLst>
        </pc:spChg>
        <pc:spChg chg="add del mod">
          <ac:chgData name="Noah N. Hough, GPSS Vice President of Administration" userId="S::gpssvpadmin@uw.edu::1ae2dabc-bfe4-47f9-9b76-3dc81f32d6da" providerId="AD" clId="Web-{6BA983AF-AC87-9829-5163-62C329B53364}" dt="2025-04-23T20:02:28.281" v="207"/>
          <ac:spMkLst>
            <pc:docMk/>
            <pc:sldMk cId="2362012260" sldId="587"/>
            <ac:spMk id="10" creationId="{29076488-036D-CEEA-D11A-CE8964A30204}"/>
          </ac:spMkLst>
        </pc:spChg>
        <pc:picChg chg="add mod">
          <ac:chgData name="Noah N. Hough, GPSS Vice President of Administration" userId="S::gpssvpadmin@uw.edu::1ae2dabc-bfe4-47f9-9b76-3dc81f32d6da" providerId="AD" clId="Web-{6BA983AF-AC87-9829-5163-62C329B53364}" dt="2025-04-23T20:06:16.905" v="211" actId="1076"/>
          <ac:picMkLst>
            <pc:docMk/>
            <pc:sldMk cId="2362012260" sldId="587"/>
            <ac:picMk id="4" creationId="{AE1A886F-BB66-16D4-6823-55E38151E5EB}"/>
          </ac:picMkLst>
        </pc:picChg>
        <pc:picChg chg="del">
          <ac:chgData name="Noah N. Hough, GPSS Vice President of Administration" userId="S::gpssvpadmin@uw.edu::1ae2dabc-bfe4-47f9-9b76-3dc81f32d6da" providerId="AD" clId="Web-{6BA983AF-AC87-9829-5163-62C329B53364}" dt="2025-04-23T20:01:50.156" v="201"/>
          <ac:picMkLst>
            <pc:docMk/>
            <pc:sldMk cId="2362012260" sldId="587"/>
            <ac:picMk id="6" creationId="{97431D77-C191-8E1E-D6DA-BBACE8066DDA}"/>
          </ac:picMkLst>
        </pc:picChg>
      </pc:sldChg>
      <pc:sldChg chg="addSp delSp modSp new mod modClrScheme chgLayout">
        <pc:chgData name="Noah N. Hough, GPSS Vice President of Administration" userId="S::gpssvpadmin@uw.edu::1ae2dabc-bfe4-47f9-9b76-3dc81f32d6da" providerId="AD" clId="Web-{6BA983AF-AC87-9829-5163-62C329B53364}" dt="2025-04-23T20:27:40.041" v="219" actId="1076"/>
        <pc:sldMkLst>
          <pc:docMk/>
          <pc:sldMk cId="2072944672" sldId="588"/>
        </pc:sldMkLst>
        <pc:spChg chg="del mod ord">
          <ac:chgData name="Noah N. Hough, GPSS Vice President of Administration" userId="S::gpssvpadmin@uw.edu::1ae2dabc-bfe4-47f9-9b76-3dc81f32d6da" providerId="AD" clId="Web-{6BA983AF-AC87-9829-5163-62C329B53364}" dt="2025-04-23T20:27:31.275" v="217"/>
          <ac:spMkLst>
            <pc:docMk/>
            <pc:sldMk cId="2072944672" sldId="588"/>
            <ac:spMk id="2" creationId="{B0642344-BB53-3DA9-7B7C-76031B692D69}"/>
          </ac:spMkLst>
        </pc:spChg>
        <pc:spChg chg="mod ord modVis">
          <ac:chgData name="Noah N. Hough, GPSS Vice President of Administration" userId="S::gpssvpadmin@uw.edu::1ae2dabc-bfe4-47f9-9b76-3dc81f32d6da" providerId="AD" clId="Web-{6BA983AF-AC87-9829-5163-62C329B53364}" dt="2025-04-23T20:27:31.275" v="217"/>
          <ac:spMkLst>
            <pc:docMk/>
            <pc:sldMk cId="2072944672" sldId="588"/>
            <ac:spMk id="3" creationId="{F002EBE4-8471-4F39-5695-1B8E1014AEBD}"/>
          </ac:spMkLst>
        </pc:spChg>
        <pc:spChg chg="add del mod ord">
          <ac:chgData name="Noah N. Hough, GPSS Vice President of Administration" userId="S::gpssvpadmin@uw.edu::1ae2dabc-bfe4-47f9-9b76-3dc81f32d6da" providerId="AD" clId="Web-{6BA983AF-AC87-9829-5163-62C329B53364}" dt="2025-04-23T20:27:31.275" v="217"/>
          <ac:spMkLst>
            <pc:docMk/>
            <pc:sldMk cId="2072944672" sldId="588"/>
            <ac:spMk id="5" creationId="{7762B5AD-FC7A-3DCF-FBFE-82390FB5C7C0}"/>
          </ac:spMkLst>
        </pc:spChg>
        <pc:spChg chg="add del mod ord">
          <ac:chgData name="Noah N. Hough, GPSS Vice President of Administration" userId="S::gpssvpadmin@uw.edu::1ae2dabc-bfe4-47f9-9b76-3dc81f32d6da" providerId="AD" clId="Web-{6BA983AF-AC87-9829-5163-62C329B53364}" dt="2025-04-23T20:20:38.668" v="215"/>
          <ac:spMkLst>
            <pc:docMk/>
            <pc:sldMk cId="2072944672" sldId="588"/>
            <ac:spMk id="6" creationId="{F9349D50-CE22-15DF-4EE6-41A066434553}"/>
          </ac:spMkLst>
        </pc:spChg>
        <pc:picChg chg="add mod">
          <ac:chgData name="Noah N. Hough, GPSS Vice President of Administration" userId="S::gpssvpadmin@uw.edu::1ae2dabc-bfe4-47f9-9b76-3dc81f32d6da" providerId="AD" clId="Web-{6BA983AF-AC87-9829-5163-62C329B53364}" dt="2025-04-23T20:27:40.041" v="219" actId="1076"/>
          <ac:picMkLst>
            <pc:docMk/>
            <pc:sldMk cId="2072944672" sldId="588"/>
            <ac:picMk id="4" creationId="{B628599C-863A-EE2B-4DEE-70871865E0F9}"/>
          </ac:picMkLst>
        </pc:picChg>
      </pc:sldChg>
      <pc:sldChg chg="addSp delSp modSp new mod modClrScheme chgLayout">
        <pc:chgData name="Noah N. Hough, GPSS Vice President of Administration" userId="S::gpssvpadmin@uw.edu::1ae2dabc-bfe4-47f9-9b76-3dc81f32d6da" providerId="AD" clId="Web-{6BA983AF-AC87-9829-5163-62C329B53364}" dt="2025-04-23T20:27:59.166" v="222"/>
        <pc:sldMkLst>
          <pc:docMk/>
          <pc:sldMk cId="4074064160" sldId="589"/>
        </pc:sldMkLst>
        <pc:spChg chg="del">
          <ac:chgData name="Noah N. Hough, GPSS Vice President of Administration" userId="S::gpssvpadmin@uw.edu::1ae2dabc-bfe4-47f9-9b76-3dc81f32d6da" providerId="AD" clId="Web-{6BA983AF-AC87-9829-5163-62C329B53364}" dt="2025-04-23T20:27:51.025" v="221"/>
          <ac:spMkLst>
            <pc:docMk/>
            <pc:sldMk cId="4074064160" sldId="589"/>
            <ac:spMk id="2" creationId="{0854572E-4CB6-4A6A-C041-743EF5204A7E}"/>
          </ac:spMkLst>
        </pc:spChg>
        <pc:spChg chg="del">
          <ac:chgData name="Noah N. Hough, GPSS Vice President of Administration" userId="S::gpssvpadmin@uw.edu::1ae2dabc-bfe4-47f9-9b76-3dc81f32d6da" providerId="AD" clId="Web-{6BA983AF-AC87-9829-5163-62C329B53364}" dt="2025-04-23T20:27:51.025" v="221"/>
          <ac:spMkLst>
            <pc:docMk/>
            <pc:sldMk cId="4074064160" sldId="589"/>
            <ac:spMk id="3" creationId="{2B93DCDF-A2BA-285B-8D98-FAFCBC6F072C}"/>
          </ac:spMkLst>
        </pc:spChg>
        <pc:spChg chg="del">
          <ac:chgData name="Noah N. Hough, GPSS Vice President of Administration" userId="S::gpssvpadmin@uw.edu::1ae2dabc-bfe4-47f9-9b76-3dc81f32d6da" providerId="AD" clId="Web-{6BA983AF-AC87-9829-5163-62C329B53364}" dt="2025-04-23T20:27:51.025" v="221"/>
          <ac:spMkLst>
            <pc:docMk/>
            <pc:sldMk cId="4074064160" sldId="589"/>
            <ac:spMk id="4" creationId="{5BA73C61-DE55-4722-F059-7B698A5BFC1E}"/>
          </ac:spMkLst>
        </pc:spChg>
        <pc:spChg chg="del">
          <ac:chgData name="Noah N. Hough, GPSS Vice President of Administration" userId="S::gpssvpadmin@uw.edu::1ae2dabc-bfe4-47f9-9b76-3dc81f32d6da" providerId="AD" clId="Web-{6BA983AF-AC87-9829-5163-62C329B53364}" dt="2025-04-23T20:27:51.025" v="221"/>
          <ac:spMkLst>
            <pc:docMk/>
            <pc:sldMk cId="4074064160" sldId="589"/>
            <ac:spMk id="5" creationId="{126C5A83-3D32-F3B5-01D5-8A53F7C600C0}"/>
          </ac:spMkLst>
        </pc:spChg>
        <pc:spChg chg="del">
          <ac:chgData name="Noah N. Hough, GPSS Vice President of Administration" userId="S::gpssvpadmin@uw.edu::1ae2dabc-bfe4-47f9-9b76-3dc81f32d6da" providerId="AD" clId="Web-{6BA983AF-AC87-9829-5163-62C329B53364}" dt="2025-04-23T20:27:51.025" v="221"/>
          <ac:spMkLst>
            <pc:docMk/>
            <pc:sldMk cId="4074064160" sldId="589"/>
            <ac:spMk id="6" creationId="{E22DF7ED-D37B-5BC5-66F5-AF3E98025612}"/>
          </ac:spMkLst>
        </pc:spChg>
        <pc:spChg chg="mod ord">
          <ac:chgData name="Noah N. Hough, GPSS Vice President of Administration" userId="S::gpssvpadmin@uw.edu::1ae2dabc-bfe4-47f9-9b76-3dc81f32d6da" providerId="AD" clId="Web-{6BA983AF-AC87-9829-5163-62C329B53364}" dt="2025-04-23T20:27:51.025" v="221"/>
          <ac:spMkLst>
            <pc:docMk/>
            <pc:sldMk cId="4074064160" sldId="589"/>
            <ac:spMk id="7" creationId="{267165D1-3214-B14C-73E4-1D9DC5607059}"/>
          </ac:spMkLst>
        </pc:spChg>
        <pc:picChg chg="add mod">
          <ac:chgData name="Noah N. Hough, GPSS Vice President of Administration" userId="S::gpssvpadmin@uw.edu::1ae2dabc-bfe4-47f9-9b76-3dc81f32d6da" providerId="AD" clId="Web-{6BA983AF-AC87-9829-5163-62C329B53364}" dt="2025-04-23T20:27:59.166" v="222"/>
          <ac:picMkLst>
            <pc:docMk/>
            <pc:sldMk cId="4074064160" sldId="589"/>
            <ac:picMk id="8" creationId="{CD7B439D-C448-54E1-9672-9B65B3D4DAC6}"/>
          </ac:picMkLst>
        </pc:picChg>
      </pc:sldChg>
      <pc:sldChg chg="addSp delSp modSp new mod modClrScheme chgLayout">
        <pc:chgData name="Noah N. Hough, GPSS Vice President of Administration" userId="S::gpssvpadmin@uw.edu::1ae2dabc-bfe4-47f9-9b76-3dc81f32d6da" providerId="AD" clId="Web-{6BA983AF-AC87-9829-5163-62C329B53364}" dt="2025-04-23T20:28:35.994" v="225"/>
        <pc:sldMkLst>
          <pc:docMk/>
          <pc:sldMk cId="1750343698" sldId="590"/>
        </pc:sldMkLst>
        <pc:spChg chg="del">
          <ac:chgData name="Noah N. Hough, GPSS Vice President of Administration" userId="S::gpssvpadmin@uw.edu::1ae2dabc-bfe4-47f9-9b76-3dc81f32d6da" providerId="AD" clId="Web-{6BA983AF-AC87-9829-5163-62C329B53364}" dt="2025-04-23T20:28:33.994" v="224"/>
          <ac:spMkLst>
            <pc:docMk/>
            <pc:sldMk cId="1750343698" sldId="590"/>
            <ac:spMk id="2" creationId="{DBC33FFF-AFF1-E2CC-E779-2366B95D6E75}"/>
          </ac:spMkLst>
        </pc:spChg>
        <pc:spChg chg="del">
          <ac:chgData name="Noah N. Hough, GPSS Vice President of Administration" userId="S::gpssvpadmin@uw.edu::1ae2dabc-bfe4-47f9-9b76-3dc81f32d6da" providerId="AD" clId="Web-{6BA983AF-AC87-9829-5163-62C329B53364}" dt="2025-04-23T20:28:33.994" v="224"/>
          <ac:spMkLst>
            <pc:docMk/>
            <pc:sldMk cId="1750343698" sldId="590"/>
            <ac:spMk id="3" creationId="{4593E31D-13E3-3F42-65AB-5A1471F25573}"/>
          </ac:spMkLst>
        </pc:spChg>
        <pc:spChg chg="del">
          <ac:chgData name="Noah N. Hough, GPSS Vice President of Administration" userId="S::gpssvpadmin@uw.edu::1ae2dabc-bfe4-47f9-9b76-3dc81f32d6da" providerId="AD" clId="Web-{6BA983AF-AC87-9829-5163-62C329B53364}" dt="2025-04-23T20:28:33.994" v="224"/>
          <ac:spMkLst>
            <pc:docMk/>
            <pc:sldMk cId="1750343698" sldId="590"/>
            <ac:spMk id="4" creationId="{EBC6A0D9-25BE-0101-9825-5A55458D3CF9}"/>
          </ac:spMkLst>
        </pc:spChg>
        <pc:spChg chg="del">
          <ac:chgData name="Noah N. Hough, GPSS Vice President of Administration" userId="S::gpssvpadmin@uw.edu::1ae2dabc-bfe4-47f9-9b76-3dc81f32d6da" providerId="AD" clId="Web-{6BA983AF-AC87-9829-5163-62C329B53364}" dt="2025-04-23T20:28:33.994" v="224"/>
          <ac:spMkLst>
            <pc:docMk/>
            <pc:sldMk cId="1750343698" sldId="590"/>
            <ac:spMk id="5" creationId="{BB8F1E34-1BA4-363C-2636-BF0B7D0D7CC3}"/>
          </ac:spMkLst>
        </pc:spChg>
        <pc:spChg chg="del">
          <ac:chgData name="Noah N. Hough, GPSS Vice President of Administration" userId="S::gpssvpadmin@uw.edu::1ae2dabc-bfe4-47f9-9b76-3dc81f32d6da" providerId="AD" clId="Web-{6BA983AF-AC87-9829-5163-62C329B53364}" dt="2025-04-23T20:28:33.994" v="224"/>
          <ac:spMkLst>
            <pc:docMk/>
            <pc:sldMk cId="1750343698" sldId="590"/>
            <ac:spMk id="6" creationId="{C1134EC4-2765-94BB-EDA1-F1A1E61B076F}"/>
          </ac:spMkLst>
        </pc:spChg>
        <pc:spChg chg="mod ord">
          <ac:chgData name="Noah N. Hough, GPSS Vice President of Administration" userId="S::gpssvpadmin@uw.edu::1ae2dabc-bfe4-47f9-9b76-3dc81f32d6da" providerId="AD" clId="Web-{6BA983AF-AC87-9829-5163-62C329B53364}" dt="2025-04-23T20:28:33.994" v="224"/>
          <ac:spMkLst>
            <pc:docMk/>
            <pc:sldMk cId="1750343698" sldId="590"/>
            <ac:spMk id="7" creationId="{331BA6F7-4DB6-0772-F383-A048C9324C94}"/>
          </ac:spMkLst>
        </pc:spChg>
        <pc:picChg chg="add mod">
          <ac:chgData name="Noah N. Hough, GPSS Vice President of Administration" userId="S::gpssvpadmin@uw.edu::1ae2dabc-bfe4-47f9-9b76-3dc81f32d6da" providerId="AD" clId="Web-{6BA983AF-AC87-9829-5163-62C329B53364}" dt="2025-04-23T20:28:35.994" v="225"/>
          <ac:picMkLst>
            <pc:docMk/>
            <pc:sldMk cId="1750343698" sldId="590"/>
            <ac:picMk id="8" creationId="{6F72368E-40C5-716E-C476-3A5C96990135}"/>
          </ac:picMkLst>
        </pc:picChg>
      </pc:sldChg>
      <pc:sldChg chg="addSp delSp modSp new mod modClrScheme chgLayout">
        <pc:chgData name="Noah N. Hough, GPSS Vice President of Administration" userId="S::gpssvpadmin@uw.edu::1ae2dabc-bfe4-47f9-9b76-3dc81f32d6da" providerId="AD" clId="Web-{6BA983AF-AC87-9829-5163-62C329B53364}" dt="2025-04-23T20:34:02.055" v="252" actId="1076"/>
        <pc:sldMkLst>
          <pc:docMk/>
          <pc:sldMk cId="194493924" sldId="591"/>
        </pc:sldMkLst>
        <pc:spChg chg="mod ord">
          <ac:chgData name="Noah N. Hough, GPSS Vice President of Administration" userId="S::gpssvpadmin@uw.edu::1ae2dabc-bfe4-47f9-9b76-3dc81f32d6da" providerId="AD" clId="Web-{6BA983AF-AC87-9829-5163-62C329B53364}" dt="2025-04-23T20:29:22.587" v="234" actId="20577"/>
          <ac:spMkLst>
            <pc:docMk/>
            <pc:sldMk cId="194493924" sldId="591"/>
            <ac:spMk id="2" creationId="{D3B9A050-CC58-E908-CA32-85E8EC6258D5}"/>
          </ac:spMkLst>
        </pc:spChg>
        <pc:spChg chg="mod ord">
          <ac:chgData name="Noah N. Hough, GPSS Vice President of Administration" userId="S::gpssvpadmin@uw.edu::1ae2dabc-bfe4-47f9-9b76-3dc81f32d6da" providerId="AD" clId="Web-{6BA983AF-AC87-9829-5163-62C329B53364}" dt="2025-04-23T20:29:00.275" v="227"/>
          <ac:spMkLst>
            <pc:docMk/>
            <pc:sldMk cId="194493924" sldId="591"/>
            <ac:spMk id="3" creationId="{7E3C9F8D-E328-2878-1B5F-05AF1F92490D}"/>
          </ac:spMkLst>
        </pc:spChg>
        <pc:spChg chg="add mod ord">
          <ac:chgData name="Noah N. Hough, GPSS Vice President of Administration" userId="S::gpssvpadmin@uw.edu::1ae2dabc-bfe4-47f9-9b76-3dc81f32d6da" providerId="AD" clId="Web-{6BA983AF-AC87-9829-5163-62C329B53364}" dt="2025-04-23T20:33:33.383" v="245" actId="20577"/>
          <ac:spMkLst>
            <pc:docMk/>
            <pc:sldMk cId="194493924" sldId="591"/>
            <ac:spMk id="4" creationId="{E4EBA948-2F1D-5874-D312-48D619F27107}"/>
          </ac:spMkLst>
        </pc:spChg>
        <pc:spChg chg="add del mod ord">
          <ac:chgData name="Noah N. Hough, GPSS Vice President of Administration" userId="S::gpssvpadmin@uw.edu::1ae2dabc-bfe4-47f9-9b76-3dc81f32d6da" providerId="AD" clId="Web-{6BA983AF-AC87-9829-5163-62C329B53364}" dt="2025-04-23T20:33:53.196" v="247"/>
          <ac:spMkLst>
            <pc:docMk/>
            <pc:sldMk cId="194493924" sldId="591"/>
            <ac:spMk id="5" creationId="{3D15DE82-582C-A54D-61FD-C2FD7A978044}"/>
          </ac:spMkLst>
        </pc:spChg>
        <pc:picChg chg="add mod">
          <ac:chgData name="Noah N. Hough, GPSS Vice President of Administration" userId="S::gpssvpadmin@uw.edu::1ae2dabc-bfe4-47f9-9b76-3dc81f32d6da" providerId="AD" clId="Web-{6BA983AF-AC87-9829-5163-62C329B53364}" dt="2025-04-23T20:34:02.055" v="252" actId="1076"/>
          <ac:picMkLst>
            <pc:docMk/>
            <pc:sldMk cId="194493924" sldId="591"/>
            <ac:picMk id="6" creationId="{1423DB71-484C-289D-E713-4FEE84751290}"/>
          </ac:picMkLst>
        </pc:picChg>
      </pc:sldChg>
      <pc:sldChg chg="add">
        <pc:chgData name="Noah N. Hough, GPSS Vice President of Administration" userId="S::gpssvpadmin@uw.edu::1ae2dabc-bfe4-47f9-9b76-3dc81f32d6da" providerId="AD" clId="Web-{6BA983AF-AC87-9829-5163-62C329B53364}" dt="2025-04-23T20:36:22.680" v="253"/>
        <pc:sldMkLst>
          <pc:docMk/>
          <pc:sldMk cId="1267681611" sldId="592"/>
        </pc:sldMkLst>
      </pc:sldChg>
      <pc:sldChg chg="add">
        <pc:chgData name="Noah N. Hough, GPSS Vice President of Administration" userId="S::gpssvpadmin@uw.edu::1ae2dabc-bfe4-47f9-9b76-3dc81f32d6da" providerId="AD" clId="Web-{6BA983AF-AC87-9829-5163-62C329B53364}" dt="2025-04-23T20:36:25.961" v="254"/>
        <pc:sldMkLst>
          <pc:docMk/>
          <pc:sldMk cId="3696197899" sldId="593"/>
        </pc:sldMkLst>
      </pc:sldChg>
      <pc:sldChg chg="addSp delSp modSp add">
        <pc:chgData name="Noah N. Hough, GPSS Vice President of Administration" userId="S::gpssvpadmin@uw.edu::1ae2dabc-bfe4-47f9-9b76-3dc81f32d6da" providerId="AD" clId="Web-{6BA983AF-AC87-9829-5163-62C329B53364}" dt="2025-04-23T20:40:04.976" v="269" actId="1076"/>
        <pc:sldMkLst>
          <pc:docMk/>
          <pc:sldMk cId="195080291" sldId="594"/>
        </pc:sldMkLst>
        <pc:spChg chg="mod">
          <ac:chgData name="Noah N. Hough, GPSS Vice President of Administration" userId="S::gpssvpadmin@uw.edu::1ae2dabc-bfe4-47f9-9b76-3dc81f32d6da" providerId="AD" clId="Web-{6BA983AF-AC87-9829-5163-62C329B53364}" dt="2025-04-23T20:37:55.179" v="257" actId="20577"/>
          <ac:spMkLst>
            <pc:docMk/>
            <pc:sldMk cId="195080291" sldId="594"/>
            <ac:spMk id="2" creationId="{91D55B10-CE9B-C80D-7BEE-8FE2719A0A28}"/>
          </ac:spMkLst>
        </pc:spChg>
        <pc:spChg chg="mod">
          <ac:chgData name="Noah N. Hough, GPSS Vice President of Administration" userId="S::gpssvpadmin@uw.edu::1ae2dabc-bfe4-47f9-9b76-3dc81f32d6da" providerId="AD" clId="Web-{6BA983AF-AC87-9829-5163-62C329B53364}" dt="2025-04-23T20:40:01.132" v="266" actId="20577"/>
          <ac:spMkLst>
            <pc:docMk/>
            <pc:sldMk cId="195080291" sldId="594"/>
            <ac:spMk id="4" creationId="{3CAD00FC-CCD2-AD7A-AD53-9A508AD9133E}"/>
          </ac:spMkLst>
        </pc:spChg>
        <pc:picChg chg="add mod">
          <ac:chgData name="Noah N. Hough, GPSS Vice President of Administration" userId="S::gpssvpadmin@uw.edu::1ae2dabc-bfe4-47f9-9b76-3dc81f32d6da" providerId="AD" clId="Web-{6BA983AF-AC87-9829-5163-62C329B53364}" dt="2025-04-23T20:40:04.976" v="269" actId="1076"/>
          <ac:picMkLst>
            <pc:docMk/>
            <pc:sldMk cId="195080291" sldId="594"/>
            <ac:picMk id="3" creationId="{1791817F-EA3A-E10F-800C-8808350ACE42}"/>
          </ac:picMkLst>
        </pc:picChg>
        <pc:picChg chg="del">
          <ac:chgData name="Noah N. Hough, GPSS Vice President of Administration" userId="S::gpssvpadmin@uw.edu::1ae2dabc-bfe4-47f9-9b76-3dc81f32d6da" providerId="AD" clId="Web-{6BA983AF-AC87-9829-5163-62C329B53364}" dt="2025-04-23T20:40:01.945" v="267"/>
          <ac:picMkLst>
            <pc:docMk/>
            <pc:sldMk cId="195080291" sldId="594"/>
            <ac:picMk id="5" creationId="{4B233A1F-FEC0-590E-1038-78DF7DA26F86}"/>
          </ac:picMkLst>
        </pc:picChg>
      </pc:sldChg>
      <pc:sldChg chg="modSp add del">
        <pc:chgData name="Noah N. Hough, GPSS Vice President of Administration" userId="S::gpssvpadmin@uw.edu::1ae2dabc-bfe4-47f9-9b76-3dc81f32d6da" providerId="AD" clId="Web-{6BA983AF-AC87-9829-5163-62C329B53364}" dt="2025-04-23T20:38:19.351" v="261"/>
        <pc:sldMkLst>
          <pc:docMk/>
          <pc:sldMk cId="907441049" sldId="595"/>
        </pc:sldMkLst>
        <pc:spChg chg="mod">
          <ac:chgData name="Noah N. Hough, GPSS Vice President of Administration" userId="S::gpssvpadmin@uw.edu::1ae2dabc-bfe4-47f9-9b76-3dc81f32d6da" providerId="AD" clId="Web-{6BA983AF-AC87-9829-5163-62C329B53364}" dt="2025-04-23T20:38:17.664" v="260" actId="20577"/>
          <ac:spMkLst>
            <pc:docMk/>
            <pc:sldMk cId="907441049" sldId="595"/>
            <ac:spMk id="2" creationId="{93FF3311-29FB-3440-E642-B97AAE4CB4D5}"/>
          </ac:spMkLst>
        </pc:spChg>
      </pc:sldChg>
      <pc:sldChg chg="modSp add">
        <pc:chgData name="Noah N. Hough, GPSS Vice President of Administration" userId="S::gpssvpadmin@uw.edu::1ae2dabc-bfe4-47f9-9b76-3dc81f32d6da" providerId="AD" clId="Web-{6BA983AF-AC87-9829-5163-62C329B53364}" dt="2025-04-23T20:50:00.755" v="280" actId="20577"/>
        <pc:sldMkLst>
          <pc:docMk/>
          <pc:sldMk cId="1433661858" sldId="595"/>
        </pc:sldMkLst>
        <pc:spChg chg="mod">
          <ac:chgData name="Noah N. Hough, GPSS Vice President of Administration" userId="S::gpssvpadmin@uw.edu::1ae2dabc-bfe4-47f9-9b76-3dc81f32d6da" providerId="AD" clId="Web-{6BA983AF-AC87-9829-5163-62C329B53364}" dt="2025-04-23T20:50:00.755" v="280" actId="20577"/>
          <ac:spMkLst>
            <pc:docMk/>
            <pc:sldMk cId="1433661858" sldId="595"/>
            <ac:spMk id="2" creationId="{E65C51E9-D83B-8257-06E3-40F2C73B4AD6}"/>
          </ac:spMkLst>
        </pc:spChg>
      </pc:sldChg>
      <pc:sldChg chg="addSp delSp modSp add replId">
        <pc:chgData name="Noah N. Hough, GPSS Vice President of Administration" userId="S::gpssvpadmin@uw.edu::1ae2dabc-bfe4-47f9-9b76-3dc81f32d6da" providerId="AD" clId="Web-{6BA983AF-AC87-9829-5163-62C329B53364}" dt="2025-04-23T20:52:07.207" v="287" actId="1076"/>
        <pc:sldMkLst>
          <pc:docMk/>
          <pc:sldMk cId="2109020230" sldId="596"/>
        </pc:sldMkLst>
        <pc:spChg chg="mod">
          <ac:chgData name="Noah N. Hough, GPSS Vice President of Administration" userId="S::gpssvpadmin@uw.edu::1ae2dabc-bfe4-47f9-9b76-3dc81f32d6da" providerId="AD" clId="Web-{6BA983AF-AC87-9829-5163-62C329B53364}" dt="2025-04-23T20:49:56.864" v="279" actId="20577"/>
          <ac:spMkLst>
            <pc:docMk/>
            <pc:sldMk cId="2109020230" sldId="596"/>
            <ac:spMk id="2" creationId="{D97B9399-B63D-F39B-C6B9-76603DABC15C}"/>
          </ac:spMkLst>
        </pc:spChg>
        <pc:spChg chg="mod">
          <ac:chgData name="Noah N. Hough, GPSS Vice President of Administration" userId="S::gpssvpadmin@uw.edu::1ae2dabc-bfe4-47f9-9b76-3dc81f32d6da" providerId="AD" clId="Web-{6BA983AF-AC87-9829-5163-62C329B53364}" dt="2025-04-23T20:51:56.536" v="284" actId="20577"/>
          <ac:spMkLst>
            <pc:docMk/>
            <pc:sldMk cId="2109020230" sldId="596"/>
            <ac:spMk id="4" creationId="{4AD1CE29-8069-F681-74B9-7D8126D70481}"/>
          </ac:spMkLst>
        </pc:spChg>
        <pc:picChg chg="del">
          <ac:chgData name="Noah N. Hough, GPSS Vice President of Administration" userId="S::gpssvpadmin@uw.edu::1ae2dabc-bfe4-47f9-9b76-3dc81f32d6da" providerId="AD" clId="Web-{6BA983AF-AC87-9829-5163-62C329B53364}" dt="2025-04-23T20:41:02.319" v="278"/>
          <ac:picMkLst>
            <pc:docMk/>
            <pc:sldMk cId="2109020230" sldId="596"/>
            <ac:picMk id="3" creationId="{97B3B73A-B5FD-37C0-DFC7-F66C04A046E1}"/>
          </ac:picMkLst>
        </pc:picChg>
        <pc:picChg chg="add mod">
          <ac:chgData name="Noah N. Hough, GPSS Vice President of Administration" userId="S::gpssvpadmin@uw.edu::1ae2dabc-bfe4-47f9-9b76-3dc81f32d6da" providerId="AD" clId="Web-{6BA983AF-AC87-9829-5163-62C329B53364}" dt="2025-04-23T20:52:07.207" v="287" actId="1076"/>
          <ac:picMkLst>
            <pc:docMk/>
            <pc:sldMk cId="2109020230" sldId="596"/>
            <ac:picMk id="5" creationId="{9E813DA0-8B18-424C-49B8-4A49B1E129A9}"/>
          </ac:picMkLst>
        </pc:picChg>
      </pc:sldChg>
      <pc:sldChg chg="addSp delSp modSp add ord replId">
        <pc:chgData name="Noah N. Hough, GPSS Vice President of Administration" userId="S::gpssvpadmin@uw.edu::1ae2dabc-bfe4-47f9-9b76-3dc81f32d6da" providerId="AD" clId="Web-{6BA983AF-AC87-9829-5163-62C329B53364}" dt="2025-04-23T20:57:55.222" v="307" actId="1076"/>
        <pc:sldMkLst>
          <pc:docMk/>
          <pc:sldMk cId="105039616" sldId="597"/>
        </pc:sldMkLst>
        <pc:spChg chg="mod">
          <ac:chgData name="Noah N. Hough, GPSS Vice President of Administration" userId="S::gpssvpadmin@uw.edu::1ae2dabc-bfe4-47f9-9b76-3dc81f32d6da" providerId="AD" clId="Web-{6BA983AF-AC87-9829-5163-62C329B53364}" dt="2025-04-23T20:54:12.269" v="292" actId="20577"/>
          <ac:spMkLst>
            <pc:docMk/>
            <pc:sldMk cId="105039616" sldId="597"/>
            <ac:spMk id="2" creationId="{E8427C2D-B17F-2339-FBF6-4F2384996888}"/>
          </ac:spMkLst>
        </pc:spChg>
        <pc:spChg chg="mod">
          <ac:chgData name="Noah N. Hough, GPSS Vice President of Administration" userId="S::gpssvpadmin@uw.edu::1ae2dabc-bfe4-47f9-9b76-3dc81f32d6da" providerId="AD" clId="Web-{6BA983AF-AC87-9829-5163-62C329B53364}" dt="2025-04-23T20:57:19.737" v="304" actId="20577"/>
          <ac:spMkLst>
            <pc:docMk/>
            <pc:sldMk cId="105039616" sldId="597"/>
            <ac:spMk id="4" creationId="{9FE1D6A8-1ED9-1EFB-CD31-B38A3C7C2F9C}"/>
          </ac:spMkLst>
        </pc:spChg>
        <pc:picChg chg="del">
          <ac:chgData name="Noah N. Hough, GPSS Vice President of Administration" userId="S::gpssvpadmin@uw.edu::1ae2dabc-bfe4-47f9-9b76-3dc81f32d6da" providerId="AD" clId="Web-{6BA983AF-AC87-9829-5163-62C329B53364}" dt="2025-04-23T20:54:16.519" v="293"/>
          <ac:picMkLst>
            <pc:docMk/>
            <pc:sldMk cId="105039616" sldId="597"/>
            <ac:picMk id="3" creationId="{C28647F4-6E25-F42C-7885-6CB43B8561ED}"/>
          </ac:picMkLst>
        </pc:picChg>
        <pc:picChg chg="add del mod">
          <ac:chgData name="Noah N. Hough, GPSS Vice President of Administration" userId="S::gpssvpadmin@uw.edu::1ae2dabc-bfe4-47f9-9b76-3dc81f32d6da" providerId="AD" clId="Web-{6BA983AF-AC87-9829-5163-62C329B53364}" dt="2025-04-23T20:57:03.831" v="302"/>
          <ac:picMkLst>
            <pc:docMk/>
            <pc:sldMk cId="105039616" sldId="597"/>
            <ac:picMk id="5" creationId="{62E9F2AC-13EB-6B7A-6180-FB589977E376}"/>
          </ac:picMkLst>
        </pc:picChg>
        <pc:picChg chg="add mod">
          <ac:chgData name="Noah N. Hough, GPSS Vice President of Administration" userId="S::gpssvpadmin@uw.edu::1ae2dabc-bfe4-47f9-9b76-3dc81f32d6da" providerId="AD" clId="Web-{6BA983AF-AC87-9829-5163-62C329B53364}" dt="2025-04-23T20:57:55.222" v="307" actId="1076"/>
          <ac:picMkLst>
            <pc:docMk/>
            <pc:sldMk cId="105039616" sldId="597"/>
            <ac:picMk id="6" creationId="{FE8B05B5-A9A5-D715-B14F-78F9CE758DEC}"/>
          </ac:picMkLst>
        </pc:picChg>
      </pc:sldChg>
      <pc:sldChg chg="addSp delSp modSp add">
        <pc:chgData name="Noah N. Hough, GPSS Vice President of Administration" userId="S::gpssvpadmin@uw.edu::1ae2dabc-bfe4-47f9-9b76-3dc81f32d6da" providerId="AD" clId="Web-{6BA983AF-AC87-9829-5163-62C329B53364}" dt="2025-04-23T21:43:06.782" v="319" actId="1076"/>
        <pc:sldMkLst>
          <pc:docMk/>
          <pc:sldMk cId="3693555713" sldId="598"/>
        </pc:sldMkLst>
        <pc:spChg chg="mod">
          <ac:chgData name="Noah N. Hough, GPSS Vice President of Administration" userId="S::gpssvpadmin@uw.edu::1ae2dabc-bfe4-47f9-9b76-3dc81f32d6da" providerId="AD" clId="Web-{6BA983AF-AC87-9829-5163-62C329B53364}" dt="2025-04-23T21:42:57.016" v="316" actId="20577"/>
          <ac:spMkLst>
            <pc:docMk/>
            <pc:sldMk cId="3693555713" sldId="598"/>
            <ac:spMk id="4" creationId="{4C226F58-716F-3312-C14A-57328A4E7C1E}"/>
          </ac:spMkLst>
        </pc:spChg>
        <pc:picChg chg="add mod">
          <ac:chgData name="Noah N. Hough, GPSS Vice President of Administration" userId="S::gpssvpadmin@uw.edu::1ae2dabc-bfe4-47f9-9b76-3dc81f32d6da" providerId="AD" clId="Web-{6BA983AF-AC87-9829-5163-62C329B53364}" dt="2025-04-23T21:43:06.782" v="319" actId="1076"/>
          <ac:picMkLst>
            <pc:docMk/>
            <pc:sldMk cId="3693555713" sldId="598"/>
            <ac:picMk id="2" creationId="{C46C45BC-980C-A804-E1BB-B0C7F40F5A37}"/>
          </ac:picMkLst>
        </pc:picChg>
        <pc:picChg chg="del">
          <ac:chgData name="Noah N. Hough, GPSS Vice President of Administration" userId="S::gpssvpadmin@uw.edu::1ae2dabc-bfe4-47f9-9b76-3dc81f32d6da" providerId="AD" clId="Web-{6BA983AF-AC87-9829-5163-62C329B53364}" dt="2025-04-23T20:58:33.440" v="311"/>
          <ac:picMkLst>
            <pc:docMk/>
            <pc:sldMk cId="3693555713" sldId="598"/>
            <ac:picMk id="6" creationId="{15626912-B4F7-D82C-4E85-AF42AA240249}"/>
          </ac:picMkLst>
        </pc:picChg>
      </pc:sldChg>
      <pc:sldChg chg="modSp add">
        <pc:chgData name="Noah N. Hough, GPSS Vice President of Administration" userId="S::gpssvpadmin@uw.edu::1ae2dabc-bfe4-47f9-9b76-3dc81f32d6da" providerId="AD" clId="Web-{6BA983AF-AC87-9829-5163-62C329B53364}" dt="2025-04-23T21:14:55.640" v="313" actId="20577"/>
        <pc:sldMkLst>
          <pc:docMk/>
          <pc:sldMk cId="1836964584" sldId="599"/>
        </pc:sldMkLst>
        <pc:spChg chg="mod">
          <ac:chgData name="Noah N. Hough, GPSS Vice President of Administration" userId="S::gpssvpadmin@uw.edu::1ae2dabc-bfe4-47f9-9b76-3dc81f32d6da" providerId="AD" clId="Web-{6BA983AF-AC87-9829-5163-62C329B53364}" dt="2025-04-23T21:14:55.640" v="313" actId="20577"/>
          <ac:spMkLst>
            <pc:docMk/>
            <pc:sldMk cId="1836964584" sldId="599"/>
            <ac:spMk id="2" creationId="{732D22D2-D92C-B417-DFC7-ACD939C7A076}"/>
          </ac:spMkLst>
        </pc:spChg>
      </pc:sldChg>
    </pc:docChg>
  </pc:docChgLst>
  <pc:docChgLst>
    <pc:chgData name="Noah N. Hough, GPSS Vice President of Administration" userId="S::gpssvpadmin@uw.edu::1ae2dabc-bfe4-47f9-9b76-3dc81f32d6da" providerId="AD" clId="Web-{D52FDE74-E8DA-0E2A-B6BD-585CCAA21A2C}"/>
    <pc:docChg chg="addSld modSld sldOrd">
      <pc:chgData name="Noah N. Hough, GPSS Vice President of Administration" userId="S::gpssvpadmin@uw.edu::1ae2dabc-bfe4-47f9-9b76-3dc81f32d6da" providerId="AD" clId="Web-{D52FDE74-E8DA-0E2A-B6BD-585CCAA21A2C}" dt="2025-04-23T23:23:00.136" v="133" actId="1076"/>
      <pc:docMkLst>
        <pc:docMk/>
      </pc:docMkLst>
      <pc:sldChg chg="addSp">
        <pc:chgData name="Noah N. Hough, GPSS Vice President of Administration" userId="S::gpssvpadmin@uw.edu::1ae2dabc-bfe4-47f9-9b76-3dc81f32d6da" providerId="AD" clId="Web-{D52FDE74-E8DA-0E2A-B6BD-585CCAA21A2C}" dt="2025-04-23T22:33:50.244" v="107"/>
        <pc:sldMkLst>
          <pc:docMk/>
          <pc:sldMk cId="4068475743" sldId="536"/>
        </pc:sldMkLst>
        <pc:picChg chg="add">
          <ac:chgData name="Noah N. Hough, GPSS Vice President of Administration" userId="S::gpssvpadmin@uw.edu::1ae2dabc-bfe4-47f9-9b76-3dc81f32d6da" providerId="AD" clId="Web-{D52FDE74-E8DA-0E2A-B6BD-585CCAA21A2C}" dt="2025-04-23T22:33:50.244" v="107"/>
          <ac:picMkLst>
            <pc:docMk/>
            <pc:sldMk cId="4068475743" sldId="536"/>
            <ac:picMk id="3" creationId="{7F07D3E0-D9AB-6851-C5CC-C617C749531A}"/>
          </ac:picMkLst>
        </pc:picChg>
      </pc:sldChg>
      <pc:sldChg chg="addSp">
        <pc:chgData name="Noah N. Hough, GPSS Vice President of Administration" userId="S::gpssvpadmin@uw.edu::1ae2dabc-bfe4-47f9-9b76-3dc81f32d6da" providerId="AD" clId="Web-{D52FDE74-E8DA-0E2A-B6BD-585CCAA21A2C}" dt="2025-04-23T22:33:19.398" v="92"/>
        <pc:sldMkLst>
          <pc:docMk/>
          <pc:sldMk cId="1020375421" sldId="543"/>
        </pc:sldMkLst>
        <pc:picChg chg="add">
          <ac:chgData name="Noah N. Hough, GPSS Vice President of Administration" userId="S::gpssvpadmin@uw.edu::1ae2dabc-bfe4-47f9-9b76-3dc81f32d6da" providerId="AD" clId="Web-{D52FDE74-E8DA-0E2A-B6BD-585CCAA21A2C}" dt="2025-04-23T22:33:19.398" v="92"/>
          <ac:picMkLst>
            <pc:docMk/>
            <pc:sldMk cId="1020375421" sldId="543"/>
            <ac:picMk id="3" creationId="{CF7D57DC-7EA5-BC56-E32F-535FC0138508}"/>
          </ac:picMkLst>
        </pc:picChg>
      </pc:sldChg>
      <pc:sldChg chg="addSp">
        <pc:chgData name="Noah N. Hough, GPSS Vice President of Administration" userId="S::gpssvpadmin@uw.edu::1ae2dabc-bfe4-47f9-9b76-3dc81f32d6da" providerId="AD" clId="Web-{D52FDE74-E8DA-0E2A-B6BD-585CCAA21A2C}" dt="2025-04-23T22:33:49.010" v="106"/>
        <pc:sldMkLst>
          <pc:docMk/>
          <pc:sldMk cId="3102001650" sldId="544"/>
        </pc:sldMkLst>
        <pc:picChg chg="add">
          <ac:chgData name="Noah N. Hough, GPSS Vice President of Administration" userId="S::gpssvpadmin@uw.edu::1ae2dabc-bfe4-47f9-9b76-3dc81f32d6da" providerId="AD" clId="Web-{D52FDE74-E8DA-0E2A-B6BD-585CCAA21A2C}" dt="2025-04-23T22:33:49.010" v="106"/>
          <ac:picMkLst>
            <pc:docMk/>
            <pc:sldMk cId="3102001650" sldId="544"/>
            <ac:picMk id="3" creationId="{71390BBF-3C55-374E-DA3D-34708D4D34C3}"/>
          </ac:picMkLst>
        </pc:picChg>
      </pc:sldChg>
      <pc:sldChg chg="addSp">
        <pc:chgData name="Noah N. Hough, GPSS Vice President of Administration" userId="S::gpssvpadmin@uw.edu::1ae2dabc-bfe4-47f9-9b76-3dc81f32d6da" providerId="AD" clId="Web-{D52FDE74-E8DA-0E2A-B6BD-585CCAA21A2C}" dt="2025-04-23T22:33:47.072" v="105"/>
        <pc:sldMkLst>
          <pc:docMk/>
          <pc:sldMk cId="940200592" sldId="568"/>
        </pc:sldMkLst>
        <pc:picChg chg="add">
          <ac:chgData name="Noah N. Hough, GPSS Vice President of Administration" userId="S::gpssvpadmin@uw.edu::1ae2dabc-bfe4-47f9-9b76-3dc81f32d6da" providerId="AD" clId="Web-{D52FDE74-E8DA-0E2A-B6BD-585CCAA21A2C}" dt="2025-04-23T22:33:47.072" v="105"/>
          <ac:picMkLst>
            <pc:docMk/>
            <pc:sldMk cId="940200592" sldId="568"/>
            <ac:picMk id="3" creationId="{5D7DC97A-DB60-F4AE-2A87-F5BE23905FAB}"/>
          </ac:picMkLst>
        </pc:picChg>
      </pc:sldChg>
      <pc:sldChg chg="addSp">
        <pc:chgData name="Noah N. Hough, GPSS Vice President of Administration" userId="S::gpssvpadmin@uw.edu::1ae2dabc-bfe4-47f9-9b76-3dc81f32d6da" providerId="AD" clId="Web-{D52FDE74-E8DA-0E2A-B6BD-585CCAA21A2C}" dt="2025-04-23T22:33:21.445" v="93"/>
        <pc:sldMkLst>
          <pc:docMk/>
          <pc:sldMk cId="2800186110" sldId="569"/>
        </pc:sldMkLst>
        <pc:picChg chg="add">
          <ac:chgData name="Noah N. Hough, GPSS Vice President of Administration" userId="S::gpssvpadmin@uw.edu::1ae2dabc-bfe4-47f9-9b76-3dc81f32d6da" providerId="AD" clId="Web-{D52FDE74-E8DA-0E2A-B6BD-585CCAA21A2C}" dt="2025-04-23T22:33:21.445" v="93"/>
          <ac:picMkLst>
            <pc:docMk/>
            <pc:sldMk cId="2800186110" sldId="569"/>
            <ac:picMk id="3" creationId="{03514B24-70C9-0D9B-251B-F597B76E3D53}"/>
          </ac:picMkLst>
        </pc:picChg>
      </pc:sldChg>
      <pc:sldChg chg="addSp">
        <pc:chgData name="Noah N. Hough, GPSS Vice President of Administration" userId="S::gpssvpadmin@uw.edu::1ae2dabc-bfe4-47f9-9b76-3dc81f32d6da" providerId="AD" clId="Web-{D52FDE74-E8DA-0E2A-B6BD-585CCAA21A2C}" dt="2025-04-23T22:33:23.946" v="94"/>
        <pc:sldMkLst>
          <pc:docMk/>
          <pc:sldMk cId="2906131719" sldId="570"/>
        </pc:sldMkLst>
        <pc:picChg chg="add">
          <ac:chgData name="Noah N. Hough, GPSS Vice President of Administration" userId="S::gpssvpadmin@uw.edu::1ae2dabc-bfe4-47f9-9b76-3dc81f32d6da" providerId="AD" clId="Web-{D52FDE74-E8DA-0E2A-B6BD-585CCAA21A2C}" dt="2025-04-23T22:33:23.946" v="94"/>
          <ac:picMkLst>
            <pc:docMk/>
            <pc:sldMk cId="2906131719" sldId="570"/>
            <ac:picMk id="3" creationId="{41F8EB75-F035-CAC8-73CF-F6083F37F6FD}"/>
          </ac:picMkLst>
        </pc:picChg>
      </pc:sldChg>
      <pc:sldChg chg="addSp">
        <pc:chgData name="Noah N. Hough, GPSS Vice President of Administration" userId="S::gpssvpadmin@uw.edu::1ae2dabc-bfe4-47f9-9b76-3dc81f32d6da" providerId="AD" clId="Web-{D52FDE74-E8DA-0E2A-B6BD-585CCAA21A2C}" dt="2025-04-23T22:33:26.071" v="95"/>
        <pc:sldMkLst>
          <pc:docMk/>
          <pc:sldMk cId="776814905" sldId="571"/>
        </pc:sldMkLst>
        <pc:picChg chg="add">
          <ac:chgData name="Noah N. Hough, GPSS Vice President of Administration" userId="S::gpssvpadmin@uw.edu::1ae2dabc-bfe4-47f9-9b76-3dc81f32d6da" providerId="AD" clId="Web-{D52FDE74-E8DA-0E2A-B6BD-585CCAA21A2C}" dt="2025-04-23T22:33:26.071" v="95"/>
          <ac:picMkLst>
            <pc:docMk/>
            <pc:sldMk cId="776814905" sldId="571"/>
            <ac:picMk id="3" creationId="{67C59A92-1E9F-9794-33AF-F245E5912435}"/>
          </ac:picMkLst>
        </pc:picChg>
      </pc:sldChg>
      <pc:sldChg chg="addSp">
        <pc:chgData name="Noah N. Hough, GPSS Vice President of Administration" userId="S::gpssvpadmin@uw.edu::1ae2dabc-bfe4-47f9-9b76-3dc81f32d6da" providerId="AD" clId="Web-{D52FDE74-E8DA-0E2A-B6BD-585CCAA21A2C}" dt="2025-04-23T22:33:27.618" v="96"/>
        <pc:sldMkLst>
          <pc:docMk/>
          <pc:sldMk cId="529552503" sldId="572"/>
        </pc:sldMkLst>
        <pc:picChg chg="add">
          <ac:chgData name="Noah N. Hough, GPSS Vice President of Administration" userId="S::gpssvpadmin@uw.edu::1ae2dabc-bfe4-47f9-9b76-3dc81f32d6da" providerId="AD" clId="Web-{D52FDE74-E8DA-0E2A-B6BD-585CCAA21A2C}" dt="2025-04-23T22:33:27.618" v="96"/>
          <ac:picMkLst>
            <pc:docMk/>
            <pc:sldMk cId="529552503" sldId="572"/>
            <ac:picMk id="3" creationId="{B0B1E079-A9CB-A5A5-36AC-33A50E424640}"/>
          </ac:picMkLst>
        </pc:picChg>
      </pc:sldChg>
      <pc:sldChg chg="addSp">
        <pc:chgData name="Noah N. Hough, GPSS Vice President of Administration" userId="S::gpssvpadmin@uw.edu::1ae2dabc-bfe4-47f9-9b76-3dc81f32d6da" providerId="AD" clId="Web-{D52FDE74-E8DA-0E2A-B6BD-585CCAA21A2C}" dt="2025-04-23T22:33:29.258" v="97"/>
        <pc:sldMkLst>
          <pc:docMk/>
          <pc:sldMk cId="411263846" sldId="573"/>
        </pc:sldMkLst>
        <pc:picChg chg="add">
          <ac:chgData name="Noah N. Hough, GPSS Vice President of Administration" userId="S::gpssvpadmin@uw.edu::1ae2dabc-bfe4-47f9-9b76-3dc81f32d6da" providerId="AD" clId="Web-{D52FDE74-E8DA-0E2A-B6BD-585CCAA21A2C}" dt="2025-04-23T22:33:29.258" v="97"/>
          <ac:picMkLst>
            <pc:docMk/>
            <pc:sldMk cId="411263846" sldId="573"/>
            <ac:picMk id="3" creationId="{C6C56A64-1C93-856A-F204-5AC7F45BDFB7}"/>
          </ac:picMkLst>
        </pc:picChg>
      </pc:sldChg>
      <pc:sldChg chg="addSp">
        <pc:chgData name="Noah N. Hough, GPSS Vice President of Administration" userId="S::gpssvpadmin@uw.edu::1ae2dabc-bfe4-47f9-9b76-3dc81f32d6da" providerId="AD" clId="Web-{D52FDE74-E8DA-0E2A-B6BD-585CCAA21A2C}" dt="2025-04-23T22:33:31.852" v="98"/>
        <pc:sldMkLst>
          <pc:docMk/>
          <pc:sldMk cId="189725482" sldId="574"/>
        </pc:sldMkLst>
        <pc:picChg chg="add">
          <ac:chgData name="Noah N. Hough, GPSS Vice President of Administration" userId="S::gpssvpadmin@uw.edu::1ae2dabc-bfe4-47f9-9b76-3dc81f32d6da" providerId="AD" clId="Web-{D52FDE74-E8DA-0E2A-B6BD-585CCAA21A2C}" dt="2025-04-23T22:33:31.852" v="98"/>
          <ac:picMkLst>
            <pc:docMk/>
            <pc:sldMk cId="189725482" sldId="574"/>
            <ac:picMk id="3" creationId="{5E45D9BE-F43A-7232-56C1-4FC1B9D1CDCE}"/>
          </ac:picMkLst>
        </pc:picChg>
      </pc:sldChg>
      <pc:sldChg chg="addSp">
        <pc:chgData name="Noah N. Hough, GPSS Vice President of Administration" userId="S::gpssvpadmin@uw.edu::1ae2dabc-bfe4-47f9-9b76-3dc81f32d6da" providerId="AD" clId="Web-{D52FDE74-E8DA-0E2A-B6BD-585CCAA21A2C}" dt="2025-04-23T22:33:34.227" v="99"/>
        <pc:sldMkLst>
          <pc:docMk/>
          <pc:sldMk cId="3906697096" sldId="575"/>
        </pc:sldMkLst>
        <pc:picChg chg="add">
          <ac:chgData name="Noah N. Hough, GPSS Vice President of Administration" userId="S::gpssvpadmin@uw.edu::1ae2dabc-bfe4-47f9-9b76-3dc81f32d6da" providerId="AD" clId="Web-{D52FDE74-E8DA-0E2A-B6BD-585CCAA21A2C}" dt="2025-04-23T22:33:34.227" v="99"/>
          <ac:picMkLst>
            <pc:docMk/>
            <pc:sldMk cId="3906697096" sldId="575"/>
            <ac:picMk id="3" creationId="{6467667E-BC1D-87F0-B082-AB83AF66E95F}"/>
          </ac:picMkLst>
        </pc:picChg>
      </pc:sldChg>
      <pc:sldChg chg="addSp">
        <pc:chgData name="Noah N. Hough, GPSS Vice President of Administration" userId="S::gpssvpadmin@uw.edu::1ae2dabc-bfe4-47f9-9b76-3dc81f32d6da" providerId="AD" clId="Web-{D52FDE74-E8DA-0E2A-B6BD-585CCAA21A2C}" dt="2025-04-23T22:33:37.321" v="100"/>
        <pc:sldMkLst>
          <pc:docMk/>
          <pc:sldMk cId="2836159213" sldId="576"/>
        </pc:sldMkLst>
        <pc:picChg chg="add">
          <ac:chgData name="Noah N. Hough, GPSS Vice President of Administration" userId="S::gpssvpadmin@uw.edu::1ae2dabc-bfe4-47f9-9b76-3dc81f32d6da" providerId="AD" clId="Web-{D52FDE74-E8DA-0E2A-B6BD-585CCAA21A2C}" dt="2025-04-23T22:33:37.321" v="100"/>
          <ac:picMkLst>
            <pc:docMk/>
            <pc:sldMk cId="2836159213" sldId="576"/>
            <ac:picMk id="3" creationId="{6757DF20-8294-97D9-3F0B-783746D3A716}"/>
          </ac:picMkLst>
        </pc:picChg>
      </pc:sldChg>
      <pc:sldChg chg="addSp modSp">
        <pc:chgData name="Noah N. Hough, GPSS Vice President of Administration" userId="S::gpssvpadmin@uw.edu::1ae2dabc-bfe4-47f9-9b76-3dc81f32d6da" providerId="AD" clId="Web-{D52FDE74-E8DA-0E2A-B6BD-585CCAA21A2C}" dt="2025-04-23T22:33:39.322" v="101"/>
        <pc:sldMkLst>
          <pc:docMk/>
          <pc:sldMk cId="1147006131" sldId="577"/>
        </pc:sldMkLst>
        <pc:spChg chg="mod">
          <ac:chgData name="Noah N. Hough, GPSS Vice President of Administration" userId="S::gpssvpadmin@uw.edu::1ae2dabc-bfe4-47f9-9b76-3dc81f32d6da" providerId="AD" clId="Web-{D52FDE74-E8DA-0E2A-B6BD-585CCAA21A2C}" dt="2025-04-23T22:03:02.636" v="2" actId="20577"/>
          <ac:spMkLst>
            <pc:docMk/>
            <pc:sldMk cId="1147006131" sldId="577"/>
            <ac:spMk id="535" creationId="{C8962A60-A53E-0C93-1922-8BA5DEA43E49}"/>
          </ac:spMkLst>
        </pc:spChg>
        <pc:picChg chg="add">
          <ac:chgData name="Noah N. Hough, GPSS Vice President of Administration" userId="S::gpssvpadmin@uw.edu::1ae2dabc-bfe4-47f9-9b76-3dc81f32d6da" providerId="AD" clId="Web-{D52FDE74-E8DA-0E2A-B6BD-585CCAA21A2C}" dt="2025-04-23T22:33:39.322" v="101"/>
          <ac:picMkLst>
            <pc:docMk/>
            <pc:sldMk cId="1147006131" sldId="577"/>
            <ac:picMk id="3" creationId="{CE3B8AF5-54E2-D95D-0FBC-C08E6AF64F49}"/>
          </ac:picMkLst>
        </pc:picChg>
      </pc:sldChg>
      <pc:sldChg chg="addSp">
        <pc:chgData name="Noah N. Hough, GPSS Vice President of Administration" userId="S::gpssvpadmin@uw.edu::1ae2dabc-bfe4-47f9-9b76-3dc81f32d6da" providerId="AD" clId="Web-{D52FDE74-E8DA-0E2A-B6BD-585CCAA21A2C}" dt="2025-04-23T22:33:41.665" v="102"/>
        <pc:sldMkLst>
          <pc:docMk/>
          <pc:sldMk cId="1096640876" sldId="578"/>
        </pc:sldMkLst>
        <pc:picChg chg="add">
          <ac:chgData name="Noah N. Hough, GPSS Vice President of Administration" userId="S::gpssvpadmin@uw.edu::1ae2dabc-bfe4-47f9-9b76-3dc81f32d6da" providerId="AD" clId="Web-{D52FDE74-E8DA-0E2A-B6BD-585CCAA21A2C}" dt="2025-04-23T22:33:41.665" v="102"/>
          <ac:picMkLst>
            <pc:docMk/>
            <pc:sldMk cId="1096640876" sldId="578"/>
            <ac:picMk id="3" creationId="{7E736C1A-2552-EA7F-E842-C0FA84391077}"/>
          </ac:picMkLst>
        </pc:picChg>
      </pc:sldChg>
      <pc:sldChg chg="addSp">
        <pc:chgData name="Noah N. Hough, GPSS Vice President of Administration" userId="S::gpssvpadmin@uw.edu::1ae2dabc-bfe4-47f9-9b76-3dc81f32d6da" providerId="AD" clId="Web-{D52FDE74-E8DA-0E2A-B6BD-585CCAA21A2C}" dt="2025-04-23T22:33:43.384" v="103"/>
        <pc:sldMkLst>
          <pc:docMk/>
          <pc:sldMk cId="4097030923" sldId="579"/>
        </pc:sldMkLst>
        <pc:picChg chg="add">
          <ac:chgData name="Noah N. Hough, GPSS Vice President of Administration" userId="S::gpssvpadmin@uw.edu::1ae2dabc-bfe4-47f9-9b76-3dc81f32d6da" providerId="AD" clId="Web-{D52FDE74-E8DA-0E2A-B6BD-585CCAA21A2C}" dt="2025-04-23T22:33:43.384" v="103"/>
          <ac:picMkLst>
            <pc:docMk/>
            <pc:sldMk cId="4097030923" sldId="579"/>
            <ac:picMk id="3" creationId="{BDCA8325-D401-8036-EAEB-77004CB99A9F}"/>
          </ac:picMkLst>
        </pc:picChg>
      </pc:sldChg>
      <pc:sldChg chg="addSp">
        <pc:chgData name="Noah N. Hough, GPSS Vice President of Administration" userId="S::gpssvpadmin@uw.edu::1ae2dabc-bfe4-47f9-9b76-3dc81f32d6da" providerId="AD" clId="Web-{D52FDE74-E8DA-0E2A-B6BD-585CCAA21A2C}" dt="2025-04-23T22:33:44.994" v="104"/>
        <pc:sldMkLst>
          <pc:docMk/>
          <pc:sldMk cId="3547949172" sldId="580"/>
        </pc:sldMkLst>
        <pc:picChg chg="add">
          <ac:chgData name="Noah N. Hough, GPSS Vice President of Administration" userId="S::gpssvpadmin@uw.edu::1ae2dabc-bfe4-47f9-9b76-3dc81f32d6da" providerId="AD" clId="Web-{D52FDE74-E8DA-0E2A-B6BD-585CCAA21A2C}" dt="2025-04-23T22:33:44.994" v="104"/>
          <ac:picMkLst>
            <pc:docMk/>
            <pc:sldMk cId="3547949172" sldId="580"/>
            <ac:picMk id="3" creationId="{259741D3-80EB-A428-BC13-15342D9F1876}"/>
          </ac:picMkLst>
        </pc:picChg>
      </pc:sldChg>
      <pc:sldChg chg="addSp delSp modSp">
        <pc:chgData name="Noah N. Hough, GPSS Vice President of Administration" userId="S::gpssvpadmin@uw.edu::1ae2dabc-bfe4-47f9-9b76-3dc81f32d6da" providerId="AD" clId="Web-{D52FDE74-E8DA-0E2A-B6BD-585CCAA21A2C}" dt="2025-04-23T22:03:29.340" v="10" actId="1076"/>
        <pc:sldMkLst>
          <pc:docMk/>
          <pc:sldMk cId="3693555713" sldId="598"/>
        </pc:sldMkLst>
        <pc:spChg chg="mod">
          <ac:chgData name="Noah N. Hough, GPSS Vice President of Administration" userId="S::gpssvpadmin@uw.edu::1ae2dabc-bfe4-47f9-9b76-3dc81f32d6da" providerId="AD" clId="Web-{D52FDE74-E8DA-0E2A-B6BD-585CCAA21A2C}" dt="2025-04-23T22:03:17.386" v="6" actId="20577"/>
          <ac:spMkLst>
            <pc:docMk/>
            <pc:sldMk cId="3693555713" sldId="598"/>
            <ac:spMk id="4" creationId="{4C226F58-716F-3312-C14A-57328A4E7C1E}"/>
          </ac:spMkLst>
        </pc:spChg>
        <pc:picChg chg="del">
          <ac:chgData name="Noah N. Hough, GPSS Vice President of Administration" userId="S::gpssvpadmin@uw.edu::1ae2dabc-bfe4-47f9-9b76-3dc81f32d6da" providerId="AD" clId="Web-{D52FDE74-E8DA-0E2A-B6BD-585CCAA21A2C}" dt="2025-04-23T22:03:18.480" v="7"/>
          <ac:picMkLst>
            <pc:docMk/>
            <pc:sldMk cId="3693555713" sldId="598"/>
            <ac:picMk id="2" creationId="{C46C45BC-980C-A804-E1BB-B0C7F40F5A37}"/>
          </ac:picMkLst>
        </pc:picChg>
        <pc:picChg chg="add mod">
          <ac:chgData name="Noah N. Hough, GPSS Vice President of Administration" userId="S::gpssvpadmin@uw.edu::1ae2dabc-bfe4-47f9-9b76-3dc81f32d6da" providerId="AD" clId="Web-{D52FDE74-E8DA-0E2A-B6BD-585CCAA21A2C}" dt="2025-04-23T22:03:29.340" v="10" actId="1076"/>
          <ac:picMkLst>
            <pc:docMk/>
            <pc:sldMk cId="3693555713" sldId="598"/>
            <ac:picMk id="3" creationId="{81E7C81D-37AA-227C-457B-3EC8CA8C41AA}"/>
          </ac:picMkLst>
        </pc:picChg>
      </pc:sldChg>
      <pc:sldChg chg="add">
        <pc:chgData name="Noah N. Hough, GPSS Vice President of Administration" userId="S::gpssvpadmin@uw.edu::1ae2dabc-bfe4-47f9-9b76-3dc81f32d6da" providerId="AD" clId="Web-{D52FDE74-E8DA-0E2A-B6BD-585CCAA21A2C}" dt="2025-04-23T22:02:52.151" v="0"/>
        <pc:sldMkLst>
          <pc:docMk/>
          <pc:sldMk cId="1049025797" sldId="600"/>
        </pc:sldMkLst>
      </pc:sldChg>
      <pc:sldChg chg="modSp add">
        <pc:chgData name="Noah N. Hough, GPSS Vice President of Administration" userId="S::gpssvpadmin@uw.edu::1ae2dabc-bfe4-47f9-9b76-3dc81f32d6da" providerId="AD" clId="Web-{D52FDE74-E8DA-0E2A-B6BD-585CCAA21A2C}" dt="2025-04-23T22:07:37.699" v="26" actId="1076"/>
        <pc:sldMkLst>
          <pc:docMk/>
          <pc:sldMk cId="2550624569" sldId="601"/>
        </pc:sldMkLst>
        <pc:spChg chg="mod">
          <ac:chgData name="Noah N. Hough, GPSS Vice President of Administration" userId="S::gpssvpadmin@uw.edu::1ae2dabc-bfe4-47f9-9b76-3dc81f32d6da" providerId="AD" clId="Web-{D52FDE74-E8DA-0E2A-B6BD-585CCAA21A2C}" dt="2025-04-23T22:07:37.699" v="26" actId="1076"/>
          <ac:spMkLst>
            <pc:docMk/>
            <pc:sldMk cId="2550624569" sldId="601"/>
            <ac:spMk id="534" creationId="{CEB9EE91-5064-52AE-6862-E2DB2582E108}"/>
          </ac:spMkLst>
        </pc:spChg>
      </pc:sldChg>
      <pc:sldChg chg="addSp delSp modSp add replId">
        <pc:chgData name="Noah N. Hough, GPSS Vice President of Administration" userId="S::gpssvpadmin@uw.edu::1ae2dabc-bfe4-47f9-9b76-3dc81f32d6da" providerId="AD" clId="Web-{D52FDE74-E8DA-0E2A-B6BD-585CCAA21A2C}" dt="2025-04-23T22:12:43.326" v="36" actId="1076"/>
        <pc:sldMkLst>
          <pc:docMk/>
          <pc:sldMk cId="1817491197" sldId="602"/>
        </pc:sldMkLst>
        <pc:spChg chg="mod">
          <ac:chgData name="Noah N. Hough, GPSS Vice President of Administration" userId="S::gpssvpadmin@uw.edu::1ae2dabc-bfe4-47f9-9b76-3dc81f32d6da" providerId="AD" clId="Web-{D52FDE74-E8DA-0E2A-B6BD-585CCAA21A2C}" dt="2025-04-23T22:12:31.294" v="33" actId="20577"/>
          <ac:spMkLst>
            <pc:docMk/>
            <pc:sldMk cId="1817491197" sldId="602"/>
            <ac:spMk id="4" creationId="{0D606D0B-1995-E647-129D-E7D59FBC84FA}"/>
          </ac:spMkLst>
        </pc:spChg>
        <pc:picChg chg="del">
          <ac:chgData name="Noah N. Hough, GPSS Vice President of Administration" userId="S::gpssvpadmin@uw.edu::1ae2dabc-bfe4-47f9-9b76-3dc81f32d6da" providerId="AD" clId="Web-{D52FDE74-E8DA-0E2A-B6BD-585CCAA21A2C}" dt="2025-04-23T22:07:58.028" v="30"/>
          <ac:picMkLst>
            <pc:docMk/>
            <pc:sldMk cId="1817491197" sldId="602"/>
            <ac:picMk id="3" creationId="{CED5274A-11ED-AC01-4420-BEE87B29DF99}"/>
          </ac:picMkLst>
        </pc:picChg>
        <pc:picChg chg="add mod">
          <ac:chgData name="Noah N. Hough, GPSS Vice President of Administration" userId="S::gpssvpadmin@uw.edu::1ae2dabc-bfe4-47f9-9b76-3dc81f32d6da" providerId="AD" clId="Web-{D52FDE74-E8DA-0E2A-B6BD-585CCAA21A2C}" dt="2025-04-23T22:12:43.326" v="36" actId="1076"/>
          <ac:picMkLst>
            <pc:docMk/>
            <pc:sldMk cId="1817491197" sldId="602"/>
            <ac:picMk id="5" creationId="{38807F4A-D3AE-4F61-36AC-EA6BD2E43CBA}"/>
          </ac:picMkLst>
        </pc:picChg>
      </pc:sldChg>
      <pc:sldChg chg="addSp delSp modSp add ord replId">
        <pc:chgData name="Noah N. Hough, GPSS Vice President of Administration" userId="S::gpssvpadmin@uw.edu::1ae2dabc-bfe4-47f9-9b76-3dc81f32d6da" providerId="AD" clId="Web-{D52FDE74-E8DA-0E2A-B6BD-585CCAA21A2C}" dt="2025-04-23T22:06:11.194" v="25" actId="1076"/>
        <pc:sldMkLst>
          <pc:docMk/>
          <pc:sldMk cId="1335002948" sldId="603"/>
        </pc:sldMkLst>
        <pc:spChg chg="mod">
          <ac:chgData name="Noah N. Hough, GPSS Vice President of Administration" userId="S::gpssvpadmin@uw.edu::1ae2dabc-bfe4-47f9-9b76-3dc81f32d6da" providerId="AD" clId="Web-{D52FDE74-E8DA-0E2A-B6BD-585CCAA21A2C}" dt="2025-04-23T22:04:15.671" v="16" actId="20577"/>
          <ac:spMkLst>
            <pc:docMk/>
            <pc:sldMk cId="1335002948" sldId="603"/>
            <ac:spMk id="2" creationId="{E95BA116-8973-35C6-97B6-C1F752AF76B2}"/>
          </ac:spMkLst>
        </pc:spChg>
        <pc:spChg chg="mod">
          <ac:chgData name="Noah N. Hough, GPSS Vice President of Administration" userId="S::gpssvpadmin@uw.edu::1ae2dabc-bfe4-47f9-9b76-3dc81f32d6da" providerId="AD" clId="Web-{D52FDE74-E8DA-0E2A-B6BD-585CCAA21A2C}" dt="2025-04-23T22:05:58.021" v="22" actId="20577"/>
          <ac:spMkLst>
            <pc:docMk/>
            <pc:sldMk cId="1335002948" sldId="603"/>
            <ac:spMk id="4" creationId="{CAD09637-6AD4-75B9-08D9-A6956A99345D}"/>
          </ac:spMkLst>
        </pc:spChg>
        <pc:picChg chg="add mod">
          <ac:chgData name="Noah N. Hough, GPSS Vice President of Administration" userId="S::gpssvpadmin@uw.edu::1ae2dabc-bfe4-47f9-9b76-3dc81f32d6da" providerId="AD" clId="Web-{D52FDE74-E8DA-0E2A-B6BD-585CCAA21A2C}" dt="2025-04-23T22:06:11.194" v="25" actId="1076"/>
          <ac:picMkLst>
            <pc:docMk/>
            <pc:sldMk cId="1335002948" sldId="603"/>
            <ac:picMk id="3" creationId="{0C50905B-2591-7FAA-E2DE-7F2D63C47EDB}"/>
          </ac:picMkLst>
        </pc:picChg>
        <pc:picChg chg="del">
          <ac:chgData name="Noah N. Hough, GPSS Vice President of Administration" userId="S::gpssvpadmin@uw.edu::1ae2dabc-bfe4-47f9-9b76-3dc81f32d6da" providerId="AD" clId="Web-{D52FDE74-E8DA-0E2A-B6BD-585CCAA21A2C}" dt="2025-04-23T22:04:21.421" v="18"/>
          <ac:picMkLst>
            <pc:docMk/>
            <pc:sldMk cId="1335002948" sldId="603"/>
            <ac:picMk id="5" creationId="{10543F5D-F7B9-F180-7B24-E9F8CCC340AC}"/>
          </ac:picMkLst>
        </pc:picChg>
      </pc:sldChg>
      <pc:sldChg chg="addSp delSp modSp add ord replId">
        <pc:chgData name="Noah N. Hough, GPSS Vice President of Administration" userId="S::gpssvpadmin@uw.edu::1ae2dabc-bfe4-47f9-9b76-3dc81f32d6da" providerId="AD" clId="Web-{D52FDE74-E8DA-0E2A-B6BD-585CCAA21A2C}" dt="2025-04-23T22:14:55.318" v="50" actId="1076"/>
        <pc:sldMkLst>
          <pc:docMk/>
          <pc:sldMk cId="3749729000" sldId="604"/>
        </pc:sldMkLst>
        <pc:spChg chg="mod">
          <ac:chgData name="Noah N. Hough, GPSS Vice President of Administration" userId="S::gpssvpadmin@uw.edu::1ae2dabc-bfe4-47f9-9b76-3dc81f32d6da" providerId="AD" clId="Web-{D52FDE74-E8DA-0E2A-B6BD-585CCAA21A2C}" dt="2025-04-23T22:13:06.280" v="40" actId="20577"/>
          <ac:spMkLst>
            <pc:docMk/>
            <pc:sldMk cId="3749729000" sldId="604"/>
            <ac:spMk id="2" creationId="{F7229FED-2478-5C3F-19C9-8408F31D6FAF}"/>
          </ac:spMkLst>
        </pc:spChg>
        <pc:spChg chg="mod">
          <ac:chgData name="Noah N. Hough, GPSS Vice President of Administration" userId="S::gpssvpadmin@uw.edu::1ae2dabc-bfe4-47f9-9b76-3dc81f32d6da" providerId="AD" clId="Web-{D52FDE74-E8DA-0E2A-B6BD-585CCAA21A2C}" dt="2025-04-23T22:14:18.753" v="47" actId="20577"/>
          <ac:spMkLst>
            <pc:docMk/>
            <pc:sldMk cId="3749729000" sldId="604"/>
            <ac:spMk id="4" creationId="{6B3CA3F0-A444-C89D-D08B-D9B44BEF2938}"/>
          </ac:spMkLst>
        </pc:spChg>
        <pc:picChg chg="del">
          <ac:chgData name="Noah N. Hough, GPSS Vice President of Administration" userId="S::gpssvpadmin@uw.edu::1ae2dabc-bfe4-47f9-9b76-3dc81f32d6da" providerId="AD" clId="Web-{D52FDE74-E8DA-0E2A-B6BD-585CCAA21A2C}" dt="2025-04-23T22:13:15.406" v="44"/>
          <ac:picMkLst>
            <pc:docMk/>
            <pc:sldMk cId="3749729000" sldId="604"/>
            <ac:picMk id="3" creationId="{12A07C35-88E3-4BD5-AC91-F199CFFF31A2}"/>
          </ac:picMkLst>
        </pc:picChg>
        <pc:picChg chg="add mod">
          <ac:chgData name="Noah N. Hough, GPSS Vice President of Administration" userId="S::gpssvpadmin@uw.edu::1ae2dabc-bfe4-47f9-9b76-3dc81f32d6da" providerId="AD" clId="Web-{D52FDE74-E8DA-0E2A-B6BD-585CCAA21A2C}" dt="2025-04-23T22:14:55.318" v="50" actId="1076"/>
          <ac:picMkLst>
            <pc:docMk/>
            <pc:sldMk cId="3749729000" sldId="604"/>
            <ac:picMk id="5" creationId="{80EA916F-2925-6FE8-9739-AF8F4070D407}"/>
          </ac:picMkLst>
        </pc:picChg>
      </pc:sldChg>
      <pc:sldChg chg="addSp delSp modSp add ord replId">
        <pc:chgData name="Noah N. Hough, GPSS Vice President of Administration" userId="S::gpssvpadmin@uw.edu::1ae2dabc-bfe4-47f9-9b76-3dc81f32d6da" providerId="AD" clId="Web-{D52FDE74-E8DA-0E2A-B6BD-585CCAA21A2C}" dt="2025-04-23T22:27:59.505" v="72" actId="1076"/>
        <pc:sldMkLst>
          <pc:docMk/>
          <pc:sldMk cId="2959914685" sldId="605"/>
        </pc:sldMkLst>
        <pc:spChg chg="mod">
          <ac:chgData name="Noah N. Hough, GPSS Vice President of Administration" userId="S::gpssvpadmin@uw.edu::1ae2dabc-bfe4-47f9-9b76-3dc81f32d6da" providerId="AD" clId="Web-{D52FDE74-E8DA-0E2A-B6BD-585CCAA21A2C}" dt="2025-04-23T22:24:46.931" v="57" actId="20577"/>
          <ac:spMkLst>
            <pc:docMk/>
            <pc:sldMk cId="2959914685" sldId="605"/>
            <ac:spMk id="2" creationId="{89474DDB-A5A7-C697-3CD5-BC6358C96124}"/>
          </ac:spMkLst>
        </pc:spChg>
        <pc:spChg chg="mod">
          <ac:chgData name="Noah N. Hough, GPSS Vice President of Administration" userId="S::gpssvpadmin@uw.edu::1ae2dabc-bfe4-47f9-9b76-3dc81f32d6da" providerId="AD" clId="Web-{D52FDE74-E8DA-0E2A-B6BD-585CCAA21A2C}" dt="2025-04-23T22:27:31.394" v="69" actId="20577"/>
          <ac:spMkLst>
            <pc:docMk/>
            <pc:sldMk cId="2959914685" sldId="605"/>
            <ac:spMk id="4" creationId="{29A875FF-83C1-3A49-DE1A-BBA7FCD437B2}"/>
          </ac:spMkLst>
        </pc:spChg>
        <pc:picChg chg="add mod">
          <ac:chgData name="Noah N. Hough, GPSS Vice President of Administration" userId="S::gpssvpadmin@uw.edu::1ae2dabc-bfe4-47f9-9b76-3dc81f32d6da" providerId="AD" clId="Web-{D52FDE74-E8DA-0E2A-B6BD-585CCAA21A2C}" dt="2025-04-23T22:27:59.505" v="72" actId="1076"/>
          <ac:picMkLst>
            <pc:docMk/>
            <pc:sldMk cId="2959914685" sldId="605"/>
            <ac:picMk id="3" creationId="{E789AD48-FAF6-463A-086C-8B1F412DB2F9}"/>
          </ac:picMkLst>
        </pc:picChg>
        <pc:picChg chg="del">
          <ac:chgData name="Noah N. Hough, GPSS Vice President of Administration" userId="S::gpssvpadmin@uw.edu::1ae2dabc-bfe4-47f9-9b76-3dc81f32d6da" providerId="AD" clId="Web-{D52FDE74-E8DA-0E2A-B6BD-585CCAA21A2C}" dt="2025-04-23T22:22:15.875" v="55"/>
          <ac:picMkLst>
            <pc:docMk/>
            <pc:sldMk cId="2959914685" sldId="605"/>
            <ac:picMk id="5" creationId="{0441B94E-840F-ED27-50DE-C50375C17EF3}"/>
          </ac:picMkLst>
        </pc:picChg>
      </pc:sldChg>
      <pc:sldChg chg="addSp delSp modSp add ord replId">
        <pc:chgData name="Noah N. Hough, GPSS Vice President of Administration" userId="S::gpssvpadmin@uw.edu::1ae2dabc-bfe4-47f9-9b76-3dc81f32d6da" providerId="AD" clId="Web-{D52FDE74-E8DA-0E2A-B6BD-585CCAA21A2C}" dt="2025-04-23T22:30:59.625" v="91" actId="1076"/>
        <pc:sldMkLst>
          <pc:docMk/>
          <pc:sldMk cId="1032588465" sldId="607"/>
        </pc:sldMkLst>
        <pc:spChg chg="mod">
          <ac:chgData name="Noah N. Hough, GPSS Vice President of Administration" userId="S::gpssvpadmin@uw.edu::1ae2dabc-bfe4-47f9-9b76-3dc81f32d6da" providerId="AD" clId="Web-{D52FDE74-E8DA-0E2A-B6BD-585CCAA21A2C}" dt="2025-04-23T22:30:23.966" v="84" actId="20577"/>
          <ac:spMkLst>
            <pc:docMk/>
            <pc:sldMk cId="1032588465" sldId="607"/>
            <ac:spMk id="2" creationId="{8A932AC2-D536-63FD-26BB-9DCE26B7A66D}"/>
          </ac:spMkLst>
        </pc:spChg>
        <pc:spChg chg="mod">
          <ac:chgData name="Noah N. Hough, GPSS Vice President of Administration" userId="S::gpssvpadmin@uw.edu::1ae2dabc-bfe4-47f9-9b76-3dc81f32d6da" providerId="AD" clId="Web-{D52FDE74-E8DA-0E2A-B6BD-585CCAA21A2C}" dt="2025-04-23T22:30:52.812" v="87" actId="20577"/>
          <ac:spMkLst>
            <pc:docMk/>
            <pc:sldMk cId="1032588465" sldId="607"/>
            <ac:spMk id="4" creationId="{BA0A1CF1-CE39-CE73-8F92-1C702392273D}"/>
          </ac:spMkLst>
        </pc:spChg>
        <pc:picChg chg="del">
          <ac:chgData name="Noah N. Hough, GPSS Vice President of Administration" userId="S::gpssvpadmin@uw.edu::1ae2dabc-bfe4-47f9-9b76-3dc81f32d6da" providerId="AD" clId="Web-{D52FDE74-E8DA-0E2A-B6BD-585CCAA21A2C}" dt="2025-04-23T22:30:54.077" v="88"/>
          <ac:picMkLst>
            <pc:docMk/>
            <pc:sldMk cId="1032588465" sldId="607"/>
            <ac:picMk id="3" creationId="{6D8E02C6-909D-C001-B187-7714ACDDC2C4}"/>
          </ac:picMkLst>
        </pc:picChg>
        <pc:picChg chg="add mod">
          <ac:chgData name="Noah N. Hough, GPSS Vice President of Administration" userId="S::gpssvpadmin@uw.edu::1ae2dabc-bfe4-47f9-9b76-3dc81f32d6da" providerId="AD" clId="Web-{D52FDE74-E8DA-0E2A-B6BD-585CCAA21A2C}" dt="2025-04-23T22:30:59.625" v="91" actId="1076"/>
          <ac:picMkLst>
            <pc:docMk/>
            <pc:sldMk cId="1032588465" sldId="607"/>
            <ac:picMk id="5" creationId="{F0ECD99C-879D-E753-918D-E85D01555C23}"/>
          </ac:picMkLst>
        </pc:picChg>
      </pc:sldChg>
      <pc:sldChg chg="addSp modSp new mod modClrScheme chgLayout">
        <pc:chgData name="Noah N. Hough, GPSS Vice President of Administration" userId="S::gpssvpadmin@uw.edu::1ae2dabc-bfe4-47f9-9b76-3dc81f32d6da" providerId="AD" clId="Web-{D52FDE74-E8DA-0E2A-B6BD-585CCAA21A2C}" dt="2025-04-23T23:23:00.136" v="133" actId="1076"/>
        <pc:sldMkLst>
          <pc:docMk/>
          <pc:sldMk cId="1814579129" sldId="608"/>
        </pc:sldMkLst>
        <pc:spChg chg="mod ord">
          <ac:chgData name="Noah N. Hough, GPSS Vice President of Administration" userId="S::gpssvpadmin@uw.edu::1ae2dabc-bfe4-47f9-9b76-3dc81f32d6da" providerId="AD" clId="Web-{D52FDE74-E8DA-0E2A-B6BD-585CCAA21A2C}" dt="2025-04-23T23:22:06.026" v="115" actId="20577"/>
          <ac:spMkLst>
            <pc:docMk/>
            <pc:sldMk cId="1814579129" sldId="608"/>
            <ac:spMk id="2" creationId="{DA09737E-ABDA-B6A2-1CE3-8D4D88EEAF80}"/>
          </ac:spMkLst>
        </pc:spChg>
        <pc:spChg chg="mod ord">
          <ac:chgData name="Noah N. Hough, GPSS Vice President of Administration" userId="S::gpssvpadmin@uw.edu::1ae2dabc-bfe4-47f9-9b76-3dc81f32d6da" providerId="AD" clId="Web-{D52FDE74-E8DA-0E2A-B6BD-585CCAA21A2C}" dt="2025-04-23T23:20:40.900" v="109"/>
          <ac:spMkLst>
            <pc:docMk/>
            <pc:sldMk cId="1814579129" sldId="608"/>
            <ac:spMk id="3" creationId="{791D3382-AE05-1199-3BC8-F4C34787F3CD}"/>
          </ac:spMkLst>
        </pc:spChg>
        <pc:spChg chg="add mod">
          <ac:chgData name="Noah N. Hough, GPSS Vice President of Administration" userId="S::gpssvpadmin@uw.edu::1ae2dabc-bfe4-47f9-9b76-3dc81f32d6da" providerId="AD" clId="Web-{D52FDE74-E8DA-0E2A-B6BD-585CCAA21A2C}" dt="2025-04-23T23:22:35.698" v="130" actId="20577"/>
          <ac:spMkLst>
            <pc:docMk/>
            <pc:sldMk cId="1814579129" sldId="608"/>
            <ac:spMk id="5" creationId="{6E394AAF-FE53-8BD3-6ECF-1BB1303BF894}"/>
          </ac:spMkLst>
        </pc:spChg>
        <pc:picChg chg="add mod">
          <ac:chgData name="Noah N. Hough, GPSS Vice President of Administration" userId="S::gpssvpadmin@uw.edu::1ae2dabc-bfe4-47f9-9b76-3dc81f32d6da" providerId="AD" clId="Web-{D52FDE74-E8DA-0E2A-B6BD-585CCAA21A2C}" dt="2025-04-23T23:21:40.573" v="112" actId="1076"/>
          <ac:picMkLst>
            <pc:docMk/>
            <pc:sldMk cId="1814579129" sldId="608"/>
            <ac:picMk id="4" creationId="{089E32DE-D622-CF21-531D-96C25C8EB074}"/>
          </ac:picMkLst>
        </pc:picChg>
        <pc:picChg chg="add mod">
          <ac:chgData name="Noah N. Hough, GPSS Vice President of Administration" userId="S::gpssvpadmin@uw.edu::1ae2dabc-bfe4-47f9-9b76-3dc81f32d6da" providerId="AD" clId="Web-{D52FDE74-E8DA-0E2A-B6BD-585CCAA21A2C}" dt="2025-04-23T23:23:00.136" v="133" actId="1076"/>
          <ac:picMkLst>
            <pc:docMk/>
            <pc:sldMk cId="1814579129" sldId="608"/>
            <ac:picMk id="6" creationId="{78AD537E-01B7-3884-0AA9-17AA586D5935}"/>
          </ac:picMkLst>
        </pc:picChg>
      </pc:sldChg>
    </pc:docChg>
  </pc:docChgLst>
</pc:chgInfo>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10-18T21:39:16.474"/>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5054 7250 0 0 0,'0'0'0'0'0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10-18T21:39:16.474"/>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5054 7250 0 0 0,'0'0'0'0'0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f541a3e090_0_3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 name="Google Shape;141;gf541a3e090_0_312: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gf541a3e090_0_312: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US">
                <a:latin typeface="Calibri"/>
                <a:cs typeface="Calibri"/>
              </a:rPr>
              <a:t>Claire </a:t>
            </a:r>
          </a:p>
        </p:txBody>
      </p:sp>
    </p:spTree>
    <p:extLst>
      <p:ext uri="{BB962C8B-B14F-4D97-AF65-F5344CB8AC3E}">
        <p14:creationId xmlns:p14="http://schemas.microsoft.com/office/powerpoint/2010/main" val="22094172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a:extLst>
            <a:ext uri="{FF2B5EF4-FFF2-40B4-BE49-F238E27FC236}">
              <a16:creationId xmlns:a16="http://schemas.microsoft.com/office/drawing/2014/main" id="{0674220E-72A4-BF0A-4A6B-87ABCD75B176}"/>
            </a:ext>
          </a:extLst>
        </p:cNvPr>
        <p:cNvGrpSpPr/>
        <p:nvPr/>
      </p:nvGrpSpPr>
      <p:grpSpPr>
        <a:xfrm>
          <a:off x="0" y="0"/>
          <a:ext cx="0" cy="0"/>
          <a:chOff x="0" y="0"/>
          <a:chExt cx="0" cy="0"/>
        </a:xfrm>
      </p:grpSpPr>
      <p:sp>
        <p:nvSpPr>
          <p:cNvPr id="530" name="Google Shape;530;gf541a3e090_0_502:notes">
            <a:extLst>
              <a:ext uri="{FF2B5EF4-FFF2-40B4-BE49-F238E27FC236}">
                <a16:creationId xmlns:a16="http://schemas.microsoft.com/office/drawing/2014/main" id="{FD9CD02D-AA9E-C43E-D71A-10851AF0EB74}"/>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1" name="Google Shape;531;gf541a3e090_0_502:notes">
            <a:extLst>
              <a:ext uri="{FF2B5EF4-FFF2-40B4-BE49-F238E27FC236}">
                <a16:creationId xmlns:a16="http://schemas.microsoft.com/office/drawing/2014/main" id="{98D55713-FD23-AC52-6BCF-27AB5F036C6F}"/>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err="1"/>
              <a:t>richard</a:t>
            </a:r>
          </a:p>
        </p:txBody>
      </p:sp>
      <p:sp>
        <p:nvSpPr>
          <p:cNvPr id="532" name="Google Shape;532;gf541a3e090_0_502:notes">
            <a:extLst>
              <a:ext uri="{FF2B5EF4-FFF2-40B4-BE49-F238E27FC236}">
                <a16:creationId xmlns:a16="http://schemas.microsoft.com/office/drawing/2014/main" id="{4FC5A309-BBC8-1C89-6972-788A56D59D97}"/>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22</a:t>
            </a:fld>
            <a:endParaRPr/>
          </a:p>
        </p:txBody>
      </p:sp>
    </p:spTree>
    <p:extLst>
      <p:ext uri="{BB962C8B-B14F-4D97-AF65-F5344CB8AC3E}">
        <p14:creationId xmlns:p14="http://schemas.microsoft.com/office/powerpoint/2010/main" val="33871887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a:extLst>
            <a:ext uri="{FF2B5EF4-FFF2-40B4-BE49-F238E27FC236}">
              <a16:creationId xmlns:a16="http://schemas.microsoft.com/office/drawing/2014/main" id="{0BBA01F6-C721-F395-CA5B-64D68BA20016}"/>
            </a:ext>
          </a:extLst>
        </p:cNvPr>
        <p:cNvGrpSpPr/>
        <p:nvPr/>
      </p:nvGrpSpPr>
      <p:grpSpPr>
        <a:xfrm>
          <a:off x="0" y="0"/>
          <a:ext cx="0" cy="0"/>
          <a:chOff x="0" y="0"/>
          <a:chExt cx="0" cy="0"/>
        </a:xfrm>
      </p:grpSpPr>
      <p:sp>
        <p:nvSpPr>
          <p:cNvPr id="530" name="Google Shape;530;gf541a3e090_0_502:notes">
            <a:extLst>
              <a:ext uri="{FF2B5EF4-FFF2-40B4-BE49-F238E27FC236}">
                <a16:creationId xmlns:a16="http://schemas.microsoft.com/office/drawing/2014/main" id="{60B0F485-4619-DC99-23A2-2B5707BE8FCB}"/>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1" name="Google Shape;531;gf541a3e090_0_502:notes">
            <a:extLst>
              <a:ext uri="{FF2B5EF4-FFF2-40B4-BE49-F238E27FC236}">
                <a16:creationId xmlns:a16="http://schemas.microsoft.com/office/drawing/2014/main" id="{A6768288-843F-C344-5B21-5EC89A7FAFA8}"/>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err="1"/>
              <a:t>richard</a:t>
            </a:r>
          </a:p>
        </p:txBody>
      </p:sp>
      <p:sp>
        <p:nvSpPr>
          <p:cNvPr id="532" name="Google Shape;532;gf541a3e090_0_502:notes">
            <a:extLst>
              <a:ext uri="{FF2B5EF4-FFF2-40B4-BE49-F238E27FC236}">
                <a16:creationId xmlns:a16="http://schemas.microsoft.com/office/drawing/2014/main" id="{346DD7C9-C063-6CA1-74A1-017D831ECF59}"/>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23</a:t>
            </a:fld>
            <a:endParaRPr/>
          </a:p>
        </p:txBody>
      </p:sp>
    </p:spTree>
    <p:extLst>
      <p:ext uri="{BB962C8B-B14F-4D97-AF65-F5344CB8AC3E}">
        <p14:creationId xmlns:p14="http://schemas.microsoft.com/office/powerpoint/2010/main" val="3944595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a:extLst>
            <a:ext uri="{FF2B5EF4-FFF2-40B4-BE49-F238E27FC236}">
              <a16:creationId xmlns:a16="http://schemas.microsoft.com/office/drawing/2014/main" id="{3BB26737-DE4E-46A4-F470-1C74B46CF8D4}"/>
            </a:ext>
          </a:extLst>
        </p:cNvPr>
        <p:cNvGrpSpPr/>
        <p:nvPr/>
      </p:nvGrpSpPr>
      <p:grpSpPr>
        <a:xfrm>
          <a:off x="0" y="0"/>
          <a:ext cx="0" cy="0"/>
          <a:chOff x="0" y="0"/>
          <a:chExt cx="0" cy="0"/>
        </a:xfrm>
      </p:grpSpPr>
      <p:sp>
        <p:nvSpPr>
          <p:cNvPr id="530" name="Google Shape;530;gf541a3e090_0_502:notes">
            <a:extLst>
              <a:ext uri="{FF2B5EF4-FFF2-40B4-BE49-F238E27FC236}">
                <a16:creationId xmlns:a16="http://schemas.microsoft.com/office/drawing/2014/main" id="{A4C05D60-99BC-8690-9DDB-61718B7EC74B}"/>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1" name="Google Shape;531;gf541a3e090_0_502:notes">
            <a:extLst>
              <a:ext uri="{FF2B5EF4-FFF2-40B4-BE49-F238E27FC236}">
                <a16:creationId xmlns:a16="http://schemas.microsoft.com/office/drawing/2014/main" id="{572C0039-E049-3448-CB89-B88C71FF4A75}"/>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err="1"/>
              <a:t>richard</a:t>
            </a:r>
          </a:p>
        </p:txBody>
      </p:sp>
      <p:sp>
        <p:nvSpPr>
          <p:cNvPr id="532" name="Google Shape;532;gf541a3e090_0_502:notes">
            <a:extLst>
              <a:ext uri="{FF2B5EF4-FFF2-40B4-BE49-F238E27FC236}">
                <a16:creationId xmlns:a16="http://schemas.microsoft.com/office/drawing/2014/main" id="{36210BED-FA42-9DF4-8D67-9C90D476C199}"/>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24</a:t>
            </a:fld>
            <a:endParaRPr/>
          </a:p>
        </p:txBody>
      </p:sp>
    </p:spTree>
    <p:extLst>
      <p:ext uri="{BB962C8B-B14F-4D97-AF65-F5344CB8AC3E}">
        <p14:creationId xmlns:p14="http://schemas.microsoft.com/office/powerpoint/2010/main" val="38863080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a:extLst>
            <a:ext uri="{FF2B5EF4-FFF2-40B4-BE49-F238E27FC236}">
              <a16:creationId xmlns:a16="http://schemas.microsoft.com/office/drawing/2014/main" id="{F8BC6D5D-C0D6-C1C5-DD1C-14CF47F06E91}"/>
            </a:ext>
          </a:extLst>
        </p:cNvPr>
        <p:cNvGrpSpPr/>
        <p:nvPr/>
      </p:nvGrpSpPr>
      <p:grpSpPr>
        <a:xfrm>
          <a:off x="0" y="0"/>
          <a:ext cx="0" cy="0"/>
          <a:chOff x="0" y="0"/>
          <a:chExt cx="0" cy="0"/>
        </a:xfrm>
      </p:grpSpPr>
      <p:sp>
        <p:nvSpPr>
          <p:cNvPr id="530" name="Google Shape;530;gf541a3e090_0_502:notes">
            <a:extLst>
              <a:ext uri="{FF2B5EF4-FFF2-40B4-BE49-F238E27FC236}">
                <a16:creationId xmlns:a16="http://schemas.microsoft.com/office/drawing/2014/main" id="{2874EA21-2F58-7B21-51AF-7846D1A06274}"/>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1" name="Google Shape;531;gf541a3e090_0_502:notes">
            <a:extLst>
              <a:ext uri="{FF2B5EF4-FFF2-40B4-BE49-F238E27FC236}">
                <a16:creationId xmlns:a16="http://schemas.microsoft.com/office/drawing/2014/main" id="{CAEED4D4-20B7-BA01-0126-32F4C7C22ED8}"/>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err="1"/>
              <a:t>richard</a:t>
            </a:r>
          </a:p>
        </p:txBody>
      </p:sp>
      <p:sp>
        <p:nvSpPr>
          <p:cNvPr id="532" name="Google Shape;532;gf541a3e090_0_502:notes">
            <a:extLst>
              <a:ext uri="{FF2B5EF4-FFF2-40B4-BE49-F238E27FC236}">
                <a16:creationId xmlns:a16="http://schemas.microsoft.com/office/drawing/2014/main" id="{3615DF5B-DF60-DF61-D579-87BAA61C853E}"/>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26</a:t>
            </a:fld>
            <a:endParaRPr/>
          </a:p>
        </p:txBody>
      </p:sp>
    </p:spTree>
    <p:extLst>
      <p:ext uri="{BB962C8B-B14F-4D97-AF65-F5344CB8AC3E}">
        <p14:creationId xmlns:p14="http://schemas.microsoft.com/office/powerpoint/2010/main" val="5995156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a:extLst>
            <a:ext uri="{FF2B5EF4-FFF2-40B4-BE49-F238E27FC236}">
              <a16:creationId xmlns:a16="http://schemas.microsoft.com/office/drawing/2014/main" id="{95247FB9-8BB1-BFED-79D8-7B304A070EB9}"/>
            </a:ext>
          </a:extLst>
        </p:cNvPr>
        <p:cNvGrpSpPr/>
        <p:nvPr/>
      </p:nvGrpSpPr>
      <p:grpSpPr>
        <a:xfrm>
          <a:off x="0" y="0"/>
          <a:ext cx="0" cy="0"/>
          <a:chOff x="0" y="0"/>
          <a:chExt cx="0" cy="0"/>
        </a:xfrm>
      </p:grpSpPr>
      <p:sp>
        <p:nvSpPr>
          <p:cNvPr id="530" name="Google Shape;530;gf541a3e090_0_502:notes">
            <a:extLst>
              <a:ext uri="{FF2B5EF4-FFF2-40B4-BE49-F238E27FC236}">
                <a16:creationId xmlns:a16="http://schemas.microsoft.com/office/drawing/2014/main" id="{54EF7EC7-09A7-E6A8-586D-F2DA3E1671F2}"/>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1" name="Google Shape;531;gf541a3e090_0_502:notes">
            <a:extLst>
              <a:ext uri="{FF2B5EF4-FFF2-40B4-BE49-F238E27FC236}">
                <a16:creationId xmlns:a16="http://schemas.microsoft.com/office/drawing/2014/main" id="{4EBCA9C9-569A-6C92-4DBD-495131C2DCB7}"/>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err="1"/>
              <a:t>richard</a:t>
            </a:r>
          </a:p>
        </p:txBody>
      </p:sp>
      <p:sp>
        <p:nvSpPr>
          <p:cNvPr id="532" name="Google Shape;532;gf541a3e090_0_502:notes">
            <a:extLst>
              <a:ext uri="{FF2B5EF4-FFF2-40B4-BE49-F238E27FC236}">
                <a16:creationId xmlns:a16="http://schemas.microsoft.com/office/drawing/2014/main" id="{158E592E-906F-1C62-7E74-4148F9F09EEE}"/>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27</a:t>
            </a:fld>
            <a:endParaRPr/>
          </a:p>
        </p:txBody>
      </p:sp>
    </p:spTree>
    <p:extLst>
      <p:ext uri="{BB962C8B-B14F-4D97-AF65-F5344CB8AC3E}">
        <p14:creationId xmlns:p14="http://schemas.microsoft.com/office/powerpoint/2010/main" val="38014440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a:extLst>
            <a:ext uri="{FF2B5EF4-FFF2-40B4-BE49-F238E27FC236}">
              <a16:creationId xmlns:a16="http://schemas.microsoft.com/office/drawing/2014/main" id="{0F8D73D8-AD3A-E649-57EC-34253AF840EE}"/>
            </a:ext>
          </a:extLst>
        </p:cNvPr>
        <p:cNvGrpSpPr/>
        <p:nvPr/>
      </p:nvGrpSpPr>
      <p:grpSpPr>
        <a:xfrm>
          <a:off x="0" y="0"/>
          <a:ext cx="0" cy="0"/>
          <a:chOff x="0" y="0"/>
          <a:chExt cx="0" cy="0"/>
        </a:xfrm>
      </p:grpSpPr>
      <p:sp>
        <p:nvSpPr>
          <p:cNvPr id="530" name="Google Shape;530;gf541a3e090_0_502:notes">
            <a:extLst>
              <a:ext uri="{FF2B5EF4-FFF2-40B4-BE49-F238E27FC236}">
                <a16:creationId xmlns:a16="http://schemas.microsoft.com/office/drawing/2014/main" id="{7B98398F-172A-749E-F327-091FAB2C30A8}"/>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1" name="Google Shape;531;gf541a3e090_0_502:notes">
            <a:extLst>
              <a:ext uri="{FF2B5EF4-FFF2-40B4-BE49-F238E27FC236}">
                <a16:creationId xmlns:a16="http://schemas.microsoft.com/office/drawing/2014/main" id="{4F4E5E19-CC2E-D018-6A01-46AC35EF9524}"/>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err="1"/>
              <a:t>richard</a:t>
            </a:r>
          </a:p>
        </p:txBody>
      </p:sp>
      <p:sp>
        <p:nvSpPr>
          <p:cNvPr id="532" name="Google Shape;532;gf541a3e090_0_502:notes">
            <a:extLst>
              <a:ext uri="{FF2B5EF4-FFF2-40B4-BE49-F238E27FC236}">
                <a16:creationId xmlns:a16="http://schemas.microsoft.com/office/drawing/2014/main" id="{274A2969-4A1F-C783-5D66-1DE3F005D228}"/>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28</a:t>
            </a:fld>
            <a:endParaRPr/>
          </a:p>
        </p:txBody>
      </p:sp>
    </p:spTree>
    <p:extLst>
      <p:ext uri="{BB962C8B-B14F-4D97-AF65-F5344CB8AC3E}">
        <p14:creationId xmlns:p14="http://schemas.microsoft.com/office/powerpoint/2010/main" val="24894194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a:extLst>
            <a:ext uri="{FF2B5EF4-FFF2-40B4-BE49-F238E27FC236}">
              <a16:creationId xmlns:a16="http://schemas.microsoft.com/office/drawing/2014/main" id="{F137B259-237E-293E-AD9D-779B1CBB0D65}"/>
            </a:ext>
          </a:extLst>
        </p:cNvPr>
        <p:cNvGrpSpPr/>
        <p:nvPr/>
      </p:nvGrpSpPr>
      <p:grpSpPr>
        <a:xfrm>
          <a:off x="0" y="0"/>
          <a:ext cx="0" cy="0"/>
          <a:chOff x="0" y="0"/>
          <a:chExt cx="0" cy="0"/>
        </a:xfrm>
      </p:grpSpPr>
      <p:sp>
        <p:nvSpPr>
          <p:cNvPr id="530" name="Google Shape;530;gf541a3e090_0_502:notes">
            <a:extLst>
              <a:ext uri="{FF2B5EF4-FFF2-40B4-BE49-F238E27FC236}">
                <a16:creationId xmlns:a16="http://schemas.microsoft.com/office/drawing/2014/main" id="{B9E53216-5CD6-E79F-3653-EB2301DA8F10}"/>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1" name="Google Shape;531;gf541a3e090_0_502:notes">
            <a:extLst>
              <a:ext uri="{FF2B5EF4-FFF2-40B4-BE49-F238E27FC236}">
                <a16:creationId xmlns:a16="http://schemas.microsoft.com/office/drawing/2014/main" id="{1296367A-B7E8-7BCA-6450-7F1CA8D857BA}"/>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err="1"/>
              <a:t>richard</a:t>
            </a:r>
          </a:p>
        </p:txBody>
      </p:sp>
      <p:sp>
        <p:nvSpPr>
          <p:cNvPr id="532" name="Google Shape;532;gf541a3e090_0_502:notes">
            <a:extLst>
              <a:ext uri="{FF2B5EF4-FFF2-40B4-BE49-F238E27FC236}">
                <a16:creationId xmlns:a16="http://schemas.microsoft.com/office/drawing/2014/main" id="{E0CABB93-5254-6116-203A-8AF449756B58}"/>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31</a:t>
            </a:fld>
            <a:endParaRPr/>
          </a:p>
        </p:txBody>
      </p:sp>
    </p:spTree>
    <p:extLst>
      <p:ext uri="{BB962C8B-B14F-4D97-AF65-F5344CB8AC3E}">
        <p14:creationId xmlns:p14="http://schemas.microsoft.com/office/powerpoint/2010/main" val="40926345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a:extLst>
            <a:ext uri="{FF2B5EF4-FFF2-40B4-BE49-F238E27FC236}">
              <a16:creationId xmlns:a16="http://schemas.microsoft.com/office/drawing/2014/main" id="{C57E57A0-F40C-883B-D744-A60DEDDD600F}"/>
            </a:ext>
          </a:extLst>
        </p:cNvPr>
        <p:cNvGrpSpPr/>
        <p:nvPr/>
      </p:nvGrpSpPr>
      <p:grpSpPr>
        <a:xfrm>
          <a:off x="0" y="0"/>
          <a:ext cx="0" cy="0"/>
          <a:chOff x="0" y="0"/>
          <a:chExt cx="0" cy="0"/>
        </a:xfrm>
      </p:grpSpPr>
      <p:sp>
        <p:nvSpPr>
          <p:cNvPr id="530" name="Google Shape;530;gf541a3e090_0_502:notes">
            <a:extLst>
              <a:ext uri="{FF2B5EF4-FFF2-40B4-BE49-F238E27FC236}">
                <a16:creationId xmlns:a16="http://schemas.microsoft.com/office/drawing/2014/main" id="{46CCFFE4-A617-9296-5D99-7A2AEE6A915D}"/>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1" name="Google Shape;531;gf541a3e090_0_502:notes">
            <a:extLst>
              <a:ext uri="{FF2B5EF4-FFF2-40B4-BE49-F238E27FC236}">
                <a16:creationId xmlns:a16="http://schemas.microsoft.com/office/drawing/2014/main" id="{006B48BF-7BF9-82B3-ABD0-3A099C317908}"/>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err="1"/>
              <a:t>richard</a:t>
            </a:r>
          </a:p>
        </p:txBody>
      </p:sp>
      <p:sp>
        <p:nvSpPr>
          <p:cNvPr id="532" name="Google Shape;532;gf541a3e090_0_502:notes">
            <a:extLst>
              <a:ext uri="{FF2B5EF4-FFF2-40B4-BE49-F238E27FC236}">
                <a16:creationId xmlns:a16="http://schemas.microsoft.com/office/drawing/2014/main" id="{59A9B781-3222-36F8-5D3C-21751A0DE2D2}"/>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33</a:t>
            </a:fld>
            <a:endParaRPr/>
          </a:p>
        </p:txBody>
      </p:sp>
    </p:spTree>
    <p:extLst>
      <p:ext uri="{BB962C8B-B14F-4D97-AF65-F5344CB8AC3E}">
        <p14:creationId xmlns:p14="http://schemas.microsoft.com/office/powerpoint/2010/main" val="9124263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a:extLst>
            <a:ext uri="{FF2B5EF4-FFF2-40B4-BE49-F238E27FC236}">
              <a16:creationId xmlns:a16="http://schemas.microsoft.com/office/drawing/2014/main" id="{66C3D68C-B8E6-FB53-6068-4557121B1B6E}"/>
            </a:ext>
          </a:extLst>
        </p:cNvPr>
        <p:cNvGrpSpPr/>
        <p:nvPr/>
      </p:nvGrpSpPr>
      <p:grpSpPr>
        <a:xfrm>
          <a:off x="0" y="0"/>
          <a:ext cx="0" cy="0"/>
          <a:chOff x="0" y="0"/>
          <a:chExt cx="0" cy="0"/>
        </a:xfrm>
      </p:grpSpPr>
      <p:sp>
        <p:nvSpPr>
          <p:cNvPr id="530" name="Google Shape;530;gf541a3e090_0_502:notes">
            <a:extLst>
              <a:ext uri="{FF2B5EF4-FFF2-40B4-BE49-F238E27FC236}">
                <a16:creationId xmlns:a16="http://schemas.microsoft.com/office/drawing/2014/main" id="{81B77192-9876-3D72-CC31-9208B8E2908B}"/>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1" name="Google Shape;531;gf541a3e090_0_502:notes">
            <a:extLst>
              <a:ext uri="{FF2B5EF4-FFF2-40B4-BE49-F238E27FC236}">
                <a16:creationId xmlns:a16="http://schemas.microsoft.com/office/drawing/2014/main" id="{648338D9-4F3A-CDA0-B8B3-4B171BC05D8F}"/>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err="1"/>
              <a:t>richard</a:t>
            </a:r>
          </a:p>
        </p:txBody>
      </p:sp>
      <p:sp>
        <p:nvSpPr>
          <p:cNvPr id="532" name="Google Shape;532;gf541a3e090_0_502:notes">
            <a:extLst>
              <a:ext uri="{FF2B5EF4-FFF2-40B4-BE49-F238E27FC236}">
                <a16:creationId xmlns:a16="http://schemas.microsoft.com/office/drawing/2014/main" id="{68678B19-74AB-C69E-200C-EBFF2E339059}"/>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36</a:t>
            </a:fld>
            <a:endParaRPr/>
          </a:p>
        </p:txBody>
      </p:sp>
    </p:spTree>
    <p:extLst>
      <p:ext uri="{BB962C8B-B14F-4D97-AF65-F5344CB8AC3E}">
        <p14:creationId xmlns:p14="http://schemas.microsoft.com/office/powerpoint/2010/main" val="1654918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f541a3e090_0_3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 name="Google Shape;152;gf541a3e090_0_322: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ctr" anchorCtr="0">
            <a:noAutofit/>
          </a:bodyPr>
          <a:lstStyle/>
          <a:p>
            <a:pPr>
              <a:buNone/>
            </a:pPr>
            <a:endParaRPr lang="en-US"/>
          </a:p>
          <a:p>
            <a:pPr>
              <a:buNone/>
            </a:pPr>
            <a:r>
              <a:rPr lang="en-US"/>
              <a:t>remind the Senate that all votes will be public. Zoom attendees should privately message VP of Admin with questions. Mention that there will be CART captioning for the meeting</a:t>
            </a:r>
          </a:p>
        </p:txBody>
      </p:sp>
      <p:sp>
        <p:nvSpPr>
          <p:cNvPr id="153" name="Google Shape;153;gf541a3e090_0_322: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a:extLst>
            <a:ext uri="{FF2B5EF4-FFF2-40B4-BE49-F238E27FC236}">
              <a16:creationId xmlns:a16="http://schemas.microsoft.com/office/drawing/2014/main" id="{E54C99F6-5111-A4C5-A78D-5642A04CA0C0}"/>
            </a:ext>
          </a:extLst>
        </p:cNvPr>
        <p:cNvGrpSpPr/>
        <p:nvPr/>
      </p:nvGrpSpPr>
      <p:grpSpPr>
        <a:xfrm>
          <a:off x="0" y="0"/>
          <a:ext cx="0" cy="0"/>
          <a:chOff x="0" y="0"/>
          <a:chExt cx="0" cy="0"/>
        </a:xfrm>
      </p:grpSpPr>
      <p:sp>
        <p:nvSpPr>
          <p:cNvPr id="530" name="Google Shape;530;gf541a3e090_0_502:notes">
            <a:extLst>
              <a:ext uri="{FF2B5EF4-FFF2-40B4-BE49-F238E27FC236}">
                <a16:creationId xmlns:a16="http://schemas.microsoft.com/office/drawing/2014/main" id="{4372D4F6-AD87-52B2-498F-FD2BD1FF5E75}"/>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1" name="Google Shape;531;gf541a3e090_0_502:notes">
            <a:extLst>
              <a:ext uri="{FF2B5EF4-FFF2-40B4-BE49-F238E27FC236}">
                <a16:creationId xmlns:a16="http://schemas.microsoft.com/office/drawing/2014/main" id="{013BA516-F311-FBD5-E5D3-A2BF0EACA8B1}"/>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a:t>richard</a:t>
            </a:r>
          </a:p>
        </p:txBody>
      </p:sp>
      <p:sp>
        <p:nvSpPr>
          <p:cNvPr id="532" name="Google Shape;532;gf541a3e090_0_502:notes">
            <a:extLst>
              <a:ext uri="{FF2B5EF4-FFF2-40B4-BE49-F238E27FC236}">
                <a16:creationId xmlns:a16="http://schemas.microsoft.com/office/drawing/2014/main" id="{8B314023-8D91-2ABF-D91C-0E78E29AA26E}"/>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37</a:t>
            </a:fld>
            <a:endParaRPr/>
          </a:p>
        </p:txBody>
      </p:sp>
    </p:spTree>
    <p:extLst>
      <p:ext uri="{BB962C8B-B14F-4D97-AF65-F5344CB8AC3E}">
        <p14:creationId xmlns:p14="http://schemas.microsoft.com/office/powerpoint/2010/main" val="41587086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a:extLst>
            <a:ext uri="{FF2B5EF4-FFF2-40B4-BE49-F238E27FC236}">
              <a16:creationId xmlns:a16="http://schemas.microsoft.com/office/drawing/2014/main" id="{369460FE-A396-85A9-632C-63ECADA5EF71}"/>
            </a:ext>
          </a:extLst>
        </p:cNvPr>
        <p:cNvGrpSpPr/>
        <p:nvPr/>
      </p:nvGrpSpPr>
      <p:grpSpPr>
        <a:xfrm>
          <a:off x="0" y="0"/>
          <a:ext cx="0" cy="0"/>
          <a:chOff x="0" y="0"/>
          <a:chExt cx="0" cy="0"/>
        </a:xfrm>
      </p:grpSpPr>
      <p:sp>
        <p:nvSpPr>
          <p:cNvPr id="530" name="Google Shape;530;gf541a3e090_0_502:notes">
            <a:extLst>
              <a:ext uri="{FF2B5EF4-FFF2-40B4-BE49-F238E27FC236}">
                <a16:creationId xmlns:a16="http://schemas.microsoft.com/office/drawing/2014/main" id="{60CB9F97-62B6-B5BC-5E48-FEFF624DE720}"/>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1" name="Google Shape;531;gf541a3e090_0_502:notes">
            <a:extLst>
              <a:ext uri="{FF2B5EF4-FFF2-40B4-BE49-F238E27FC236}">
                <a16:creationId xmlns:a16="http://schemas.microsoft.com/office/drawing/2014/main" id="{1D80B86F-2AAA-680A-ECDC-303D3997E134}"/>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err="1"/>
              <a:t>richard</a:t>
            </a:r>
          </a:p>
        </p:txBody>
      </p:sp>
      <p:sp>
        <p:nvSpPr>
          <p:cNvPr id="532" name="Google Shape;532;gf541a3e090_0_502:notes">
            <a:extLst>
              <a:ext uri="{FF2B5EF4-FFF2-40B4-BE49-F238E27FC236}">
                <a16:creationId xmlns:a16="http://schemas.microsoft.com/office/drawing/2014/main" id="{7D3A6D52-8BD5-662C-9A6C-6BA3F8CE12D5}"/>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40</a:t>
            </a:fld>
            <a:endParaRPr/>
          </a:p>
        </p:txBody>
      </p:sp>
    </p:spTree>
    <p:extLst>
      <p:ext uri="{BB962C8B-B14F-4D97-AF65-F5344CB8AC3E}">
        <p14:creationId xmlns:p14="http://schemas.microsoft.com/office/powerpoint/2010/main" val="25255740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a:extLst>
            <a:ext uri="{FF2B5EF4-FFF2-40B4-BE49-F238E27FC236}">
              <a16:creationId xmlns:a16="http://schemas.microsoft.com/office/drawing/2014/main" id="{CFEE464B-74F7-BA8E-B4BF-8942D0566D1A}"/>
            </a:ext>
          </a:extLst>
        </p:cNvPr>
        <p:cNvGrpSpPr/>
        <p:nvPr/>
      </p:nvGrpSpPr>
      <p:grpSpPr>
        <a:xfrm>
          <a:off x="0" y="0"/>
          <a:ext cx="0" cy="0"/>
          <a:chOff x="0" y="0"/>
          <a:chExt cx="0" cy="0"/>
        </a:xfrm>
      </p:grpSpPr>
      <p:sp>
        <p:nvSpPr>
          <p:cNvPr id="530" name="Google Shape;530;gf541a3e090_0_502:notes">
            <a:extLst>
              <a:ext uri="{FF2B5EF4-FFF2-40B4-BE49-F238E27FC236}">
                <a16:creationId xmlns:a16="http://schemas.microsoft.com/office/drawing/2014/main" id="{4C13A04A-F343-5E38-C780-55A8B8823929}"/>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1" name="Google Shape;531;gf541a3e090_0_502:notes">
            <a:extLst>
              <a:ext uri="{FF2B5EF4-FFF2-40B4-BE49-F238E27FC236}">
                <a16:creationId xmlns:a16="http://schemas.microsoft.com/office/drawing/2014/main" id="{9ED3F921-3544-31B5-CDC7-4947784F4B49}"/>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a:t>richard</a:t>
            </a:r>
          </a:p>
        </p:txBody>
      </p:sp>
      <p:sp>
        <p:nvSpPr>
          <p:cNvPr id="532" name="Google Shape;532;gf541a3e090_0_502:notes">
            <a:extLst>
              <a:ext uri="{FF2B5EF4-FFF2-40B4-BE49-F238E27FC236}">
                <a16:creationId xmlns:a16="http://schemas.microsoft.com/office/drawing/2014/main" id="{E2E4ECED-26B9-3B47-6101-68C8FD742877}"/>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41</a:t>
            </a:fld>
            <a:endParaRPr/>
          </a:p>
        </p:txBody>
      </p:sp>
    </p:spTree>
    <p:extLst>
      <p:ext uri="{BB962C8B-B14F-4D97-AF65-F5344CB8AC3E}">
        <p14:creationId xmlns:p14="http://schemas.microsoft.com/office/powerpoint/2010/main" val="28362714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a:extLst>
            <a:ext uri="{FF2B5EF4-FFF2-40B4-BE49-F238E27FC236}">
              <a16:creationId xmlns:a16="http://schemas.microsoft.com/office/drawing/2014/main" id="{93A0036A-6854-02BC-1061-D2FD75D5F3B3}"/>
            </a:ext>
          </a:extLst>
        </p:cNvPr>
        <p:cNvGrpSpPr/>
        <p:nvPr/>
      </p:nvGrpSpPr>
      <p:grpSpPr>
        <a:xfrm>
          <a:off x="0" y="0"/>
          <a:ext cx="0" cy="0"/>
          <a:chOff x="0" y="0"/>
          <a:chExt cx="0" cy="0"/>
        </a:xfrm>
      </p:grpSpPr>
      <p:sp>
        <p:nvSpPr>
          <p:cNvPr id="530" name="Google Shape;530;gf541a3e090_0_502:notes">
            <a:extLst>
              <a:ext uri="{FF2B5EF4-FFF2-40B4-BE49-F238E27FC236}">
                <a16:creationId xmlns:a16="http://schemas.microsoft.com/office/drawing/2014/main" id="{055629E9-E41B-D8F6-4DA2-2E177968D483}"/>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1" name="Google Shape;531;gf541a3e090_0_502:notes">
            <a:extLst>
              <a:ext uri="{FF2B5EF4-FFF2-40B4-BE49-F238E27FC236}">
                <a16:creationId xmlns:a16="http://schemas.microsoft.com/office/drawing/2014/main" id="{A42C855A-448D-47FA-E233-7C92BC2E092E}"/>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err="1"/>
              <a:t>richard</a:t>
            </a:r>
          </a:p>
        </p:txBody>
      </p:sp>
      <p:sp>
        <p:nvSpPr>
          <p:cNvPr id="532" name="Google Shape;532;gf541a3e090_0_502:notes">
            <a:extLst>
              <a:ext uri="{FF2B5EF4-FFF2-40B4-BE49-F238E27FC236}">
                <a16:creationId xmlns:a16="http://schemas.microsoft.com/office/drawing/2014/main" id="{1072259A-7ABE-0A7E-9DD5-454ED3EFDDF3}"/>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44</a:t>
            </a:fld>
            <a:endParaRPr/>
          </a:p>
        </p:txBody>
      </p:sp>
    </p:spTree>
    <p:extLst>
      <p:ext uri="{BB962C8B-B14F-4D97-AF65-F5344CB8AC3E}">
        <p14:creationId xmlns:p14="http://schemas.microsoft.com/office/powerpoint/2010/main" val="41423260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a:extLst>
            <a:ext uri="{FF2B5EF4-FFF2-40B4-BE49-F238E27FC236}">
              <a16:creationId xmlns:a16="http://schemas.microsoft.com/office/drawing/2014/main" id="{B6AC9FE6-E854-2FD4-B62E-854E83C30909}"/>
            </a:ext>
          </a:extLst>
        </p:cNvPr>
        <p:cNvGrpSpPr/>
        <p:nvPr/>
      </p:nvGrpSpPr>
      <p:grpSpPr>
        <a:xfrm>
          <a:off x="0" y="0"/>
          <a:ext cx="0" cy="0"/>
          <a:chOff x="0" y="0"/>
          <a:chExt cx="0" cy="0"/>
        </a:xfrm>
      </p:grpSpPr>
      <p:sp>
        <p:nvSpPr>
          <p:cNvPr id="530" name="Google Shape;530;gf541a3e090_0_502:notes">
            <a:extLst>
              <a:ext uri="{FF2B5EF4-FFF2-40B4-BE49-F238E27FC236}">
                <a16:creationId xmlns:a16="http://schemas.microsoft.com/office/drawing/2014/main" id="{6B6EA117-C168-4E8D-C3E0-56F38FAAFDB7}"/>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1" name="Google Shape;531;gf541a3e090_0_502:notes">
            <a:extLst>
              <a:ext uri="{FF2B5EF4-FFF2-40B4-BE49-F238E27FC236}">
                <a16:creationId xmlns:a16="http://schemas.microsoft.com/office/drawing/2014/main" id="{2D1BA521-5D19-1528-7881-62DF3ABBBAEF}"/>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err="1"/>
              <a:t>richard</a:t>
            </a:r>
          </a:p>
        </p:txBody>
      </p:sp>
      <p:sp>
        <p:nvSpPr>
          <p:cNvPr id="532" name="Google Shape;532;gf541a3e090_0_502:notes">
            <a:extLst>
              <a:ext uri="{FF2B5EF4-FFF2-40B4-BE49-F238E27FC236}">
                <a16:creationId xmlns:a16="http://schemas.microsoft.com/office/drawing/2014/main" id="{447AF9A0-758A-9973-ED86-9A5BF80C3199}"/>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46</a:t>
            </a:fld>
            <a:endParaRPr/>
          </a:p>
        </p:txBody>
      </p:sp>
    </p:spTree>
    <p:extLst>
      <p:ext uri="{BB962C8B-B14F-4D97-AF65-F5344CB8AC3E}">
        <p14:creationId xmlns:p14="http://schemas.microsoft.com/office/powerpoint/2010/main" val="13280037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a:extLst>
            <a:ext uri="{FF2B5EF4-FFF2-40B4-BE49-F238E27FC236}">
              <a16:creationId xmlns:a16="http://schemas.microsoft.com/office/drawing/2014/main" id="{0208D9F0-DB0B-FFDE-EB92-4F8EC25DF168}"/>
            </a:ext>
          </a:extLst>
        </p:cNvPr>
        <p:cNvGrpSpPr/>
        <p:nvPr/>
      </p:nvGrpSpPr>
      <p:grpSpPr>
        <a:xfrm>
          <a:off x="0" y="0"/>
          <a:ext cx="0" cy="0"/>
          <a:chOff x="0" y="0"/>
          <a:chExt cx="0" cy="0"/>
        </a:xfrm>
      </p:grpSpPr>
      <p:sp>
        <p:nvSpPr>
          <p:cNvPr id="530" name="Google Shape;530;gf541a3e090_0_502:notes">
            <a:extLst>
              <a:ext uri="{FF2B5EF4-FFF2-40B4-BE49-F238E27FC236}">
                <a16:creationId xmlns:a16="http://schemas.microsoft.com/office/drawing/2014/main" id="{6D12AD75-3BC5-4943-21ED-9E48874F8744}"/>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1" name="Google Shape;531;gf541a3e090_0_502:notes">
            <a:extLst>
              <a:ext uri="{FF2B5EF4-FFF2-40B4-BE49-F238E27FC236}">
                <a16:creationId xmlns:a16="http://schemas.microsoft.com/office/drawing/2014/main" id="{F7979D20-DD96-8EE4-E13F-79D0BDAFC847}"/>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err="1"/>
              <a:t>richard</a:t>
            </a:r>
          </a:p>
        </p:txBody>
      </p:sp>
      <p:sp>
        <p:nvSpPr>
          <p:cNvPr id="532" name="Google Shape;532;gf541a3e090_0_502:notes">
            <a:extLst>
              <a:ext uri="{FF2B5EF4-FFF2-40B4-BE49-F238E27FC236}">
                <a16:creationId xmlns:a16="http://schemas.microsoft.com/office/drawing/2014/main" id="{0CF6D41C-CC4C-D2EB-E926-68D65FE7AB17}"/>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48</a:t>
            </a:fld>
            <a:endParaRPr/>
          </a:p>
        </p:txBody>
      </p:sp>
    </p:spTree>
    <p:extLst>
      <p:ext uri="{BB962C8B-B14F-4D97-AF65-F5344CB8AC3E}">
        <p14:creationId xmlns:p14="http://schemas.microsoft.com/office/powerpoint/2010/main" val="129578448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a:extLst>
            <a:ext uri="{FF2B5EF4-FFF2-40B4-BE49-F238E27FC236}">
              <a16:creationId xmlns:a16="http://schemas.microsoft.com/office/drawing/2014/main" id="{22DEE501-A774-F55D-73A5-CD3066AB2ED8}"/>
            </a:ext>
          </a:extLst>
        </p:cNvPr>
        <p:cNvGrpSpPr/>
        <p:nvPr/>
      </p:nvGrpSpPr>
      <p:grpSpPr>
        <a:xfrm>
          <a:off x="0" y="0"/>
          <a:ext cx="0" cy="0"/>
          <a:chOff x="0" y="0"/>
          <a:chExt cx="0" cy="0"/>
        </a:xfrm>
      </p:grpSpPr>
      <p:sp>
        <p:nvSpPr>
          <p:cNvPr id="530" name="Google Shape;530;gf541a3e090_0_502:notes">
            <a:extLst>
              <a:ext uri="{FF2B5EF4-FFF2-40B4-BE49-F238E27FC236}">
                <a16:creationId xmlns:a16="http://schemas.microsoft.com/office/drawing/2014/main" id="{7E56F269-46CA-D186-C957-B9F47B5EE97B}"/>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1" name="Google Shape;531;gf541a3e090_0_502:notes">
            <a:extLst>
              <a:ext uri="{FF2B5EF4-FFF2-40B4-BE49-F238E27FC236}">
                <a16:creationId xmlns:a16="http://schemas.microsoft.com/office/drawing/2014/main" id="{0E40E57C-C80E-D126-C390-51585442EE31}"/>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err="1"/>
              <a:t>richard</a:t>
            </a:r>
          </a:p>
        </p:txBody>
      </p:sp>
      <p:sp>
        <p:nvSpPr>
          <p:cNvPr id="532" name="Google Shape;532;gf541a3e090_0_502:notes">
            <a:extLst>
              <a:ext uri="{FF2B5EF4-FFF2-40B4-BE49-F238E27FC236}">
                <a16:creationId xmlns:a16="http://schemas.microsoft.com/office/drawing/2014/main" id="{D8D49A5F-2544-81C9-C498-5C311AB11B36}"/>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50</a:t>
            </a:fld>
            <a:endParaRPr/>
          </a:p>
        </p:txBody>
      </p:sp>
    </p:spTree>
    <p:extLst>
      <p:ext uri="{BB962C8B-B14F-4D97-AF65-F5344CB8AC3E}">
        <p14:creationId xmlns:p14="http://schemas.microsoft.com/office/powerpoint/2010/main" val="372300437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a:extLst>
            <a:ext uri="{FF2B5EF4-FFF2-40B4-BE49-F238E27FC236}">
              <a16:creationId xmlns:a16="http://schemas.microsoft.com/office/drawing/2014/main" id="{E6BED119-9BB2-8215-B748-E613D03C66C2}"/>
            </a:ext>
          </a:extLst>
        </p:cNvPr>
        <p:cNvGrpSpPr/>
        <p:nvPr/>
      </p:nvGrpSpPr>
      <p:grpSpPr>
        <a:xfrm>
          <a:off x="0" y="0"/>
          <a:ext cx="0" cy="0"/>
          <a:chOff x="0" y="0"/>
          <a:chExt cx="0" cy="0"/>
        </a:xfrm>
      </p:grpSpPr>
      <p:sp>
        <p:nvSpPr>
          <p:cNvPr id="530" name="Google Shape;530;gf541a3e090_0_502:notes">
            <a:extLst>
              <a:ext uri="{FF2B5EF4-FFF2-40B4-BE49-F238E27FC236}">
                <a16:creationId xmlns:a16="http://schemas.microsoft.com/office/drawing/2014/main" id="{19D37DDF-40A7-0B48-8FD0-D653C16F97FE}"/>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1" name="Google Shape;531;gf541a3e090_0_502:notes">
            <a:extLst>
              <a:ext uri="{FF2B5EF4-FFF2-40B4-BE49-F238E27FC236}">
                <a16:creationId xmlns:a16="http://schemas.microsoft.com/office/drawing/2014/main" id="{2668D2DD-65E7-9C7F-0FF6-AF693D812243}"/>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a:t>richard</a:t>
            </a:r>
          </a:p>
        </p:txBody>
      </p:sp>
      <p:sp>
        <p:nvSpPr>
          <p:cNvPr id="532" name="Google Shape;532;gf541a3e090_0_502:notes">
            <a:extLst>
              <a:ext uri="{FF2B5EF4-FFF2-40B4-BE49-F238E27FC236}">
                <a16:creationId xmlns:a16="http://schemas.microsoft.com/office/drawing/2014/main" id="{0E272B2F-82E8-0FE2-9FCF-1C69853ACF1E}"/>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52</a:t>
            </a:fld>
            <a:endParaRPr/>
          </a:p>
        </p:txBody>
      </p:sp>
    </p:spTree>
    <p:extLst>
      <p:ext uri="{BB962C8B-B14F-4D97-AF65-F5344CB8AC3E}">
        <p14:creationId xmlns:p14="http://schemas.microsoft.com/office/powerpoint/2010/main" val="31964980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a:extLst>
            <a:ext uri="{FF2B5EF4-FFF2-40B4-BE49-F238E27FC236}">
              <a16:creationId xmlns:a16="http://schemas.microsoft.com/office/drawing/2014/main" id="{312EC531-9D81-8229-7FF0-E81933D93479}"/>
            </a:ext>
          </a:extLst>
        </p:cNvPr>
        <p:cNvGrpSpPr/>
        <p:nvPr/>
      </p:nvGrpSpPr>
      <p:grpSpPr>
        <a:xfrm>
          <a:off x="0" y="0"/>
          <a:ext cx="0" cy="0"/>
          <a:chOff x="0" y="0"/>
          <a:chExt cx="0" cy="0"/>
        </a:xfrm>
      </p:grpSpPr>
      <p:sp>
        <p:nvSpPr>
          <p:cNvPr id="530" name="Google Shape;530;gf541a3e090_0_502:notes">
            <a:extLst>
              <a:ext uri="{FF2B5EF4-FFF2-40B4-BE49-F238E27FC236}">
                <a16:creationId xmlns:a16="http://schemas.microsoft.com/office/drawing/2014/main" id="{803B0128-70D5-2A8F-1E0C-3AC18672D66A}"/>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1" name="Google Shape;531;gf541a3e090_0_502:notes">
            <a:extLst>
              <a:ext uri="{FF2B5EF4-FFF2-40B4-BE49-F238E27FC236}">
                <a16:creationId xmlns:a16="http://schemas.microsoft.com/office/drawing/2014/main" id="{1DBD240F-9D9F-168D-2B78-B90107EDAC84}"/>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a:t>richard</a:t>
            </a:r>
          </a:p>
        </p:txBody>
      </p:sp>
      <p:sp>
        <p:nvSpPr>
          <p:cNvPr id="532" name="Google Shape;532;gf541a3e090_0_502:notes">
            <a:extLst>
              <a:ext uri="{FF2B5EF4-FFF2-40B4-BE49-F238E27FC236}">
                <a16:creationId xmlns:a16="http://schemas.microsoft.com/office/drawing/2014/main" id="{38F08619-9E6F-C039-9158-705FE0D0D7B6}"/>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53</a:t>
            </a:fld>
            <a:endParaRPr/>
          </a:p>
        </p:txBody>
      </p:sp>
    </p:spTree>
    <p:extLst>
      <p:ext uri="{BB962C8B-B14F-4D97-AF65-F5344CB8AC3E}">
        <p14:creationId xmlns:p14="http://schemas.microsoft.com/office/powerpoint/2010/main" val="4493419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f541a3e090_0_3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 name="Google Shape;161;gf541a3e090_0_329: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ctr" anchorCtr="0">
            <a:noAutofit/>
          </a:bodyPr>
          <a:lstStyle/>
          <a:p>
            <a:pPr marL="0" indent="0">
              <a:buNone/>
            </a:pPr>
            <a:endParaRPr lang="en-US"/>
          </a:p>
        </p:txBody>
      </p:sp>
      <p:sp>
        <p:nvSpPr>
          <p:cNvPr id="162" name="Google Shape;162;gf541a3e090_0_329: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f541a3e090_0_3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 name="Google Shape;161;gf541a3e090_0_329: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ctr" anchorCtr="0">
            <a:noAutofit/>
          </a:bodyPr>
          <a:lstStyle/>
          <a:p>
            <a:pPr marL="0" indent="0">
              <a:buNone/>
            </a:pPr>
            <a:endParaRPr lang="en-US"/>
          </a:p>
        </p:txBody>
      </p:sp>
      <p:sp>
        <p:nvSpPr>
          <p:cNvPr id="162" name="Google Shape;162;gf541a3e090_0_329: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4</a:t>
            </a:fld>
            <a:endParaRPr/>
          </a:p>
        </p:txBody>
      </p:sp>
    </p:spTree>
    <p:extLst>
      <p:ext uri="{BB962C8B-B14F-4D97-AF65-F5344CB8AC3E}">
        <p14:creationId xmlns:p14="http://schemas.microsoft.com/office/powerpoint/2010/main" val="15951248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f541a3e090_0_3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 name="Google Shape;173;gf541a3e090_0_339: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ctr" anchorCtr="0">
            <a:noAutofit/>
          </a:bodyPr>
          <a:lstStyle/>
          <a:p>
            <a:pPr marL="0" indent="0">
              <a:buNone/>
            </a:pPr>
            <a:r>
              <a:rPr lang="en-US"/>
              <a:t>Edith - Every community owes its existence and vitality to generations from around the world who contributed to making the history that led to this moment. Indigenous People have lived here continuously since time immemorial, and Seattle is now a highly cosmopolitan territory with overlapping sovereignties and fidelities. Acknowledging the land we are on is only the first step. Therefore the Graduate and Professional Student Senate at the University of Washington in Seattle acknowledges the Coast Salish peoples of this land, the land which touches the shared waters of all tribes and bands within the Suquamish, Tulalip, and Muckleshoot nations and all traditional lands on which we learn and work. </a:t>
            </a:r>
          </a:p>
          <a:p>
            <a:pPr marL="0" indent="0">
              <a:buNone/>
            </a:pPr>
            <a:endParaRPr lang="en-US"/>
          </a:p>
          <a:p>
            <a:pPr marL="0" indent="0">
              <a:buNone/>
            </a:pPr>
            <a:endParaRPr lang="en-US"/>
          </a:p>
        </p:txBody>
      </p:sp>
      <p:sp>
        <p:nvSpPr>
          <p:cNvPr id="174" name="Google Shape;174;gf541a3e090_0_339: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
        <p:cNvGrpSpPr/>
        <p:nvPr/>
      </p:nvGrpSpPr>
      <p:grpSpPr>
        <a:xfrm>
          <a:off x="0" y="0"/>
          <a:ext cx="0" cy="0"/>
          <a:chOff x="0" y="0"/>
          <a:chExt cx="0" cy="0"/>
        </a:xfrm>
      </p:grpSpPr>
      <p:sp>
        <p:nvSpPr>
          <p:cNvPr id="549" name="Google Shape;549;gf162217819_0_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0" name="Google Shape;550;gf162217819_0_6: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indent="0">
              <a:lnSpc>
                <a:spcPct val="115000"/>
              </a:lnSpc>
              <a:buSzPts val="5600"/>
              <a:buNone/>
            </a:pPr>
            <a:r>
              <a:rPr lang="en-US" sz="1400" i="1">
                <a:solidFill>
                  <a:srgbClr val="351C75"/>
                </a:solidFill>
              </a:rPr>
              <a:t>Edith - Washington Student Association </a:t>
            </a:r>
          </a:p>
        </p:txBody>
      </p:sp>
      <p:sp>
        <p:nvSpPr>
          <p:cNvPr id="551" name="Google Shape;551;gf162217819_0_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7</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42566033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Google Shape;530;gf541a3e090_0_50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1" name="Google Shape;531;gf541a3e090_0_502: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en-US"/>
          </a:p>
        </p:txBody>
      </p:sp>
      <p:sp>
        <p:nvSpPr>
          <p:cNvPr id="532" name="Google Shape;532;gf541a3e090_0_502: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8</a:t>
            </a:fld>
            <a:endParaRPr/>
          </a:p>
        </p:txBody>
      </p:sp>
    </p:spTree>
    <p:extLst>
      <p:ext uri="{BB962C8B-B14F-4D97-AF65-F5344CB8AC3E}">
        <p14:creationId xmlns:p14="http://schemas.microsoft.com/office/powerpoint/2010/main" val="15006249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911C01-C820-D3EB-6FFB-80106A5858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0FBA817-55EE-385D-656D-DBB3601315BD}"/>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32A41842-3EBB-E2C8-68CE-E51DE441F41F}"/>
              </a:ext>
            </a:extLst>
          </p:cNvPr>
          <p:cNvSpPr>
            <a:spLocks noGrp="1"/>
          </p:cNvSpPr>
          <p:nvPr>
            <p:ph type="body" idx="1"/>
          </p:nvPr>
        </p:nvSpPr>
        <p:spPr/>
        <p:txBody>
          <a:bodyPr/>
          <a:lstStyle/>
          <a:p>
            <a:pPr>
              <a:buNone/>
            </a:pPr>
            <a:r>
              <a:rPr lang="en-US">
                <a:latin typeface="Calibri"/>
                <a:cs typeface="Calibri"/>
              </a:rPr>
              <a:t>Claire </a:t>
            </a:r>
          </a:p>
        </p:txBody>
      </p:sp>
    </p:spTree>
    <p:extLst>
      <p:ext uri="{BB962C8B-B14F-4D97-AF65-F5344CB8AC3E}">
        <p14:creationId xmlns:p14="http://schemas.microsoft.com/office/powerpoint/2010/main" val="754232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F6A139-9C0E-3D94-3801-2DA0D2A57A2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0DB2B42-B55B-3BFC-E88C-90A71E3328A2}"/>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D61088CE-F763-5500-A2E7-0AF861C294B2}"/>
              </a:ext>
            </a:extLst>
          </p:cNvPr>
          <p:cNvSpPr>
            <a:spLocks noGrp="1"/>
          </p:cNvSpPr>
          <p:nvPr>
            <p:ph type="body" idx="1"/>
          </p:nvPr>
        </p:nvSpPr>
        <p:spPr/>
        <p:txBody>
          <a:bodyPr/>
          <a:lstStyle/>
          <a:p>
            <a:pPr>
              <a:buNone/>
            </a:pPr>
            <a:r>
              <a:rPr lang="en-US">
                <a:latin typeface="Calibri"/>
                <a:cs typeface="Calibri"/>
              </a:rPr>
              <a:t>Claire </a:t>
            </a:r>
          </a:p>
        </p:txBody>
      </p:sp>
    </p:spTree>
    <p:extLst>
      <p:ext uri="{BB962C8B-B14F-4D97-AF65-F5344CB8AC3E}">
        <p14:creationId xmlns:p14="http://schemas.microsoft.com/office/powerpoint/2010/main" val="30400496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4.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4.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4.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4.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title and description 1">
  <p:cSld name="SECTION_TITLE_AND_DESCRIPTION_1">
    <p:bg>
      <p:bgPr>
        <a:solidFill>
          <a:srgbClr val="4B2E84"/>
        </a:solidFill>
        <a:effectLst/>
      </p:bgPr>
    </p:bg>
    <p:spTree>
      <p:nvGrpSpPr>
        <p:cNvPr id="1" name="Shape 105"/>
        <p:cNvGrpSpPr/>
        <p:nvPr/>
      </p:nvGrpSpPr>
      <p:grpSpPr>
        <a:xfrm>
          <a:off x="0" y="0"/>
          <a:ext cx="0" cy="0"/>
          <a:chOff x="0" y="0"/>
          <a:chExt cx="0" cy="0"/>
        </a:xfrm>
      </p:grpSpPr>
      <p:sp>
        <p:nvSpPr>
          <p:cNvPr id="106" name="Google Shape;106;p25"/>
          <p:cNvSpPr/>
          <p:nvPr/>
        </p:nvSpPr>
        <p:spPr>
          <a:xfrm>
            <a:off x="4572000" y="175"/>
            <a:ext cx="4572000" cy="5143500"/>
          </a:xfrm>
          <a:prstGeom prst="rect">
            <a:avLst/>
          </a:prstGeom>
          <a:solidFill>
            <a:schemeClr val="lt1"/>
          </a:solidFill>
          <a:ln>
            <a:noFill/>
          </a:ln>
        </p:spPr>
        <p:txBody>
          <a:bodyPr spcFirstLastPara="1" wrap="square" lIns="95050" tIns="95050" rIns="95050" bIns="95050" anchor="ctr" anchorCtr="0">
            <a:noAutofit/>
          </a:bodyPr>
          <a:lstStyle/>
          <a:p>
            <a:pPr marL="0" lvl="0" indent="0" algn="l" rtl="0">
              <a:spcBef>
                <a:spcPts val="0"/>
              </a:spcBef>
              <a:spcAft>
                <a:spcPts val="0"/>
              </a:spcAft>
              <a:buNone/>
            </a:pPr>
            <a:endParaRPr sz="1800"/>
          </a:p>
        </p:txBody>
      </p:sp>
      <p:sp>
        <p:nvSpPr>
          <p:cNvPr id="107" name="Google Shape;107;p25"/>
          <p:cNvSpPr txBox="1">
            <a:spLocks noGrp="1"/>
          </p:cNvSpPr>
          <p:nvPr>
            <p:ph type="title"/>
          </p:nvPr>
        </p:nvSpPr>
        <p:spPr>
          <a:xfrm>
            <a:off x="265500" y="1078750"/>
            <a:ext cx="4045200" cy="1789200"/>
          </a:xfrm>
          <a:prstGeom prst="rect">
            <a:avLst/>
          </a:prstGeom>
        </p:spPr>
        <p:txBody>
          <a:bodyPr spcFirstLastPara="1" wrap="square" lIns="95050" tIns="95050" rIns="95050" bIns="95050" anchor="b" anchorCtr="0">
            <a:noAutofit/>
          </a:bodyPr>
          <a:lstStyle>
            <a:lvl1pPr lvl="0" algn="ctr" rtl="0">
              <a:spcBef>
                <a:spcPts val="0"/>
              </a:spcBef>
              <a:spcAft>
                <a:spcPts val="0"/>
              </a:spcAft>
              <a:buClr>
                <a:schemeClr val="lt1"/>
              </a:buClr>
              <a:buSzPts val="4800"/>
              <a:buFont typeface="Verdana"/>
              <a:buNone/>
              <a:defRPr sz="4800" b="1">
                <a:solidFill>
                  <a:schemeClr val="lt1"/>
                </a:solidFill>
                <a:latin typeface="Verdana"/>
                <a:ea typeface="Verdana"/>
                <a:cs typeface="Verdana"/>
                <a:sym typeface="Verdana"/>
              </a:defRPr>
            </a:lvl1pPr>
            <a:lvl2pPr lvl="1" algn="ctr" rtl="0">
              <a:spcBef>
                <a:spcPts val="0"/>
              </a:spcBef>
              <a:spcAft>
                <a:spcPts val="0"/>
              </a:spcAft>
              <a:buClr>
                <a:schemeClr val="lt1"/>
              </a:buClr>
              <a:buSzPts val="4800"/>
              <a:buNone/>
              <a:defRPr sz="4800">
                <a:solidFill>
                  <a:schemeClr val="lt1"/>
                </a:solidFill>
              </a:defRPr>
            </a:lvl2pPr>
            <a:lvl3pPr lvl="2" algn="ctr" rtl="0">
              <a:spcBef>
                <a:spcPts val="0"/>
              </a:spcBef>
              <a:spcAft>
                <a:spcPts val="0"/>
              </a:spcAft>
              <a:buClr>
                <a:schemeClr val="lt1"/>
              </a:buClr>
              <a:buSzPts val="4800"/>
              <a:buNone/>
              <a:defRPr sz="4800">
                <a:solidFill>
                  <a:schemeClr val="lt1"/>
                </a:solidFill>
              </a:defRPr>
            </a:lvl3pPr>
            <a:lvl4pPr lvl="3" algn="ctr" rtl="0">
              <a:spcBef>
                <a:spcPts val="0"/>
              </a:spcBef>
              <a:spcAft>
                <a:spcPts val="0"/>
              </a:spcAft>
              <a:buClr>
                <a:schemeClr val="lt1"/>
              </a:buClr>
              <a:buSzPts val="4800"/>
              <a:buNone/>
              <a:defRPr sz="4800">
                <a:solidFill>
                  <a:schemeClr val="lt1"/>
                </a:solidFill>
              </a:defRPr>
            </a:lvl4pPr>
            <a:lvl5pPr lvl="4" algn="ctr" rtl="0">
              <a:spcBef>
                <a:spcPts val="0"/>
              </a:spcBef>
              <a:spcAft>
                <a:spcPts val="0"/>
              </a:spcAft>
              <a:buClr>
                <a:schemeClr val="lt1"/>
              </a:buClr>
              <a:buSzPts val="4800"/>
              <a:buNone/>
              <a:defRPr sz="4800">
                <a:solidFill>
                  <a:schemeClr val="lt1"/>
                </a:solidFill>
              </a:defRPr>
            </a:lvl5pPr>
            <a:lvl6pPr lvl="5" algn="ctr" rtl="0">
              <a:spcBef>
                <a:spcPts val="0"/>
              </a:spcBef>
              <a:spcAft>
                <a:spcPts val="0"/>
              </a:spcAft>
              <a:buClr>
                <a:schemeClr val="lt1"/>
              </a:buClr>
              <a:buSzPts val="4800"/>
              <a:buNone/>
              <a:defRPr sz="4800">
                <a:solidFill>
                  <a:schemeClr val="lt1"/>
                </a:solidFill>
              </a:defRPr>
            </a:lvl6pPr>
            <a:lvl7pPr lvl="6" algn="ctr" rtl="0">
              <a:spcBef>
                <a:spcPts val="0"/>
              </a:spcBef>
              <a:spcAft>
                <a:spcPts val="0"/>
              </a:spcAft>
              <a:buClr>
                <a:schemeClr val="lt1"/>
              </a:buClr>
              <a:buSzPts val="4800"/>
              <a:buNone/>
              <a:defRPr sz="4800">
                <a:solidFill>
                  <a:schemeClr val="lt1"/>
                </a:solidFill>
              </a:defRPr>
            </a:lvl7pPr>
            <a:lvl8pPr lvl="7" algn="ctr" rtl="0">
              <a:spcBef>
                <a:spcPts val="0"/>
              </a:spcBef>
              <a:spcAft>
                <a:spcPts val="0"/>
              </a:spcAft>
              <a:buClr>
                <a:schemeClr val="lt1"/>
              </a:buClr>
              <a:buSzPts val="4800"/>
              <a:buNone/>
              <a:defRPr sz="4800">
                <a:solidFill>
                  <a:schemeClr val="lt1"/>
                </a:solidFill>
              </a:defRPr>
            </a:lvl8pPr>
            <a:lvl9pPr lvl="8" algn="ctr" rtl="0">
              <a:spcBef>
                <a:spcPts val="0"/>
              </a:spcBef>
              <a:spcAft>
                <a:spcPts val="0"/>
              </a:spcAft>
              <a:buClr>
                <a:schemeClr val="lt1"/>
              </a:buClr>
              <a:buSzPts val="4800"/>
              <a:buNone/>
              <a:defRPr sz="4800">
                <a:solidFill>
                  <a:schemeClr val="lt1"/>
                </a:solidFill>
              </a:defRPr>
            </a:lvl9pPr>
          </a:lstStyle>
          <a:p>
            <a:endParaRPr/>
          </a:p>
        </p:txBody>
      </p:sp>
      <p:sp>
        <p:nvSpPr>
          <p:cNvPr id="108" name="Google Shape;108;p25"/>
          <p:cNvSpPr txBox="1">
            <a:spLocks noGrp="1"/>
          </p:cNvSpPr>
          <p:nvPr>
            <p:ph type="subTitle" idx="1"/>
          </p:nvPr>
        </p:nvSpPr>
        <p:spPr>
          <a:xfrm>
            <a:off x="265500" y="2921401"/>
            <a:ext cx="4045200" cy="1345500"/>
          </a:xfrm>
          <a:prstGeom prst="rect">
            <a:avLst/>
          </a:prstGeom>
        </p:spPr>
        <p:txBody>
          <a:bodyPr spcFirstLastPara="1" wrap="square" lIns="95050" tIns="95050" rIns="95050" bIns="95050" anchor="t" anchorCtr="0">
            <a:noAutofit/>
          </a:bodyPr>
          <a:lstStyle>
            <a:lvl1pPr lvl="0" algn="ctr" rtl="0">
              <a:lnSpc>
                <a:spcPct val="100000"/>
              </a:lnSpc>
              <a:spcBef>
                <a:spcPts val="0"/>
              </a:spcBef>
              <a:spcAft>
                <a:spcPts val="0"/>
              </a:spcAft>
              <a:buClr>
                <a:schemeClr val="lt1"/>
              </a:buClr>
              <a:buSzPts val="2000"/>
              <a:buFont typeface="Trebuchet MS"/>
              <a:buNone/>
              <a:defRPr sz="2000">
                <a:solidFill>
                  <a:schemeClr val="lt1"/>
                </a:solidFill>
                <a:latin typeface="Trebuchet MS"/>
                <a:ea typeface="Trebuchet MS"/>
                <a:cs typeface="Trebuchet MS"/>
                <a:sym typeface="Trebuchet MS"/>
              </a:defRPr>
            </a:lvl1pPr>
            <a:lvl2pPr lvl="1" algn="ctr" rtl="0">
              <a:lnSpc>
                <a:spcPct val="100000"/>
              </a:lnSpc>
              <a:spcBef>
                <a:spcPts val="0"/>
              </a:spcBef>
              <a:spcAft>
                <a:spcPts val="0"/>
              </a:spcAft>
              <a:buClr>
                <a:schemeClr val="lt1"/>
              </a:buClr>
              <a:buSzPts val="2000"/>
              <a:buNone/>
              <a:defRPr sz="2000">
                <a:solidFill>
                  <a:schemeClr val="lt1"/>
                </a:solidFill>
              </a:defRPr>
            </a:lvl2pPr>
            <a:lvl3pPr lvl="2" algn="ctr" rtl="0">
              <a:lnSpc>
                <a:spcPct val="100000"/>
              </a:lnSpc>
              <a:spcBef>
                <a:spcPts val="0"/>
              </a:spcBef>
              <a:spcAft>
                <a:spcPts val="0"/>
              </a:spcAft>
              <a:buClr>
                <a:schemeClr val="lt1"/>
              </a:buClr>
              <a:buSzPts val="2000"/>
              <a:buNone/>
              <a:defRPr sz="2000">
                <a:solidFill>
                  <a:schemeClr val="lt1"/>
                </a:solidFill>
              </a:defRPr>
            </a:lvl3pPr>
            <a:lvl4pPr lvl="3" algn="ctr" rtl="0">
              <a:lnSpc>
                <a:spcPct val="100000"/>
              </a:lnSpc>
              <a:spcBef>
                <a:spcPts val="0"/>
              </a:spcBef>
              <a:spcAft>
                <a:spcPts val="0"/>
              </a:spcAft>
              <a:buClr>
                <a:schemeClr val="lt1"/>
              </a:buClr>
              <a:buSzPts val="2000"/>
              <a:buNone/>
              <a:defRPr sz="2000">
                <a:solidFill>
                  <a:schemeClr val="lt1"/>
                </a:solidFill>
              </a:defRPr>
            </a:lvl4pPr>
            <a:lvl5pPr lvl="4" algn="ctr" rtl="0">
              <a:lnSpc>
                <a:spcPct val="100000"/>
              </a:lnSpc>
              <a:spcBef>
                <a:spcPts val="0"/>
              </a:spcBef>
              <a:spcAft>
                <a:spcPts val="0"/>
              </a:spcAft>
              <a:buClr>
                <a:schemeClr val="lt1"/>
              </a:buClr>
              <a:buSzPts val="2000"/>
              <a:buNone/>
              <a:defRPr sz="2000">
                <a:solidFill>
                  <a:schemeClr val="lt1"/>
                </a:solidFill>
              </a:defRPr>
            </a:lvl5pPr>
            <a:lvl6pPr lvl="5" algn="ctr" rtl="0">
              <a:lnSpc>
                <a:spcPct val="100000"/>
              </a:lnSpc>
              <a:spcBef>
                <a:spcPts val="0"/>
              </a:spcBef>
              <a:spcAft>
                <a:spcPts val="0"/>
              </a:spcAft>
              <a:buClr>
                <a:schemeClr val="lt1"/>
              </a:buClr>
              <a:buSzPts val="2000"/>
              <a:buNone/>
              <a:defRPr sz="2000">
                <a:solidFill>
                  <a:schemeClr val="lt1"/>
                </a:solidFill>
              </a:defRPr>
            </a:lvl6pPr>
            <a:lvl7pPr lvl="6" algn="ctr" rtl="0">
              <a:lnSpc>
                <a:spcPct val="100000"/>
              </a:lnSpc>
              <a:spcBef>
                <a:spcPts val="0"/>
              </a:spcBef>
              <a:spcAft>
                <a:spcPts val="0"/>
              </a:spcAft>
              <a:buClr>
                <a:schemeClr val="lt1"/>
              </a:buClr>
              <a:buSzPts val="2000"/>
              <a:buNone/>
              <a:defRPr sz="2000">
                <a:solidFill>
                  <a:schemeClr val="lt1"/>
                </a:solidFill>
              </a:defRPr>
            </a:lvl7pPr>
            <a:lvl8pPr lvl="7" algn="ctr" rtl="0">
              <a:lnSpc>
                <a:spcPct val="100000"/>
              </a:lnSpc>
              <a:spcBef>
                <a:spcPts val="0"/>
              </a:spcBef>
              <a:spcAft>
                <a:spcPts val="0"/>
              </a:spcAft>
              <a:buClr>
                <a:schemeClr val="lt1"/>
              </a:buClr>
              <a:buSzPts val="2000"/>
              <a:buNone/>
              <a:defRPr sz="2000">
                <a:solidFill>
                  <a:schemeClr val="lt1"/>
                </a:solidFill>
              </a:defRPr>
            </a:lvl8pPr>
            <a:lvl9pPr lvl="8" algn="ctr" rtl="0">
              <a:lnSpc>
                <a:spcPct val="100000"/>
              </a:lnSpc>
              <a:spcBef>
                <a:spcPts val="0"/>
              </a:spcBef>
              <a:spcAft>
                <a:spcPts val="0"/>
              </a:spcAft>
              <a:buClr>
                <a:schemeClr val="lt1"/>
              </a:buClr>
              <a:buSzPts val="2000"/>
              <a:buNone/>
              <a:defRPr sz="2000">
                <a:solidFill>
                  <a:schemeClr val="lt1"/>
                </a:solidFill>
              </a:defRPr>
            </a:lvl9pPr>
          </a:lstStyle>
          <a:p>
            <a:endParaRPr/>
          </a:p>
        </p:txBody>
      </p:sp>
      <p:sp>
        <p:nvSpPr>
          <p:cNvPr id="109" name="Google Shape;109;p25"/>
          <p:cNvSpPr txBox="1">
            <a:spLocks noGrp="1"/>
          </p:cNvSpPr>
          <p:nvPr>
            <p:ph type="body" idx="2"/>
          </p:nvPr>
        </p:nvSpPr>
        <p:spPr>
          <a:xfrm>
            <a:off x="4939500" y="724200"/>
            <a:ext cx="3837000" cy="3695100"/>
          </a:xfrm>
          <a:prstGeom prst="rect">
            <a:avLst/>
          </a:prstGeom>
        </p:spPr>
        <p:txBody>
          <a:bodyPr spcFirstLastPara="1" wrap="square" lIns="95050" tIns="95050" rIns="95050" bIns="95050" anchor="ctr" anchorCtr="0">
            <a:noAutofit/>
          </a:bodyPr>
          <a:lstStyle>
            <a:lvl1pPr marL="457189" lvl="0" indent="-349241" rtl="0">
              <a:spcBef>
                <a:spcPts val="0"/>
              </a:spcBef>
              <a:spcAft>
                <a:spcPts val="0"/>
              </a:spcAft>
              <a:buSzPts val="1900"/>
              <a:buFont typeface="Trebuchet MS"/>
              <a:buChar char="●"/>
              <a:defRPr>
                <a:latin typeface="Trebuchet MS"/>
                <a:ea typeface="Trebuchet MS"/>
                <a:cs typeface="Trebuchet MS"/>
                <a:sym typeface="Trebuchet MS"/>
              </a:defRPr>
            </a:lvl1pPr>
            <a:lvl2pPr marL="914378" lvl="1" indent="-323842" rtl="0">
              <a:spcBef>
                <a:spcPts val="1700"/>
              </a:spcBef>
              <a:spcAft>
                <a:spcPts val="0"/>
              </a:spcAft>
              <a:buSzPts val="1500"/>
              <a:buFont typeface="Trebuchet MS"/>
              <a:buChar char="○"/>
              <a:defRPr>
                <a:latin typeface="Trebuchet MS"/>
                <a:ea typeface="Trebuchet MS"/>
                <a:cs typeface="Trebuchet MS"/>
                <a:sym typeface="Trebuchet MS"/>
              </a:defRPr>
            </a:lvl2pPr>
            <a:lvl3pPr marL="1371566" lvl="2" indent="-323842" rtl="0">
              <a:spcBef>
                <a:spcPts val="1700"/>
              </a:spcBef>
              <a:spcAft>
                <a:spcPts val="0"/>
              </a:spcAft>
              <a:buSzPts val="1500"/>
              <a:buFont typeface="Trebuchet MS"/>
              <a:buChar char="■"/>
              <a:defRPr>
                <a:latin typeface="Trebuchet MS"/>
                <a:ea typeface="Trebuchet MS"/>
                <a:cs typeface="Trebuchet MS"/>
                <a:sym typeface="Trebuchet MS"/>
              </a:defRPr>
            </a:lvl3pPr>
            <a:lvl4pPr marL="1828754" lvl="3" indent="-323842" rtl="0">
              <a:spcBef>
                <a:spcPts val="1700"/>
              </a:spcBef>
              <a:spcAft>
                <a:spcPts val="0"/>
              </a:spcAft>
              <a:buSzPts val="1500"/>
              <a:buFont typeface="Trebuchet MS"/>
              <a:buChar char="●"/>
              <a:defRPr>
                <a:latin typeface="Trebuchet MS"/>
                <a:ea typeface="Trebuchet MS"/>
                <a:cs typeface="Trebuchet MS"/>
                <a:sym typeface="Trebuchet MS"/>
              </a:defRPr>
            </a:lvl4pPr>
            <a:lvl5pPr marL="2285943" lvl="4" indent="-323842" rtl="0">
              <a:spcBef>
                <a:spcPts val="1700"/>
              </a:spcBef>
              <a:spcAft>
                <a:spcPts val="0"/>
              </a:spcAft>
              <a:buSzPts val="1500"/>
              <a:buFont typeface="Trebuchet MS"/>
              <a:buChar char="○"/>
              <a:defRPr>
                <a:latin typeface="Trebuchet MS"/>
                <a:ea typeface="Trebuchet MS"/>
                <a:cs typeface="Trebuchet MS"/>
                <a:sym typeface="Trebuchet MS"/>
              </a:defRPr>
            </a:lvl5pPr>
            <a:lvl6pPr marL="2743132" lvl="5" indent="-323842" rtl="0">
              <a:spcBef>
                <a:spcPts val="1700"/>
              </a:spcBef>
              <a:spcAft>
                <a:spcPts val="0"/>
              </a:spcAft>
              <a:buSzPts val="1500"/>
              <a:buFont typeface="Trebuchet MS"/>
              <a:buChar char="■"/>
              <a:defRPr>
                <a:latin typeface="Trebuchet MS"/>
                <a:ea typeface="Trebuchet MS"/>
                <a:cs typeface="Trebuchet MS"/>
                <a:sym typeface="Trebuchet MS"/>
              </a:defRPr>
            </a:lvl6pPr>
            <a:lvl7pPr marL="3200320" lvl="6" indent="-323842" rtl="0">
              <a:spcBef>
                <a:spcPts val="1700"/>
              </a:spcBef>
              <a:spcAft>
                <a:spcPts val="0"/>
              </a:spcAft>
              <a:buSzPts val="1500"/>
              <a:buFont typeface="Trebuchet MS"/>
              <a:buChar char="●"/>
              <a:defRPr>
                <a:latin typeface="Trebuchet MS"/>
                <a:ea typeface="Trebuchet MS"/>
                <a:cs typeface="Trebuchet MS"/>
                <a:sym typeface="Trebuchet MS"/>
              </a:defRPr>
            </a:lvl7pPr>
            <a:lvl8pPr marL="3657509" lvl="7" indent="-323842" rtl="0">
              <a:spcBef>
                <a:spcPts val="1700"/>
              </a:spcBef>
              <a:spcAft>
                <a:spcPts val="0"/>
              </a:spcAft>
              <a:buSzPts val="1500"/>
              <a:buFont typeface="Trebuchet MS"/>
              <a:buChar char="○"/>
              <a:defRPr>
                <a:latin typeface="Trebuchet MS"/>
                <a:ea typeface="Trebuchet MS"/>
                <a:cs typeface="Trebuchet MS"/>
                <a:sym typeface="Trebuchet MS"/>
              </a:defRPr>
            </a:lvl8pPr>
            <a:lvl9pPr marL="4114697" lvl="8" indent="-323842" rtl="0">
              <a:spcBef>
                <a:spcPts val="1700"/>
              </a:spcBef>
              <a:spcAft>
                <a:spcPts val="1700"/>
              </a:spcAft>
              <a:buSzPts val="1500"/>
              <a:buFont typeface="Trebuchet MS"/>
              <a:buChar char="■"/>
              <a:defRPr>
                <a:latin typeface="Trebuchet MS"/>
                <a:ea typeface="Trebuchet MS"/>
                <a:cs typeface="Trebuchet MS"/>
                <a:sym typeface="Trebuchet MS"/>
              </a:defRPr>
            </a:lvl9pPr>
          </a:lstStyle>
          <a:p>
            <a:endParaRPr/>
          </a:p>
        </p:txBody>
      </p:sp>
      <p:sp>
        <p:nvSpPr>
          <p:cNvPr id="110" name="Google Shape;110;p25"/>
          <p:cNvSpPr txBox="1">
            <a:spLocks noGrp="1"/>
          </p:cNvSpPr>
          <p:nvPr>
            <p:ph type="sldNum" idx="12"/>
          </p:nvPr>
        </p:nvSpPr>
        <p:spPr>
          <a:xfrm>
            <a:off x="8472458" y="4663217"/>
            <a:ext cx="548700" cy="393600"/>
          </a:xfrm>
          <a:prstGeom prst="rect">
            <a:avLst/>
          </a:prstGeom>
        </p:spPr>
        <p:txBody>
          <a:bodyPr spcFirstLastPara="1" wrap="square" lIns="95050" tIns="95050" rIns="95050" bIns="9505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91"/>
        <p:cNvGrpSpPr/>
        <p:nvPr/>
      </p:nvGrpSpPr>
      <p:grpSpPr>
        <a:xfrm>
          <a:off x="0" y="0"/>
          <a:ext cx="0" cy="0"/>
          <a:chOff x="0" y="0"/>
          <a:chExt cx="0" cy="0"/>
        </a:xfrm>
      </p:grpSpPr>
      <p:cxnSp>
        <p:nvCxnSpPr>
          <p:cNvPr id="92" name="Google Shape;92;p22"/>
          <p:cNvCxnSpPr/>
          <p:nvPr/>
        </p:nvCxnSpPr>
        <p:spPr>
          <a:xfrm>
            <a:off x="418675" y="1457787"/>
            <a:ext cx="614100" cy="0"/>
          </a:xfrm>
          <a:prstGeom prst="straightConnector1">
            <a:avLst/>
          </a:prstGeom>
          <a:noFill/>
          <a:ln w="19050" cap="flat" cmpd="sng">
            <a:solidFill>
              <a:schemeClr val="dk2"/>
            </a:solidFill>
            <a:prstDash val="lgDash"/>
            <a:round/>
            <a:headEnd type="none" w="sm" len="sm"/>
            <a:tailEnd type="none" w="sm" len="sm"/>
          </a:ln>
        </p:spPr>
      </p:cxnSp>
      <p:sp>
        <p:nvSpPr>
          <p:cNvPr id="93" name="Google Shape;93;p22"/>
          <p:cNvSpPr txBox="1">
            <a:spLocks noGrp="1"/>
          </p:cNvSpPr>
          <p:nvPr>
            <p:ph type="title"/>
          </p:nvPr>
        </p:nvSpPr>
        <p:spPr>
          <a:xfrm>
            <a:off x="311700" y="631800"/>
            <a:ext cx="2808000" cy="755700"/>
          </a:xfrm>
          <a:prstGeom prst="rect">
            <a:avLst/>
          </a:prstGeom>
        </p:spPr>
        <p:txBody>
          <a:bodyPr spcFirstLastPara="1" wrap="square" lIns="95050" tIns="95050" rIns="95050" bIns="95050" anchor="b" anchorCtr="0">
            <a:noAutofit/>
          </a:bodyPr>
          <a:lstStyle>
            <a:lvl1pPr lvl="0" rtl="0">
              <a:spcBef>
                <a:spcPts val="0"/>
              </a:spcBef>
              <a:spcAft>
                <a:spcPts val="0"/>
              </a:spcAft>
              <a:buSzPts val="2500"/>
              <a:buNone/>
              <a:defRPr sz="2500"/>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a:endParaRPr/>
          </a:p>
        </p:txBody>
      </p:sp>
      <p:sp>
        <p:nvSpPr>
          <p:cNvPr id="94" name="Google Shape;94;p22"/>
          <p:cNvSpPr txBox="1">
            <a:spLocks noGrp="1"/>
          </p:cNvSpPr>
          <p:nvPr>
            <p:ph type="body" idx="1"/>
          </p:nvPr>
        </p:nvSpPr>
        <p:spPr>
          <a:xfrm>
            <a:off x="311700" y="1618204"/>
            <a:ext cx="2808000" cy="2950800"/>
          </a:xfrm>
          <a:prstGeom prst="rect">
            <a:avLst/>
          </a:prstGeom>
        </p:spPr>
        <p:txBody>
          <a:bodyPr spcFirstLastPara="1" wrap="square" lIns="95050" tIns="95050" rIns="95050" bIns="95050" anchor="t" anchorCtr="0">
            <a:noAutofit/>
          </a:bodyPr>
          <a:lstStyle>
            <a:lvl1pPr marL="457200" lvl="0" indent="-311150" rtl="0">
              <a:spcBef>
                <a:spcPts val="0"/>
              </a:spcBef>
              <a:spcAft>
                <a:spcPts val="0"/>
              </a:spcAft>
              <a:buSzPts val="1300"/>
              <a:buChar char="●"/>
              <a:defRPr sz="1300"/>
            </a:lvl1pPr>
            <a:lvl2pPr marL="914400" lvl="1" indent="-311150" rtl="0">
              <a:spcBef>
                <a:spcPts val="1700"/>
              </a:spcBef>
              <a:spcAft>
                <a:spcPts val="0"/>
              </a:spcAft>
              <a:buSzPts val="1300"/>
              <a:buChar char="○"/>
              <a:defRPr sz="1300"/>
            </a:lvl2pPr>
            <a:lvl3pPr marL="1371600" lvl="2" indent="-311150" rtl="0">
              <a:spcBef>
                <a:spcPts val="1700"/>
              </a:spcBef>
              <a:spcAft>
                <a:spcPts val="0"/>
              </a:spcAft>
              <a:buSzPts val="1300"/>
              <a:buChar char="■"/>
              <a:defRPr sz="1300"/>
            </a:lvl3pPr>
            <a:lvl4pPr marL="1828800" lvl="3" indent="-311150" rtl="0">
              <a:spcBef>
                <a:spcPts val="1700"/>
              </a:spcBef>
              <a:spcAft>
                <a:spcPts val="0"/>
              </a:spcAft>
              <a:buSzPts val="1300"/>
              <a:buChar char="●"/>
              <a:defRPr sz="1300"/>
            </a:lvl4pPr>
            <a:lvl5pPr marL="2286000" lvl="4" indent="-311150" rtl="0">
              <a:spcBef>
                <a:spcPts val="1700"/>
              </a:spcBef>
              <a:spcAft>
                <a:spcPts val="0"/>
              </a:spcAft>
              <a:buSzPts val="1300"/>
              <a:buChar char="○"/>
              <a:defRPr sz="1300"/>
            </a:lvl5pPr>
            <a:lvl6pPr marL="2743200" lvl="5" indent="-311150" rtl="0">
              <a:spcBef>
                <a:spcPts val="1700"/>
              </a:spcBef>
              <a:spcAft>
                <a:spcPts val="0"/>
              </a:spcAft>
              <a:buSzPts val="1300"/>
              <a:buChar char="■"/>
              <a:defRPr sz="1300"/>
            </a:lvl6pPr>
            <a:lvl7pPr marL="3200400" lvl="6" indent="-311150" rtl="0">
              <a:spcBef>
                <a:spcPts val="1700"/>
              </a:spcBef>
              <a:spcAft>
                <a:spcPts val="0"/>
              </a:spcAft>
              <a:buSzPts val="1300"/>
              <a:buChar char="●"/>
              <a:defRPr sz="1300"/>
            </a:lvl7pPr>
            <a:lvl8pPr marL="3657600" lvl="7" indent="-311150" rtl="0">
              <a:spcBef>
                <a:spcPts val="1700"/>
              </a:spcBef>
              <a:spcAft>
                <a:spcPts val="0"/>
              </a:spcAft>
              <a:buSzPts val="1300"/>
              <a:buChar char="○"/>
              <a:defRPr sz="1300"/>
            </a:lvl8pPr>
            <a:lvl9pPr marL="4114800" lvl="8" indent="-311150" rtl="0">
              <a:spcBef>
                <a:spcPts val="1700"/>
              </a:spcBef>
              <a:spcAft>
                <a:spcPts val="1700"/>
              </a:spcAft>
              <a:buSzPts val="1300"/>
              <a:buChar char="■"/>
              <a:defRPr sz="1300"/>
            </a:lvl9pPr>
          </a:lstStyle>
          <a:p>
            <a:endParaRPr/>
          </a:p>
        </p:txBody>
      </p:sp>
      <p:sp>
        <p:nvSpPr>
          <p:cNvPr id="95" name="Google Shape;95;p22"/>
          <p:cNvSpPr txBox="1">
            <a:spLocks noGrp="1"/>
          </p:cNvSpPr>
          <p:nvPr>
            <p:ph type="sldNum" idx="12"/>
          </p:nvPr>
        </p:nvSpPr>
        <p:spPr>
          <a:xfrm>
            <a:off x="8472458" y="4663217"/>
            <a:ext cx="548700" cy="393600"/>
          </a:xfrm>
          <a:prstGeom prst="rect">
            <a:avLst/>
          </a:prstGeom>
        </p:spPr>
        <p:txBody>
          <a:bodyPr spcFirstLastPara="1" wrap="square" lIns="95050" tIns="95050" rIns="95050" bIns="9505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rgbClr val="4B2E84"/>
        </a:solidFill>
        <a:effectLst/>
      </p:bgPr>
    </p:bg>
    <p:spTree>
      <p:nvGrpSpPr>
        <p:cNvPr id="1" name="Shape 96"/>
        <p:cNvGrpSpPr/>
        <p:nvPr/>
      </p:nvGrpSpPr>
      <p:grpSpPr>
        <a:xfrm>
          <a:off x="0" y="0"/>
          <a:ext cx="0" cy="0"/>
          <a:chOff x="0" y="0"/>
          <a:chExt cx="0" cy="0"/>
        </a:xfrm>
      </p:grpSpPr>
      <p:sp>
        <p:nvSpPr>
          <p:cNvPr id="97" name="Google Shape;97;p23"/>
          <p:cNvSpPr txBox="1">
            <a:spLocks noGrp="1"/>
          </p:cNvSpPr>
          <p:nvPr>
            <p:ph type="title"/>
          </p:nvPr>
        </p:nvSpPr>
        <p:spPr>
          <a:xfrm>
            <a:off x="490250" y="528900"/>
            <a:ext cx="5678100" cy="4085700"/>
          </a:xfrm>
          <a:prstGeom prst="rect">
            <a:avLst/>
          </a:prstGeom>
        </p:spPr>
        <p:txBody>
          <a:bodyPr spcFirstLastPara="1" wrap="square" lIns="95050" tIns="95050" rIns="95050" bIns="95050" anchor="ctr" anchorCtr="0">
            <a:noAutofit/>
          </a:bodyPr>
          <a:lstStyle>
            <a:lvl1pPr lvl="0" rtl="0">
              <a:spcBef>
                <a:spcPts val="0"/>
              </a:spcBef>
              <a:spcAft>
                <a:spcPts val="0"/>
              </a:spcAft>
              <a:buClr>
                <a:schemeClr val="lt1"/>
              </a:buClr>
              <a:buSzPts val="5600"/>
              <a:buFont typeface="Verdana"/>
              <a:buNone/>
              <a:defRPr sz="5600" b="1">
                <a:solidFill>
                  <a:schemeClr val="lt1"/>
                </a:solidFill>
                <a:latin typeface="Verdana"/>
                <a:ea typeface="Verdana"/>
                <a:cs typeface="Verdana"/>
                <a:sym typeface="Verdana"/>
              </a:defRPr>
            </a:lvl1pPr>
            <a:lvl2pPr lvl="1" rtl="0">
              <a:spcBef>
                <a:spcPts val="0"/>
              </a:spcBef>
              <a:spcAft>
                <a:spcPts val="0"/>
              </a:spcAft>
              <a:buClr>
                <a:schemeClr val="lt1"/>
              </a:buClr>
              <a:buSzPts val="5600"/>
              <a:buNone/>
              <a:defRPr sz="5600">
                <a:solidFill>
                  <a:schemeClr val="lt1"/>
                </a:solidFill>
              </a:defRPr>
            </a:lvl2pPr>
            <a:lvl3pPr lvl="2" rtl="0">
              <a:spcBef>
                <a:spcPts val="0"/>
              </a:spcBef>
              <a:spcAft>
                <a:spcPts val="0"/>
              </a:spcAft>
              <a:buClr>
                <a:schemeClr val="lt1"/>
              </a:buClr>
              <a:buSzPts val="5600"/>
              <a:buNone/>
              <a:defRPr sz="5600">
                <a:solidFill>
                  <a:schemeClr val="lt1"/>
                </a:solidFill>
              </a:defRPr>
            </a:lvl3pPr>
            <a:lvl4pPr lvl="3" rtl="0">
              <a:spcBef>
                <a:spcPts val="0"/>
              </a:spcBef>
              <a:spcAft>
                <a:spcPts val="0"/>
              </a:spcAft>
              <a:buClr>
                <a:schemeClr val="lt1"/>
              </a:buClr>
              <a:buSzPts val="5600"/>
              <a:buNone/>
              <a:defRPr sz="5600">
                <a:solidFill>
                  <a:schemeClr val="lt1"/>
                </a:solidFill>
              </a:defRPr>
            </a:lvl4pPr>
            <a:lvl5pPr lvl="4" rtl="0">
              <a:spcBef>
                <a:spcPts val="0"/>
              </a:spcBef>
              <a:spcAft>
                <a:spcPts val="0"/>
              </a:spcAft>
              <a:buClr>
                <a:schemeClr val="lt1"/>
              </a:buClr>
              <a:buSzPts val="5600"/>
              <a:buNone/>
              <a:defRPr sz="5600">
                <a:solidFill>
                  <a:schemeClr val="lt1"/>
                </a:solidFill>
              </a:defRPr>
            </a:lvl5pPr>
            <a:lvl6pPr lvl="5" rtl="0">
              <a:spcBef>
                <a:spcPts val="0"/>
              </a:spcBef>
              <a:spcAft>
                <a:spcPts val="0"/>
              </a:spcAft>
              <a:buClr>
                <a:schemeClr val="lt1"/>
              </a:buClr>
              <a:buSzPts val="5600"/>
              <a:buNone/>
              <a:defRPr sz="5600">
                <a:solidFill>
                  <a:schemeClr val="lt1"/>
                </a:solidFill>
              </a:defRPr>
            </a:lvl6pPr>
            <a:lvl7pPr lvl="6" rtl="0">
              <a:spcBef>
                <a:spcPts val="0"/>
              </a:spcBef>
              <a:spcAft>
                <a:spcPts val="0"/>
              </a:spcAft>
              <a:buClr>
                <a:schemeClr val="lt1"/>
              </a:buClr>
              <a:buSzPts val="5600"/>
              <a:buNone/>
              <a:defRPr sz="5600">
                <a:solidFill>
                  <a:schemeClr val="lt1"/>
                </a:solidFill>
              </a:defRPr>
            </a:lvl7pPr>
            <a:lvl8pPr lvl="7" rtl="0">
              <a:spcBef>
                <a:spcPts val="0"/>
              </a:spcBef>
              <a:spcAft>
                <a:spcPts val="0"/>
              </a:spcAft>
              <a:buClr>
                <a:schemeClr val="lt1"/>
              </a:buClr>
              <a:buSzPts val="5600"/>
              <a:buNone/>
              <a:defRPr sz="5600">
                <a:solidFill>
                  <a:schemeClr val="lt1"/>
                </a:solidFill>
              </a:defRPr>
            </a:lvl8pPr>
            <a:lvl9pPr lvl="8" rtl="0">
              <a:spcBef>
                <a:spcPts val="0"/>
              </a:spcBef>
              <a:spcAft>
                <a:spcPts val="0"/>
              </a:spcAft>
              <a:buClr>
                <a:schemeClr val="lt1"/>
              </a:buClr>
              <a:buSzPts val="5600"/>
              <a:buNone/>
              <a:defRPr sz="5600">
                <a:solidFill>
                  <a:schemeClr val="lt1"/>
                </a:solidFill>
              </a:defRPr>
            </a:lvl9pPr>
          </a:lstStyle>
          <a:p>
            <a:endParaRPr/>
          </a:p>
        </p:txBody>
      </p:sp>
      <p:sp>
        <p:nvSpPr>
          <p:cNvPr id="98" name="Google Shape;98;p23"/>
          <p:cNvSpPr txBox="1">
            <a:spLocks noGrp="1"/>
          </p:cNvSpPr>
          <p:nvPr>
            <p:ph type="sldNum" idx="12"/>
          </p:nvPr>
        </p:nvSpPr>
        <p:spPr>
          <a:xfrm>
            <a:off x="8472458" y="4663217"/>
            <a:ext cx="548700" cy="393600"/>
          </a:xfrm>
          <a:prstGeom prst="rect">
            <a:avLst/>
          </a:prstGeom>
        </p:spPr>
        <p:txBody>
          <a:bodyPr spcFirstLastPara="1" wrap="square" lIns="95050" tIns="95050" rIns="95050" bIns="95050"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Pr>
        <a:solidFill>
          <a:srgbClr val="BFAD81"/>
        </a:solidFill>
        <a:effectLst/>
      </p:bgPr>
    </p:bg>
    <p:spTree>
      <p:nvGrpSpPr>
        <p:cNvPr id="1" name="Shape 99"/>
        <p:cNvGrpSpPr/>
        <p:nvPr/>
      </p:nvGrpSpPr>
      <p:grpSpPr>
        <a:xfrm>
          <a:off x="0" y="0"/>
          <a:ext cx="0" cy="0"/>
          <a:chOff x="0" y="0"/>
          <a:chExt cx="0" cy="0"/>
        </a:xfrm>
      </p:grpSpPr>
      <p:sp>
        <p:nvSpPr>
          <p:cNvPr id="100" name="Google Shape;100;p24"/>
          <p:cNvSpPr/>
          <p:nvPr/>
        </p:nvSpPr>
        <p:spPr>
          <a:xfrm>
            <a:off x="4572000" y="175"/>
            <a:ext cx="4572000" cy="5143500"/>
          </a:xfrm>
          <a:prstGeom prst="rect">
            <a:avLst/>
          </a:prstGeom>
          <a:solidFill>
            <a:schemeClr val="lt1"/>
          </a:solidFill>
          <a:ln>
            <a:noFill/>
          </a:ln>
        </p:spPr>
        <p:txBody>
          <a:bodyPr spcFirstLastPara="1" wrap="square" lIns="95050" tIns="95050" rIns="95050" bIns="95050" anchor="ctr" anchorCtr="0">
            <a:noAutofit/>
          </a:bodyPr>
          <a:lstStyle/>
          <a:p>
            <a:pPr marL="0" lvl="0" indent="0" algn="l" rtl="0">
              <a:spcBef>
                <a:spcPts val="0"/>
              </a:spcBef>
              <a:spcAft>
                <a:spcPts val="0"/>
              </a:spcAft>
              <a:buNone/>
            </a:pPr>
            <a:endParaRPr/>
          </a:p>
        </p:txBody>
      </p:sp>
      <p:sp>
        <p:nvSpPr>
          <p:cNvPr id="101" name="Google Shape;101;p24"/>
          <p:cNvSpPr txBox="1">
            <a:spLocks noGrp="1"/>
          </p:cNvSpPr>
          <p:nvPr>
            <p:ph type="title"/>
          </p:nvPr>
        </p:nvSpPr>
        <p:spPr>
          <a:xfrm>
            <a:off x="265500" y="1078750"/>
            <a:ext cx="4045200" cy="1789200"/>
          </a:xfrm>
          <a:prstGeom prst="rect">
            <a:avLst/>
          </a:prstGeom>
        </p:spPr>
        <p:txBody>
          <a:bodyPr spcFirstLastPara="1" wrap="square" lIns="95050" tIns="95050" rIns="95050" bIns="95050" anchor="b" anchorCtr="0">
            <a:noAutofit/>
          </a:bodyPr>
          <a:lstStyle>
            <a:lvl1pPr lvl="0" algn="ctr" rtl="0">
              <a:spcBef>
                <a:spcPts val="0"/>
              </a:spcBef>
              <a:spcAft>
                <a:spcPts val="0"/>
              </a:spcAft>
              <a:buClr>
                <a:schemeClr val="lt1"/>
              </a:buClr>
              <a:buSzPts val="4800"/>
              <a:buFont typeface="Verdana"/>
              <a:buNone/>
              <a:defRPr sz="4800" b="1">
                <a:solidFill>
                  <a:schemeClr val="lt1"/>
                </a:solidFill>
                <a:latin typeface="Verdana"/>
                <a:ea typeface="Verdana"/>
                <a:cs typeface="Verdana"/>
                <a:sym typeface="Verdana"/>
              </a:defRPr>
            </a:lvl1pPr>
            <a:lvl2pPr lvl="1" algn="ctr" rtl="0">
              <a:spcBef>
                <a:spcPts val="0"/>
              </a:spcBef>
              <a:spcAft>
                <a:spcPts val="0"/>
              </a:spcAft>
              <a:buClr>
                <a:schemeClr val="lt1"/>
              </a:buClr>
              <a:buSzPts val="4800"/>
              <a:buNone/>
              <a:defRPr sz="4800">
                <a:solidFill>
                  <a:schemeClr val="lt1"/>
                </a:solidFill>
              </a:defRPr>
            </a:lvl2pPr>
            <a:lvl3pPr lvl="2" algn="ctr" rtl="0">
              <a:spcBef>
                <a:spcPts val="0"/>
              </a:spcBef>
              <a:spcAft>
                <a:spcPts val="0"/>
              </a:spcAft>
              <a:buClr>
                <a:schemeClr val="lt1"/>
              </a:buClr>
              <a:buSzPts val="4800"/>
              <a:buNone/>
              <a:defRPr sz="4800">
                <a:solidFill>
                  <a:schemeClr val="lt1"/>
                </a:solidFill>
              </a:defRPr>
            </a:lvl3pPr>
            <a:lvl4pPr lvl="3" algn="ctr" rtl="0">
              <a:spcBef>
                <a:spcPts val="0"/>
              </a:spcBef>
              <a:spcAft>
                <a:spcPts val="0"/>
              </a:spcAft>
              <a:buClr>
                <a:schemeClr val="lt1"/>
              </a:buClr>
              <a:buSzPts val="4800"/>
              <a:buNone/>
              <a:defRPr sz="4800">
                <a:solidFill>
                  <a:schemeClr val="lt1"/>
                </a:solidFill>
              </a:defRPr>
            </a:lvl4pPr>
            <a:lvl5pPr lvl="4" algn="ctr" rtl="0">
              <a:spcBef>
                <a:spcPts val="0"/>
              </a:spcBef>
              <a:spcAft>
                <a:spcPts val="0"/>
              </a:spcAft>
              <a:buClr>
                <a:schemeClr val="lt1"/>
              </a:buClr>
              <a:buSzPts val="4800"/>
              <a:buNone/>
              <a:defRPr sz="4800">
                <a:solidFill>
                  <a:schemeClr val="lt1"/>
                </a:solidFill>
              </a:defRPr>
            </a:lvl5pPr>
            <a:lvl6pPr lvl="5" algn="ctr" rtl="0">
              <a:spcBef>
                <a:spcPts val="0"/>
              </a:spcBef>
              <a:spcAft>
                <a:spcPts val="0"/>
              </a:spcAft>
              <a:buClr>
                <a:schemeClr val="lt1"/>
              </a:buClr>
              <a:buSzPts val="4800"/>
              <a:buNone/>
              <a:defRPr sz="4800">
                <a:solidFill>
                  <a:schemeClr val="lt1"/>
                </a:solidFill>
              </a:defRPr>
            </a:lvl6pPr>
            <a:lvl7pPr lvl="6" algn="ctr" rtl="0">
              <a:spcBef>
                <a:spcPts val="0"/>
              </a:spcBef>
              <a:spcAft>
                <a:spcPts val="0"/>
              </a:spcAft>
              <a:buClr>
                <a:schemeClr val="lt1"/>
              </a:buClr>
              <a:buSzPts val="4800"/>
              <a:buNone/>
              <a:defRPr sz="4800">
                <a:solidFill>
                  <a:schemeClr val="lt1"/>
                </a:solidFill>
              </a:defRPr>
            </a:lvl7pPr>
            <a:lvl8pPr lvl="7" algn="ctr" rtl="0">
              <a:spcBef>
                <a:spcPts val="0"/>
              </a:spcBef>
              <a:spcAft>
                <a:spcPts val="0"/>
              </a:spcAft>
              <a:buClr>
                <a:schemeClr val="lt1"/>
              </a:buClr>
              <a:buSzPts val="4800"/>
              <a:buNone/>
              <a:defRPr sz="4800">
                <a:solidFill>
                  <a:schemeClr val="lt1"/>
                </a:solidFill>
              </a:defRPr>
            </a:lvl8pPr>
            <a:lvl9pPr lvl="8" algn="ctr" rtl="0">
              <a:spcBef>
                <a:spcPts val="0"/>
              </a:spcBef>
              <a:spcAft>
                <a:spcPts val="0"/>
              </a:spcAft>
              <a:buClr>
                <a:schemeClr val="lt1"/>
              </a:buClr>
              <a:buSzPts val="4800"/>
              <a:buNone/>
              <a:defRPr sz="4800">
                <a:solidFill>
                  <a:schemeClr val="lt1"/>
                </a:solidFill>
              </a:defRPr>
            </a:lvl9pPr>
          </a:lstStyle>
          <a:p>
            <a:endParaRPr/>
          </a:p>
        </p:txBody>
      </p:sp>
      <p:sp>
        <p:nvSpPr>
          <p:cNvPr id="102" name="Google Shape;102;p24"/>
          <p:cNvSpPr txBox="1">
            <a:spLocks noGrp="1"/>
          </p:cNvSpPr>
          <p:nvPr>
            <p:ph type="subTitle" idx="1"/>
          </p:nvPr>
        </p:nvSpPr>
        <p:spPr>
          <a:xfrm>
            <a:off x="265500" y="2921401"/>
            <a:ext cx="4045200" cy="1345500"/>
          </a:xfrm>
          <a:prstGeom prst="rect">
            <a:avLst/>
          </a:prstGeom>
        </p:spPr>
        <p:txBody>
          <a:bodyPr spcFirstLastPara="1" wrap="square" lIns="95050" tIns="95050" rIns="95050" bIns="95050" anchor="t" anchorCtr="0">
            <a:noAutofit/>
          </a:bodyPr>
          <a:lstStyle>
            <a:lvl1pPr lvl="0" algn="ctr" rtl="0">
              <a:lnSpc>
                <a:spcPct val="100000"/>
              </a:lnSpc>
              <a:spcBef>
                <a:spcPts val="0"/>
              </a:spcBef>
              <a:spcAft>
                <a:spcPts val="0"/>
              </a:spcAft>
              <a:buClr>
                <a:schemeClr val="lt1"/>
              </a:buClr>
              <a:buSzPts val="2000"/>
              <a:buFont typeface="Trebuchet MS"/>
              <a:buNone/>
              <a:defRPr sz="2000">
                <a:solidFill>
                  <a:schemeClr val="lt1"/>
                </a:solidFill>
                <a:latin typeface="Trebuchet MS"/>
                <a:ea typeface="Trebuchet MS"/>
                <a:cs typeface="Trebuchet MS"/>
                <a:sym typeface="Trebuchet MS"/>
              </a:defRPr>
            </a:lvl1pPr>
            <a:lvl2pPr lvl="1" algn="ctr" rtl="0">
              <a:lnSpc>
                <a:spcPct val="100000"/>
              </a:lnSpc>
              <a:spcBef>
                <a:spcPts val="0"/>
              </a:spcBef>
              <a:spcAft>
                <a:spcPts val="0"/>
              </a:spcAft>
              <a:buClr>
                <a:schemeClr val="lt1"/>
              </a:buClr>
              <a:buSzPts val="2000"/>
              <a:buNone/>
              <a:defRPr sz="2000">
                <a:solidFill>
                  <a:schemeClr val="lt1"/>
                </a:solidFill>
              </a:defRPr>
            </a:lvl2pPr>
            <a:lvl3pPr lvl="2" algn="ctr" rtl="0">
              <a:lnSpc>
                <a:spcPct val="100000"/>
              </a:lnSpc>
              <a:spcBef>
                <a:spcPts val="0"/>
              </a:spcBef>
              <a:spcAft>
                <a:spcPts val="0"/>
              </a:spcAft>
              <a:buClr>
                <a:schemeClr val="lt1"/>
              </a:buClr>
              <a:buSzPts val="2000"/>
              <a:buNone/>
              <a:defRPr sz="2000">
                <a:solidFill>
                  <a:schemeClr val="lt1"/>
                </a:solidFill>
              </a:defRPr>
            </a:lvl3pPr>
            <a:lvl4pPr lvl="3" algn="ctr" rtl="0">
              <a:lnSpc>
                <a:spcPct val="100000"/>
              </a:lnSpc>
              <a:spcBef>
                <a:spcPts val="0"/>
              </a:spcBef>
              <a:spcAft>
                <a:spcPts val="0"/>
              </a:spcAft>
              <a:buClr>
                <a:schemeClr val="lt1"/>
              </a:buClr>
              <a:buSzPts val="2000"/>
              <a:buNone/>
              <a:defRPr sz="2000">
                <a:solidFill>
                  <a:schemeClr val="lt1"/>
                </a:solidFill>
              </a:defRPr>
            </a:lvl4pPr>
            <a:lvl5pPr lvl="4" algn="ctr" rtl="0">
              <a:lnSpc>
                <a:spcPct val="100000"/>
              </a:lnSpc>
              <a:spcBef>
                <a:spcPts val="0"/>
              </a:spcBef>
              <a:spcAft>
                <a:spcPts val="0"/>
              </a:spcAft>
              <a:buClr>
                <a:schemeClr val="lt1"/>
              </a:buClr>
              <a:buSzPts val="2000"/>
              <a:buNone/>
              <a:defRPr sz="2000">
                <a:solidFill>
                  <a:schemeClr val="lt1"/>
                </a:solidFill>
              </a:defRPr>
            </a:lvl5pPr>
            <a:lvl6pPr lvl="5" algn="ctr" rtl="0">
              <a:lnSpc>
                <a:spcPct val="100000"/>
              </a:lnSpc>
              <a:spcBef>
                <a:spcPts val="0"/>
              </a:spcBef>
              <a:spcAft>
                <a:spcPts val="0"/>
              </a:spcAft>
              <a:buClr>
                <a:schemeClr val="lt1"/>
              </a:buClr>
              <a:buSzPts val="2000"/>
              <a:buNone/>
              <a:defRPr sz="2000">
                <a:solidFill>
                  <a:schemeClr val="lt1"/>
                </a:solidFill>
              </a:defRPr>
            </a:lvl6pPr>
            <a:lvl7pPr lvl="6" algn="ctr" rtl="0">
              <a:lnSpc>
                <a:spcPct val="100000"/>
              </a:lnSpc>
              <a:spcBef>
                <a:spcPts val="0"/>
              </a:spcBef>
              <a:spcAft>
                <a:spcPts val="0"/>
              </a:spcAft>
              <a:buClr>
                <a:schemeClr val="lt1"/>
              </a:buClr>
              <a:buSzPts val="2000"/>
              <a:buNone/>
              <a:defRPr sz="2000">
                <a:solidFill>
                  <a:schemeClr val="lt1"/>
                </a:solidFill>
              </a:defRPr>
            </a:lvl7pPr>
            <a:lvl8pPr lvl="7" algn="ctr" rtl="0">
              <a:lnSpc>
                <a:spcPct val="100000"/>
              </a:lnSpc>
              <a:spcBef>
                <a:spcPts val="0"/>
              </a:spcBef>
              <a:spcAft>
                <a:spcPts val="0"/>
              </a:spcAft>
              <a:buClr>
                <a:schemeClr val="lt1"/>
              </a:buClr>
              <a:buSzPts val="2000"/>
              <a:buNone/>
              <a:defRPr sz="2000">
                <a:solidFill>
                  <a:schemeClr val="lt1"/>
                </a:solidFill>
              </a:defRPr>
            </a:lvl8pPr>
            <a:lvl9pPr lvl="8" algn="ctr" rtl="0">
              <a:lnSpc>
                <a:spcPct val="100000"/>
              </a:lnSpc>
              <a:spcBef>
                <a:spcPts val="0"/>
              </a:spcBef>
              <a:spcAft>
                <a:spcPts val="0"/>
              </a:spcAft>
              <a:buClr>
                <a:schemeClr val="lt1"/>
              </a:buClr>
              <a:buSzPts val="2000"/>
              <a:buNone/>
              <a:defRPr sz="2000">
                <a:solidFill>
                  <a:schemeClr val="lt1"/>
                </a:solidFill>
              </a:defRPr>
            </a:lvl9pPr>
          </a:lstStyle>
          <a:p>
            <a:endParaRPr/>
          </a:p>
        </p:txBody>
      </p:sp>
      <p:sp>
        <p:nvSpPr>
          <p:cNvPr id="103" name="Google Shape;103;p24"/>
          <p:cNvSpPr txBox="1">
            <a:spLocks noGrp="1"/>
          </p:cNvSpPr>
          <p:nvPr>
            <p:ph type="body" idx="2"/>
          </p:nvPr>
        </p:nvSpPr>
        <p:spPr>
          <a:xfrm>
            <a:off x="4939500" y="724200"/>
            <a:ext cx="3837000" cy="3695100"/>
          </a:xfrm>
          <a:prstGeom prst="rect">
            <a:avLst/>
          </a:prstGeom>
        </p:spPr>
        <p:txBody>
          <a:bodyPr spcFirstLastPara="1" wrap="square" lIns="95050" tIns="95050" rIns="95050" bIns="95050" anchor="ctr" anchorCtr="0">
            <a:noAutofit/>
          </a:bodyPr>
          <a:lstStyle>
            <a:lvl1pPr marL="457200" lvl="0" indent="-349250" rtl="0">
              <a:spcBef>
                <a:spcPts val="0"/>
              </a:spcBef>
              <a:spcAft>
                <a:spcPts val="0"/>
              </a:spcAft>
              <a:buSzPts val="1900"/>
              <a:buFont typeface="Trebuchet MS"/>
              <a:buChar char="●"/>
              <a:defRPr>
                <a:latin typeface="Trebuchet MS"/>
                <a:ea typeface="Trebuchet MS"/>
                <a:cs typeface="Trebuchet MS"/>
                <a:sym typeface="Trebuchet MS"/>
              </a:defRPr>
            </a:lvl1pPr>
            <a:lvl2pPr marL="914400" lvl="1" indent="-323850" rtl="0">
              <a:spcBef>
                <a:spcPts val="1700"/>
              </a:spcBef>
              <a:spcAft>
                <a:spcPts val="0"/>
              </a:spcAft>
              <a:buSzPts val="1500"/>
              <a:buFont typeface="Trebuchet MS"/>
              <a:buChar char="○"/>
              <a:defRPr>
                <a:latin typeface="Trebuchet MS"/>
                <a:ea typeface="Trebuchet MS"/>
                <a:cs typeface="Trebuchet MS"/>
                <a:sym typeface="Trebuchet MS"/>
              </a:defRPr>
            </a:lvl2pPr>
            <a:lvl3pPr marL="1371600" lvl="2" indent="-323850" rtl="0">
              <a:spcBef>
                <a:spcPts val="1700"/>
              </a:spcBef>
              <a:spcAft>
                <a:spcPts val="0"/>
              </a:spcAft>
              <a:buSzPts val="1500"/>
              <a:buFont typeface="Trebuchet MS"/>
              <a:buChar char="■"/>
              <a:defRPr>
                <a:latin typeface="Trebuchet MS"/>
                <a:ea typeface="Trebuchet MS"/>
                <a:cs typeface="Trebuchet MS"/>
                <a:sym typeface="Trebuchet MS"/>
              </a:defRPr>
            </a:lvl3pPr>
            <a:lvl4pPr marL="1828800" lvl="3" indent="-323850" rtl="0">
              <a:spcBef>
                <a:spcPts val="1700"/>
              </a:spcBef>
              <a:spcAft>
                <a:spcPts val="0"/>
              </a:spcAft>
              <a:buSzPts val="1500"/>
              <a:buFont typeface="Trebuchet MS"/>
              <a:buChar char="●"/>
              <a:defRPr>
                <a:latin typeface="Trebuchet MS"/>
                <a:ea typeface="Trebuchet MS"/>
                <a:cs typeface="Trebuchet MS"/>
                <a:sym typeface="Trebuchet MS"/>
              </a:defRPr>
            </a:lvl4pPr>
            <a:lvl5pPr marL="2286000" lvl="4" indent="-323850" rtl="0">
              <a:spcBef>
                <a:spcPts val="1700"/>
              </a:spcBef>
              <a:spcAft>
                <a:spcPts val="0"/>
              </a:spcAft>
              <a:buSzPts val="1500"/>
              <a:buFont typeface="Trebuchet MS"/>
              <a:buChar char="○"/>
              <a:defRPr>
                <a:latin typeface="Trebuchet MS"/>
                <a:ea typeface="Trebuchet MS"/>
                <a:cs typeface="Trebuchet MS"/>
                <a:sym typeface="Trebuchet MS"/>
              </a:defRPr>
            </a:lvl5pPr>
            <a:lvl6pPr marL="2743200" lvl="5" indent="-323850" rtl="0">
              <a:spcBef>
                <a:spcPts val="1700"/>
              </a:spcBef>
              <a:spcAft>
                <a:spcPts val="0"/>
              </a:spcAft>
              <a:buSzPts val="1500"/>
              <a:buFont typeface="Trebuchet MS"/>
              <a:buChar char="■"/>
              <a:defRPr>
                <a:latin typeface="Trebuchet MS"/>
                <a:ea typeface="Trebuchet MS"/>
                <a:cs typeface="Trebuchet MS"/>
                <a:sym typeface="Trebuchet MS"/>
              </a:defRPr>
            </a:lvl6pPr>
            <a:lvl7pPr marL="3200400" lvl="6" indent="-323850" rtl="0">
              <a:spcBef>
                <a:spcPts val="1700"/>
              </a:spcBef>
              <a:spcAft>
                <a:spcPts val="0"/>
              </a:spcAft>
              <a:buSzPts val="1500"/>
              <a:buFont typeface="Trebuchet MS"/>
              <a:buChar char="●"/>
              <a:defRPr>
                <a:latin typeface="Trebuchet MS"/>
                <a:ea typeface="Trebuchet MS"/>
                <a:cs typeface="Trebuchet MS"/>
                <a:sym typeface="Trebuchet MS"/>
              </a:defRPr>
            </a:lvl7pPr>
            <a:lvl8pPr marL="3657600" lvl="7" indent="-323850" rtl="0">
              <a:spcBef>
                <a:spcPts val="1700"/>
              </a:spcBef>
              <a:spcAft>
                <a:spcPts val="0"/>
              </a:spcAft>
              <a:buSzPts val="1500"/>
              <a:buFont typeface="Trebuchet MS"/>
              <a:buChar char="○"/>
              <a:defRPr>
                <a:latin typeface="Trebuchet MS"/>
                <a:ea typeface="Trebuchet MS"/>
                <a:cs typeface="Trebuchet MS"/>
                <a:sym typeface="Trebuchet MS"/>
              </a:defRPr>
            </a:lvl8pPr>
            <a:lvl9pPr marL="4114800" lvl="8" indent="-323850" rtl="0">
              <a:spcBef>
                <a:spcPts val="1700"/>
              </a:spcBef>
              <a:spcAft>
                <a:spcPts val="1700"/>
              </a:spcAft>
              <a:buSzPts val="1500"/>
              <a:buFont typeface="Trebuchet MS"/>
              <a:buChar char="■"/>
              <a:defRPr>
                <a:latin typeface="Trebuchet MS"/>
                <a:ea typeface="Trebuchet MS"/>
                <a:cs typeface="Trebuchet MS"/>
                <a:sym typeface="Trebuchet MS"/>
              </a:defRPr>
            </a:lvl9pPr>
          </a:lstStyle>
          <a:p>
            <a:endParaRPr/>
          </a:p>
        </p:txBody>
      </p:sp>
      <p:sp>
        <p:nvSpPr>
          <p:cNvPr id="104" name="Google Shape;104;p24"/>
          <p:cNvSpPr txBox="1">
            <a:spLocks noGrp="1"/>
          </p:cNvSpPr>
          <p:nvPr>
            <p:ph type="sldNum" idx="12"/>
          </p:nvPr>
        </p:nvSpPr>
        <p:spPr>
          <a:xfrm>
            <a:off x="8472458" y="4663217"/>
            <a:ext cx="548700" cy="393600"/>
          </a:xfrm>
          <a:prstGeom prst="rect">
            <a:avLst/>
          </a:prstGeom>
        </p:spPr>
        <p:txBody>
          <a:bodyPr spcFirstLastPara="1" wrap="square" lIns="95050" tIns="95050" rIns="95050" bIns="9505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title and description 1">
  <p:cSld name="SECTION_TITLE_AND_DESCRIPTION_1">
    <p:bg>
      <p:bgPr>
        <a:solidFill>
          <a:srgbClr val="4B2E84"/>
        </a:solidFill>
        <a:effectLst/>
      </p:bgPr>
    </p:bg>
    <p:spTree>
      <p:nvGrpSpPr>
        <p:cNvPr id="1" name="Shape 105"/>
        <p:cNvGrpSpPr/>
        <p:nvPr/>
      </p:nvGrpSpPr>
      <p:grpSpPr>
        <a:xfrm>
          <a:off x="0" y="0"/>
          <a:ext cx="0" cy="0"/>
          <a:chOff x="0" y="0"/>
          <a:chExt cx="0" cy="0"/>
        </a:xfrm>
      </p:grpSpPr>
      <p:sp>
        <p:nvSpPr>
          <p:cNvPr id="106" name="Google Shape;106;p25"/>
          <p:cNvSpPr/>
          <p:nvPr/>
        </p:nvSpPr>
        <p:spPr>
          <a:xfrm>
            <a:off x="4572000" y="175"/>
            <a:ext cx="4572000" cy="5143500"/>
          </a:xfrm>
          <a:prstGeom prst="rect">
            <a:avLst/>
          </a:prstGeom>
          <a:solidFill>
            <a:schemeClr val="lt1"/>
          </a:solidFill>
          <a:ln>
            <a:noFill/>
          </a:ln>
        </p:spPr>
        <p:txBody>
          <a:bodyPr spcFirstLastPara="1" wrap="square" lIns="95050" tIns="95050" rIns="95050" bIns="95050" anchor="ctr" anchorCtr="0">
            <a:noAutofit/>
          </a:bodyPr>
          <a:lstStyle/>
          <a:p>
            <a:pPr marL="0" lvl="0" indent="0" algn="l" rtl="0">
              <a:spcBef>
                <a:spcPts val="0"/>
              </a:spcBef>
              <a:spcAft>
                <a:spcPts val="0"/>
              </a:spcAft>
              <a:buNone/>
            </a:pPr>
            <a:endParaRPr/>
          </a:p>
        </p:txBody>
      </p:sp>
      <p:sp>
        <p:nvSpPr>
          <p:cNvPr id="107" name="Google Shape;107;p25"/>
          <p:cNvSpPr txBox="1">
            <a:spLocks noGrp="1"/>
          </p:cNvSpPr>
          <p:nvPr>
            <p:ph type="title"/>
          </p:nvPr>
        </p:nvSpPr>
        <p:spPr>
          <a:xfrm>
            <a:off x="265500" y="1078750"/>
            <a:ext cx="4045200" cy="1789200"/>
          </a:xfrm>
          <a:prstGeom prst="rect">
            <a:avLst/>
          </a:prstGeom>
        </p:spPr>
        <p:txBody>
          <a:bodyPr spcFirstLastPara="1" wrap="square" lIns="95050" tIns="95050" rIns="95050" bIns="95050" anchor="b" anchorCtr="0">
            <a:noAutofit/>
          </a:bodyPr>
          <a:lstStyle>
            <a:lvl1pPr lvl="0" algn="ctr" rtl="0">
              <a:spcBef>
                <a:spcPts val="0"/>
              </a:spcBef>
              <a:spcAft>
                <a:spcPts val="0"/>
              </a:spcAft>
              <a:buClr>
                <a:schemeClr val="lt1"/>
              </a:buClr>
              <a:buSzPts val="4800"/>
              <a:buFont typeface="Verdana"/>
              <a:buNone/>
              <a:defRPr sz="4800" b="1">
                <a:solidFill>
                  <a:schemeClr val="lt1"/>
                </a:solidFill>
                <a:latin typeface="Verdana"/>
                <a:ea typeface="Verdana"/>
                <a:cs typeface="Verdana"/>
                <a:sym typeface="Verdana"/>
              </a:defRPr>
            </a:lvl1pPr>
            <a:lvl2pPr lvl="1" algn="ctr" rtl="0">
              <a:spcBef>
                <a:spcPts val="0"/>
              </a:spcBef>
              <a:spcAft>
                <a:spcPts val="0"/>
              </a:spcAft>
              <a:buClr>
                <a:schemeClr val="lt1"/>
              </a:buClr>
              <a:buSzPts val="4800"/>
              <a:buNone/>
              <a:defRPr sz="4800">
                <a:solidFill>
                  <a:schemeClr val="lt1"/>
                </a:solidFill>
              </a:defRPr>
            </a:lvl2pPr>
            <a:lvl3pPr lvl="2" algn="ctr" rtl="0">
              <a:spcBef>
                <a:spcPts val="0"/>
              </a:spcBef>
              <a:spcAft>
                <a:spcPts val="0"/>
              </a:spcAft>
              <a:buClr>
                <a:schemeClr val="lt1"/>
              </a:buClr>
              <a:buSzPts val="4800"/>
              <a:buNone/>
              <a:defRPr sz="4800">
                <a:solidFill>
                  <a:schemeClr val="lt1"/>
                </a:solidFill>
              </a:defRPr>
            </a:lvl3pPr>
            <a:lvl4pPr lvl="3" algn="ctr" rtl="0">
              <a:spcBef>
                <a:spcPts val="0"/>
              </a:spcBef>
              <a:spcAft>
                <a:spcPts val="0"/>
              </a:spcAft>
              <a:buClr>
                <a:schemeClr val="lt1"/>
              </a:buClr>
              <a:buSzPts val="4800"/>
              <a:buNone/>
              <a:defRPr sz="4800">
                <a:solidFill>
                  <a:schemeClr val="lt1"/>
                </a:solidFill>
              </a:defRPr>
            </a:lvl4pPr>
            <a:lvl5pPr lvl="4" algn="ctr" rtl="0">
              <a:spcBef>
                <a:spcPts val="0"/>
              </a:spcBef>
              <a:spcAft>
                <a:spcPts val="0"/>
              </a:spcAft>
              <a:buClr>
                <a:schemeClr val="lt1"/>
              </a:buClr>
              <a:buSzPts val="4800"/>
              <a:buNone/>
              <a:defRPr sz="4800">
                <a:solidFill>
                  <a:schemeClr val="lt1"/>
                </a:solidFill>
              </a:defRPr>
            </a:lvl5pPr>
            <a:lvl6pPr lvl="5" algn="ctr" rtl="0">
              <a:spcBef>
                <a:spcPts val="0"/>
              </a:spcBef>
              <a:spcAft>
                <a:spcPts val="0"/>
              </a:spcAft>
              <a:buClr>
                <a:schemeClr val="lt1"/>
              </a:buClr>
              <a:buSzPts val="4800"/>
              <a:buNone/>
              <a:defRPr sz="4800">
                <a:solidFill>
                  <a:schemeClr val="lt1"/>
                </a:solidFill>
              </a:defRPr>
            </a:lvl6pPr>
            <a:lvl7pPr lvl="6" algn="ctr" rtl="0">
              <a:spcBef>
                <a:spcPts val="0"/>
              </a:spcBef>
              <a:spcAft>
                <a:spcPts val="0"/>
              </a:spcAft>
              <a:buClr>
                <a:schemeClr val="lt1"/>
              </a:buClr>
              <a:buSzPts val="4800"/>
              <a:buNone/>
              <a:defRPr sz="4800">
                <a:solidFill>
                  <a:schemeClr val="lt1"/>
                </a:solidFill>
              </a:defRPr>
            </a:lvl7pPr>
            <a:lvl8pPr lvl="7" algn="ctr" rtl="0">
              <a:spcBef>
                <a:spcPts val="0"/>
              </a:spcBef>
              <a:spcAft>
                <a:spcPts val="0"/>
              </a:spcAft>
              <a:buClr>
                <a:schemeClr val="lt1"/>
              </a:buClr>
              <a:buSzPts val="4800"/>
              <a:buNone/>
              <a:defRPr sz="4800">
                <a:solidFill>
                  <a:schemeClr val="lt1"/>
                </a:solidFill>
              </a:defRPr>
            </a:lvl8pPr>
            <a:lvl9pPr lvl="8" algn="ctr" rtl="0">
              <a:spcBef>
                <a:spcPts val="0"/>
              </a:spcBef>
              <a:spcAft>
                <a:spcPts val="0"/>
              </a:spcAft>
              <a:buClr>
                <a:schemeClr val="lt1"/>
              </a:buClr>
              <a:buSzPts val="4800"/>
              <a:buNone/>
              <a:defRPr sz="4800">
                <a:solidFill>
                  <a:schemeClr val="lt1"/>
                </a:solidFill>
              </a:defRPr>
            </a:lvl9pPr>
          </a:lstStyle>
          <a:p>
            <a:endParaRPr/>
          </a:p>
        </p:txBody>
      </p:sp>
      <p:sp>
        <p:nvSpPr>
          <p:cNvPr id="108" name="Google Shape;108;p25"/>
          <p:cNvSpPr txBox="1">
            <a:spLocks noGrp="1"/>
          </p:cNvSpPr>
          <p:nvPr>
            <p:ph type="subTitle" idx="1"/>
          </p:nvPr>
        </p:nvSpPr>
        <p:spPr>
          <a:xfrm>
            <a:off x="265500" y="2921401"/>
            <a:ext cx="4045200" cy="1345500"/>
          </a:xfrm>
          <a:prstGeom prst="rect">
            <a:avLst/>
          </a:prstGeom>
        </p:spPr>
        <p:txBody>
          <a:bodyPr spcFirstLastPara="1" wrap="square" lIns="95050" tIns="95050" rIns="95050" bIns="95050" anchor="t" anchorCtr="0">
            <a:noAutofit/>
          </a:bodyPr>
          <a:lstStyle>
            <a:lvl1pPr lvl="0" algn="ctr" rtl="0">
              <a:lnSpc>
                <a:spcPct val="100000"/>
              </a:lnSpc>
              <a:spcBef>
                <a:spcPts val="0"/>
              </a:spcBef>
              <a:spcAft>
                <a:spcPts val="0"/>
              </a:spcAft>
              <a:buClr>
                <a:schemeClr val="lt1"/>
              </a:buClr>
              <a:buSzPts val="2000"/>
              <a:buFont typeface="Trebuchet MS"/>
              <a:buNone/>
              <a:defRPr sz="2000">
                <a:solidFill>
                  <a:schemeClr val="lt1"/>
                </a:solidFill>
                <a:latin typeface="Trebuchet MS"/>
                <a:ea typeface="Trebuchet MS"/>
                <a:cs typeface="Trebuchet MS"/>
                <a:sym typeface="Trebuchet MS"/>
              </a:defRPr>
            </a:lvl1pPr>
            <a:lvl2pPr lvl="1" algn="ctr" rtl="0">
              <a:lnSpc>
                <a:spcPct val="100000"/>
              </a:lnSpc>
              <a:spcBef>
                <a:spcPts val="0"/>
              </a:spcBef>
              <a:spcAft>
                <a:spcPts val="0"/>
              </a:spcAft>
              <a:buClr>
                <a:schemeClr val="lt1"/>
              </a:buClr>
              <a:buSzPts val="2000"/>
              <a:buNone/>
              <a:defRPr sz="2000">
                <a:solidFill>
                  <a:schemeClr val="lt1"/>
                </a:solidFill>
              </a:defRPr>
            </a:lvl2pPr>
            <a:lvl3pPr lvl="2" algn="ctr" rtl="0">
              <a:lnSpc>
                <a:spcPct val="100000"/>
              </a:lnSpc>
              <a:spcBef>
                <a:spcPts val="0"/>
              </a:spcBef>
              <a:spcAft>
                <a:spcPts val="0"/>
              </a:spcAft>
              <a:buClr>
                <a:schemeClr val="lt1"/>
              </a:buClr>
              <a:buSzPts val="2000"/>
              <a:buNone/>
              <a:defRPr sz="2000">
                <a:solidFill>
                  <a:schemeClr val="lt1"/>
                </a:solidFill>
              </a:defRPr>
            </a:lvl3pPr>
            <a:lvl4pPr lvl="3" algn="ctr" rtl="0">
              <a:lnSpc>
                <a:spcPct val="100000"/>
              </a:lnSpc>
              <a:spcBef>
                <a:spcPts val="0"/>
              </a:spcBef>
              <a:spcAft>
                <a:spcPts val="0"/>
              </a:spcAft>
              <a:buClr>
                <a:schemeClr val="lt1"/>
              </a:buClr>
              <a:buSzPts val="2000"/>
              <a:buNone/>
              <a:defRPr sz="2000">
                <a:solidFill>
                  <a:schemeClr val="lt1"/>
                </a:solidFill>
              </a:defRPr>
            </a:lvl4pPr>
            <a:lvl5pPr lvl="4" algn="ctr" rtl="0">
              <a:lnSpc>
                <a:spcPct val="100000"/>
              </a:lnSpc>
              <a:spcBef>
                <a:spcPts val="0"/>
              </a:spcBef>
              <a:spcAft>
                <a:spcPts val="0"/>
              </a:spcAft>
              <a:buClr>
                <a:schemeClr val="lt1"/>
              </a:buClr>
              <a:buSzPts val="2000"/>
              <a:buNone/>
              <a:defRPr sz="2000">
                <a:solidFill>
                  <a:schemeClr val="lt1"/>
                </a:solidFill>
              </a:defRPr>
            </a:lvl5pPr>
            <a:lvl6pPr lvl="5" algn="ctr" rtl="0">
              <a:lnSpc>
                <a:spcPct val="100000"/>
              </a:lnSpc>
              <a:spcBef>
                <a:spcPts val="0"/>
              </a:spcBef>
              <a:spcAft>
                <a:spcPts val="0"/>
              </a:spcAft>
              <a:buClr>
                <a:schemeClr val="lt1"/>
              </a:buClr>
              <a:buSzPts val="2000"/>
              <a:buNone/>
              <a:defRPr sz="2000">
                <a:solidFill>
                  <a:schemeClr val="lt1"/>
                </a:solidFill>
              </a:defRPr>
            </a:lvl6pPr>
            <a:lvl7pPr lvl="6" algn="ctr" rtl="0">
              <a:lnSpc>
                <a:spcPct val="100000"/>
              </a:lnSpc>
              <a:spcBef>
                <a:spcPts val="0"/>
              </a:spcBef>
              <a:spcAft>
                <a:spcPts val="0"/>
              </a:spcAft>
              <a:buClr>
                <a:schemeClr val="lt1"/>
              </a:buClr>
              <a:buSzPts val="2000"/>
              <a:buNone/>
              <a:defRPr sz="2000">
                <a:solidFill>
                  <a:schemeClr val="lt1"/>
                </a:solidFill>
              </a:defRPr>
            </a:lvl7pPr>
            <a:lvl8pPr lvl="7" algn="ctr" rtl="0">
              <a:lnSpc>
                <a:spcPct val="100000"/>
              </a:lnSpc>
              <a:spcBef>
                <a:spcPts val="0"/>
              </a:spcBef>
              <a:spcAft>
                <a:spcPts val="0"/>
              </a:spcAft>
              <a:buClr>
                <a:schemeClr val="lt1"/>
              </a:buClr>
              <a:buSzPts val="2000"/>
              <a:buNone/>
              <a:defRPr sz="2000">
                <a:solidFill>
                  <a:schemeClr val="lt1"/>
                </a:solidFill>
              </a:defRPr>
            </a:lvl8pPr>
            <a:lvl9pPr lvl="8" algn="ctr" rtl="0">
              <a:lnSpc>
                <a:spcPct val="100000"/>
              </a:lnSpc>
              <a:spcBef>
                <a:spcPts val="0"/>
              </a:spcBef>
              <a:spcAft>
                <a:spcPts val="0"/>
              </a:spcAft>
              <a:buClr>
                <a:schemeClr val="lt1"/>
              </a:buClr>
              <a:buSzPts val="2000"/>
              <a:buNone/>
              <a:defRPr sz="2000">
                <a:solidFill>
                  <a:schemeClr val="lt1"/>
                </a:solidFill>
              </a:defRPr>
            </a:lvl9pPr>
          </a:lstStyle>
          <a:p>
            <a:endParaRPr/>
          </a:p>
        </p:txBody>
      </p:sp>
      <p:sp>
        <p:nvSpPr>
          <p:cNvPr id="109" name="Google Shape;109;p25"/>
          <p:cNvSpPr txBox="1">
            <a:spLocks noGrp="1"/>
          </p:cNvSpPr>
          <p:nvPr>
            <p:ph type="body" idx="2"/>
          </p:nvPr>
        </p:nvSpPr>
        <p:spPr>
          <a:xfrm>
            <a:off x="4939500" y="724200"/>
            <a:ext cx="3837000" cy="3695100"/>
          </a:xfrm>
          <a:prstGeom prst="rect">
            <a:avLst/>
          </a:prstGeom>
        </p:spPr>
        <p:txBody>
          <a:bodyPr spcFirstLastPara="1" wrap="square" lIns="95050" tIns="95050" rIns="95050" bIns="95050" anchor="ctr" anchorCtr="0">
            <a:noAutofit/>
          </a:bodyPr>
          <a:lstStyle>
            <a:lvl1pPr marL="457200" lvl="0" indent="-349250" rtl="0">
              <a:spcBef>
                <a:spcPts val="0"/>
              </a:spcBef>
              <a:spcAft>
                <a:spcPts val="0"/>
              </a:spcAft>
              <a:buSzPts val="1900"/>
              <a:buFont typeface="Trebuchet MS"/>
              <a:buChar char="●"/>
              <a:defRPr>
                <a:latin typeface="Trebuchet MS"/>
                <a:ea typeface="Trebuchet MS"/>
                <a:cs typeface="Trebuchet MS"/>
                <a:sym typeface="Trebuchet MS"/>
              </a:defRPr>
            </a:lvl1pPr>
            <a:lvl2pPr marL="914400" lvl="1" indent="-323850" rtl="0">
              <a:spcBef>
                <a:spcPts val="1700"/>
              </a:spcBef>
              <a:spcAft>
                <a:spcPts val="0"/>
              </a:spcAft>
              <a:buSzPts val="1500"/>
              <a:buFont typeface="Trebuchet MS"/>
              <a:buChar char="○"/>
              <a:defRPr>
                <a:latin typeface="Trebuchet MS"/>
                <a:ea typeface="Trebuchet MS"/>
                <a:cs typeface="Trebuchet MS"/>
                <a:sym typeface="Trebuchet MS"/>
              </a:defRPr>
            </a:lvl2pPr>
            <a:lvl3pPr marL="1371600" lvl="2" indent="-323850" rtl="0">
              <a:spcBef>
                <a:spcPts val="1700"/>
              </a:spcBef>
              <a:spcAft>
                <a:spcPts val="0"/>
              </a:spcAft>
              <a:buSzPts val="1500"/>
              <a:buFont typeface="Trebuchet MS"/>
              <a:buChar char="■"/>
              <a:defRPr>
                <a:latin typeface="Trebuchet MS"/>
                <a:ea typeface="Trebuchet MS"/>
                <a:cs typeface="Trebuchet MS"/>
                <a:sym typeface="Trebuchet MS"/>
              </a:defRPr>
            </a:lvl3pPr>
            <a:lvl4pPr marL="1828800" lvl="3" indent="-323850" rtl="0">
              <a:spcBef>
                <a:spcPts val="1700"/>
              </a:spcBef>
              <a:spcAft>
                <a:spcPts val="0"/>
              </a:spcAft>
              <a:buSzPts val="1500"/>
              <a:buFont typeface="Trebuchet MS"/>
              <a:buChar char="●"/>
              <a:defRPr>
                <a:latin typeface="Trebuchet MS"/>
                <a:ea typeface="Trebuchet MS"/>
                <a:cs typeface="Trebuchet MS"/>
                <a:sym typeface="Trebuchet MS"/>
              </a:defRPr>
            </a:lvl4pPr>
            <a:lvl5pPr marL="2286000" lvl="4" indent="-323850" rtl="0">
              <a:spcBef>
                <a:spcPts val="1700"/>
              </a:spcBef>
              <a:spcAft>
                <a:spcPts val="0"/>
              </a:spcAft>
              <a:buSzPts val="1500"/>
              <a:buFont typeface="Trebuchet MS"/>
              <a:buChar char="○"/>
              <a:defRPr>
                <a:latin typeface="Trebuchet MS"/>
                <a:ea typeface="Trebuchet MS"/>
                <a:cs typeface="Trebuchet MS"/>
                <a:sym typeface="Trebuchet MS"/>
              </a:defRPr>
            </a:lvl5pPr>
            <a:lvl6pPr marL="2743200" lvl="5" indent="-323850" rtl="0">
              <a:spcBef>
                <a:spcPts val="1700"/>
              </a:spcBef>
              <a:spcAft>
                <a:spcPts val="0"/>
              </a:spcAft>
              <a:buSzPts val="1500"/>
              <a:buFont typeface="Trebuchet MS"/>
              <a:buChar char="■"/>
              <a:defRPr>
                <a:latin typeface="Trebuchet MS"/>
                <a:ea typeface="Trebuchet MS"/>
                <a:cs typeface="Trebuchet MS"/>
                <a:sym typeface="Trebuchet MS"/>
              </a:defRPr>
            </a:lvl6pPr>
            <a:lvl7pPr marL="3200400" lvl="6" indent="-323850" rtl="0">
              <a:spcBef>
                <a:spcPts val="1700"/>
              </a:spcBef>
              <a:spcAft>
                <a:spcPts val="0"/>
              </a:spcAft>
              <a:buSzPts val="1500"/>
              <a:buFont typeface="Trebuchet MS"/>
              <a:buChar char="●"/>
              <a:defRPr>
                <a:latin typeface="Trebuchet MS"/>
                <a:ea typeface="Trebuchet MS"/>
                <a:cs typeface="Trebuchet MS"/>
                <a:sym typeface="Trebuchet MS"/>
              </a:defRPr>
            </a:lvl7pPr>
            <a:lvl8pPr marL="3657600" lvl="7" indent="-323850" rtl="0">
              <a:spcBef>
                <a:spcPts val="1700"/>
              </a:spcBef>
              <a:spcAft>
                <a:spcPts val="0"/>
              </a:spcAft>
              <a:buSzPts val="1500"/>
              <a:buFont typeface="Trebuchet MS"/>
              <a:buChar char="○"/>
              <a:defRPr>
                <a:latin typeface="Trebuchet MS"/>
                <a:ea typeface="Trebuchet MS"/>
                <a:cs typeface="Trebuchet MS"/>
                <a:sym typeface="Trebuchet MS"/>
              </a:defRPr>
            </a:lvl8pPr>
            <a:lvl9pPr marL="4114800" lvl="8" indent="-323850" rtl="0">
              <a:spcBef>
                <a:spcPts val="1700"/>
              </a:spcBef>
              <a:spcAft>
                <a:spcPts val="1700"/>
              </a:spcAft>
              <a:buSzPts val="1500"/>
              <a:buFont typeface="Trebuchet MS"/>
              <a:buChar char="■"/>
              <a:defRPr>
                <a:latin typeface="Trebuchet MS"/>
                <a:ea typeface="Trebuchet MS"/>
                <a:cs typeface="Trebuchet MS"/>
                <a:sym typeface="Trebuchet MS"/>
              </a:defRPr>
            </a:lvl9pPr>
          </a:lstStyle>
          <a:p>
            <a:endParaRPr/>
          </a:p>
        </p:txBody>
      </p:sp>
      <p:sp>
        <p:nvSpPr>
          <p:cNvPr id="110" name="Google Shape;110;p25"/>
          <p:cNvSpPr txBox="1">
            <a:spLocks noGrp="1"/>
          </p:cNvSpPr>
          <p:nvPr>
            <p:ph type="sldNum" idx="12"/>
          </p:nvPr>
        </p:nvSpPr>
        <p:spPr>
          <a:xfrm>
            <a:off x="8472458" y="4663217"/>
            <a:ext cx="548700" cy="393600"/>
          </a:xfrm>
          <a:prstGeom prst="rect">
            <a:avLst/>
          </a:prstGeom>
        </p:spPr>
        <p:txBody>
          <a:bodyPr spcFirstLastPara="1" wrap="square" lIns="95050" tIns="95050" rIns="95050" bIns="9505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11"/>
        <p:cNvGrpSpPr/>
        <p:nvPr/>
      </p:nvGrpSpPr>
      <p:grpSpPr>
        <a:xfrm>
          <a:off x="0" y="0"/>
          <a:ext cx="0" cy="0"/>
          <a:chOff x="0" y="0"/>
          <a:chExt cx="0" cy="0"/>
        </a:xfrm>
      </p:grpSpPr>
      <p:sp>
        <p:nvSpPr>
          <p:cNvPr id="112" name="Google Shape;112;p26"/>
          <p:cNvSpPr txBox="1">
            <a:spLocks noGrp="1"/>
          </p:cNvSpPr>
          <p:nvPr>
            <p:ph type="body" idx="1"/>
          </p:nvPr>
        </p:nvSpPr>
        <p:spPr>
          <a:xfrm>
            <a:off x="311700" y="4230575"/>
            <a:ext cx="5998800" cy="605100"/>
          </a:xfrm>
          <a:prstGeom prst="rect">
            <a:avLst/>
          </a:prstGeom>
        </p:spPr>
        <p:txBody>
          <a:bodyPr spcFirstLastPara="1" wrap="square" lIns="95050" tIns="95050" rIns="95050" bIns="95050" anchor="ctr" anchorCtr="0">
            <a:noAutofit/>
          </a:bodyPr>
          <a:lstStyle>
            <a:lvl1pPr marL="457200" lvl="0" indent="-228600" rtl="0">
              <a:lnSpc>
                <a:spcPct val="100000"/>
              </a:lnSpc>
              <a:spcBef>
                <a:spcPts val="0"/>
              </a:spcBef>
              <a:spcAft>
                <a:spcPts val="0"/>
              </a:spcAft>
              <a:buSzPts val="2200"/>
              <a:buFont typeface="Trebuchet MS"/>
              <a:buNone/>
              <a:defRPr sz="2200" b="1">
                <a:latin typeface="Trebuchet MS"/>
                <a:ea typeface="Trebuchet MS"/>
                <a:cs typeface="Trebuchet MS"/>
                <a:sym typeface="Trebuchet MS"/>
              </a:defRPr>
            </a:lvl1pPr>
          </a:lstStyle>
          <a:p>
            <a:endParaRPr/>
          </a:p>
        </p:txBody>
      </p:sp>
      <p:sp>
        <p:nvSpPr>
          <p:cNvPr id="113" name="Google Shape;113;p26"/>
          <p:cNvSpPr txBox="1">
            <a:spLocks noGrp="1"/>
          </p:cNvSpPr>
          <p:nvPr>
            <p:ph type="sldNum" idx="12"/>
          </p:nvPr>
        </p:nvSpPr>
        <p:spPr>
          <a:xfrm>
            <a:off x="8472458" y="4663217"/>
            <a:ext cx="548700" cy="393600"/>
          </a:xfrm>
          <a:prstGeom prst="rect">
            <a:avLst/>
          </a:prstGeom>
        </p:spPr>
        <p:txBody>
          <a:bodyPr spcFirstLastPara="1" wrap="square" lIns="95050" tIns="95050" rIns="95050" bIns="9505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14"/>
        <p:cNvGrpSpPr/>
        <p:nvPr/>
      </p:nvGrpSpPr>
      <p:grpSpPr>
        <a:xfrm>
          <a:off x="0" y="0"/>
          <a:ext cx="0" cy="0"/>
          <a:chOff x="0" y="0"/>
          <a:chExt cx="0" cy="0"/>
        </a:xfrm>
      </p:grpSpPr>
      <p:sp>
        <p:nvSpPr>
          <p:cNvPr id="115" name="Google Shape;115;p27"/>
          <p:cNvSpPr txBox="1">
            <a:spLocks noGrp="1"/>
          </p:cNvSpPr>
          <p:nvPr>
            <p:ph type="title" hasCustomPrompt="1"/>
          </p:nvPr>
        </p:nvSpPr>
        <p:spPr>
          <a:xfrm>
            <a:off x="311700" y="1106125"/>
            <a:ext cx="8520600" cy="1963500"/>
          </a:xfrm>
          <a:prstGeom prst="rect">
            <a:avLst/>
          </a:prstGeom>
        </p:spPr>
        <p:txBody>
          <a:bodyPr spcFirstLastPara="1" wrap="square" lIns="95050" tIns="95050" rIns="95050" bIns="95050" anchor="b" anchorCtr="0">
            <a:noAutofit/>
          </a:bodyPr>
          <a:lstStyle>
            <a:lvl1pPr lvl="0" rtl="0">
              <a:spcBef>
                <a:spcPts val="0"/>
              </a:spcBef>
              <a:spcAft>
                <a:spcPts val="0"/>
              </a:spcAft>
              <a:buSzPts val="12500"/>
              <a:buFont typeface="Verdana"/>
              <a:buNone/>
              <a:defRPr sz="12500">
                <a:latin typeface="Verdana"/>
                <a:ea typeface="Verdana"/>
                <a:cs typeface="Verdana"/>
                <a:sym typeface="Verdana"/>
              </a:defRPr>
            </a:lvl1pPr>
            <a:lvl2pPr lvl="1" rtl="0">
              <a:spcBef>
                <a:spcPts val="0"/>
              </a:spcBef>
              <a:spcAft>
                <a:spcPts val="0"/>
              </a:spcAft>
              <a:buSzPts val="12500"/>
              <a:buNone/>
              <a:defRPr sz="12500"/>
            </a:lvl2pPr>
            <a:lvl3pPr lvl="2" rtl="0">
              <a:spcBef>
                <a:spcPts val="0"/>
              </a:spcBef>
              <a:spcAft>
                <a:spcPts val="0"/>
              </a:spcAft>
              <a:buSzPts val="12500"/>
              <a:buNone/>
              <a:defRPr sz="12500"/>
            </a:lvl3pPr>
            <a:lvl4pPr lvl="3" rtl="0">
              <a:spcBef>
                <a:spcPts val="0"/>
              </a:spcBef>
              <a:spcAft>
                <a:spcPts val="0"/>
              </a:spcAft>
              <a:buSzPts val="12500"/>
              <a:buNone/>
              <a:defRPr sz="12500"/>
            </a:lvl4pPr>
            <a:lvl5pPr lvl="4" rtl="0">
              <a:spcBef>
                <a:spcPts val="0"/>
              </a:spcBef>
              <a:spcAft>
                <a:spcPts val="0"/>
              </a:spcAft>
              <a:buSzPts val="12500"/>
              <a:buNone/>
              <a:defRPr sz="12500"/>
            </a:lvl5pPr>
            <a:lvl6pPr lvl="5" rtl="0">
              <a:spcBef>
                <a:spcPts val="0"/>
              </a:spcBef>
              <a:spcAft>
                <a:spcPts val="0"/>
              </a:spcAft>
              <a:buSzPts val="12500"/>
              <a:buNone/>
              <a:defRPr sz="12500"/>
            </a:lvl6pPr>
            <a:lvl7pPr lvl="6" rtl="0">
              <a:spcBef>
                <a:spcPts val="0"/>
              </a:spcBef>
              <a:spcAft>
                <a:spcPts val="0"/>
              </a:spcAft>
              <a:buSzPts val="12500"/>
              <a:buNone/>
              <a:defRPr sz="12500"/>
            </a:lvl7pPr>
            <a:lvl8pPr lvl="7" rtl="0">
              <a:spcBef>
                <a:spcPts val="0"/>
              </a:spcBef>
              <a:spcAft>
                <a:spcPts val="0"/>
              </a:spcAft>
              <a:buSzPts val="12500"/>
              <a:buNone/>
              <a:defRPr sz="12500"/>
            </a:lvl8pPr>
            <a:lvl9pPr lvl="8" rtl="0">
              <a:spcBef>
                <a:spcPts val="0"/>
              </a:spcBef>
              <a:spcAft>
                <a:spcPts val="0"/>
              </a:spcAft>
              <a:buSzPts val="12500"/>
              <a:buNone/>
              <a:defRPr sz="12500"/>
            </a:lvl9pPr>
          </a:lstStyle>
          <a:p>
            <a:r>
              <a:t>xx%</a:t>
            </a:r>
          </a:p>
        </p:txBody>
      </p:sp>
      <p:cxnSp>
        <p:nvCxnSpPr>
          <p:cNvPr id="116" name="Google Shape;116;p27"/>
          <p:cNvCxnSpPr/>
          <p:nvPr/>
        </p:nvCxnSpPr>
        <p:spPr>
          <a:xfrm rot="10800000" flipH="1">
            <a:off x="2775000" y="2980175"/>
            <a:ext cx="3594000" cy="8100"/>
          </a:xfrm>
          <a:prstGeom prst="straightConnector1">
            <a:avLst/>
          </a:prstGeom>
          <a:noFill/>
          <a:ln w="76200" cap="flat" cmpd="sng">
            <a:solidFill>
              <a:srgbClr val="4B2E84"/>
            </a:solidFill>
            <a:prstDash val="dot"/>
            <a:round/>
            <a:headEnd type="none" w="sm" len="sm"/>
            <a:tailEnd type="none" w="sm" len="sm"/>
          </a:ln>
        </p:spPr>
      </p:cxnSp>
      <p:sp>
        <p:nvSpPr>
          <p:cNvPr id="117" name="Google Shape;117;p27"/>
          <p:cNvSpPr txBox="1">
            <a:spLocks noGrp="1"/>
          </p:cNvSpPr>
          <p:nvPr>
            <p:ph type="body" idx="1"/>
          </p:nvPr>
        </p:nvSpPr>
        <p:spPr>
          <a:xfrm>
            <a:off x="311700" y="3152225"/>
            <a:ext cx="8520600" cy="1300800"/>
          </a:xfrm>
          <a:prstGeom prst="rect">
            <a:avLst/>
          </a:prstGeom>
        </p:spPr>
        <p:txBody>
          <a:bodyPr spcFirstLastPara="1" wrap="square" lIns="95050" tIns="95050" rIns="95050" bIns="95050" anchor="t" anchorCtr="0">
            <a:noAutofit/>
          </a:bodyPr>
          <a:lstStyle>
            <a:lvl1pPr marL="457200" lvl="0" indent="-349250" rtl="0">
              <a:spcBef>
                <a:spcPts val="0"/>
              </a:spcBef>
              <a:spcAft>
                <a:spcPts val="0"/>
              </a:spcAft>
              <a:buSzPts val="1900"/>
              <a:buFont typeface="Trebuchet MS"/>
              <a:buChar char="●"/>
              <a:defRPr>
                <a:latin typeface="Trebuchet MS"/>
                <a:ea typeface="Trebuchet MS"/>
                <a:cs typeface="Trebuchet MS"/>
                <a:sym typeface="Trebuchet MS"/>
              </a:defRPr>
            </a:lvl1pPr>
            <a:lvl2pPr marL="914400" lvl="1" indent="-323850" rtl="0">
              <a:spcBef>
                <a:spcPts val="1700"/>
              </a:spcBef>
              <a:spcAft>
                <a:spcPts val="0"/>
              </a:spcAft>
              <a:buSzPts val="1500"/>
              <a:buFont typeface="Trebuchet MS"/>
              <a:buChar char="○"/>
              <a:defRPr>
                <a:latin typeface="Trebuchet MS"/>
                <a:ea typeface="Trebuchet MS"/>
                <a:cs typeface="Trebuchet MS"/>
                <a:sym typeface="Trebuchet MS"/>
              </a:defRPr>
            </a:lvl2pPr>
            <a:lvl3pPr marL="1371600" lvl="2" indent="-323850" rtl="0">
              <a:spcBef>
                <a:spcPts val="1700"/>
              </a:spcBef>
              <a:spcAft>
                <a:spcPts val="0"/>
              </a:spcAft>
              <a:buSzPts val="1500"/>
              <a:buFont typeface="Trebuchet MS"/>
              <a:buChar char="■"/>
              <a:defRPr>
                <a:latin typeface="Trebuchet MS"/>
                <a:ea typeface="Trebuchet MS"/>
                <a:cs typeface="Trebuchet MS"/>
                <a:sym typeface="Trebuchet MS"/>
              </a:defRPr>
            </a:lvl3pPr>
            <a:lvl4pPr marL="1828800" lvl="3" indent="-323850" rtl="0">
              <a:spcBef>
                <a:spcPts val="1700"/>
              </a:spcBef>
              <a:spcAft>
                <a:spcPts val="0"/>
              </a:spcAft>
              <a:buSzPts val="1500"/>
              <a:buFont typeface="Trebuchet MS"/>
              <a:buChar char="●"/>
              <a:defRPr>
                <a:latin typeface="Trebuchet MS"/>
                <a:ea typeface="Trebuchet MS"/>
                <a:cs typeface="Trebuchet MS"/>
                <a:sym typeface="Trebuchet MS"/>
              </a:defRPr>
            </a:lvl4pPr>
            <a:lvl5pPr marL="2286000" lvl="4" indent="-323850" rtl="0">
              <a:spcBef>
                <a:spcPts val="1700"/>
              </a:spcBef>
              <a:spcAft>
                <a:spcPts val="0"/>
              </a:spcAft>
              <a:buSzPts val="1500"/>
              <a:buFont typeface="Trebuchet MS"/>
              <a:buChar char="○"/>
              <a:defRPr>
                <a:latin typeface="Trebuchet MS"/>
                <a:ea typeface="Trebuchet MS"/>
                <a:cs typeface="Trebuchet MS"/>
                <a:sym typeface="Trebuchet MS"/>
              </a:defRPr>
            </a:lvl5pPr>
            <a:lvl6pPr marL="2743200" lvl="5" indent="-323850" rtl="0">
              <a:spcBef>
                <a:spcPts val="1700"/>
              </a:spcBef>
              <a:spcAft>
                <a:spcPts val="0"/>
              </a:spcAft>
              <a:buSzPts val="1500"/>
              <a:buChar char="■"/>
              <a:defRPr/>
            </a:lvl6pPr>
            <a:lvl7pPr marL="3200400" lvl="6" indent="-323850" rtl="0">
              <a:spcBef>
                <a:spcPts val="1700"/>
              </a:spcBef>
              <a:spcAft>
                <a:spcPts val="0"/>
              </a:spcAft>
              <a:buSzPts val="1500"/>
              <a:buChar char="●"/>
              <a:defRPr/>
            </a:lvl7pPr>
            <a:lvl8pPr marL="3657600" lvl="7" indent="-323850" rtl="0">
              <a:spcBef>
                <a:spcPts val="1700"/>
              </a:spcBef>
              <a:spcAft>
                <a:spcPts val="0"/>
              </a:spcAft>
              <a:buSzPts val="1500"/>
              <a:buChar char="○"/>
              <a:defRPr/>
            </a:lvl8pPr>
            <a:lvl9pPr marL="4114800" lvl="8" indent="-323850" rtl="0">
              <a:spcBef>
                <a:spcPts val="1700"/>
              </a:spcBef>
              <a:spcAft>
                <a:spcPts val="1700"/>
              </a:spcAft>
              <a:buSzPts val="1500"/>
              <a:buChar char="■"/>
              <a:defRPr/>
            </a:lvl9pPr>
          </a:lstStyle>
          <a:p>
            <a:endParaRPr/>
          </a:p>
        </p:txBody>
      </p:sp>
      <p:sp>
        <p:nvSpPr>
          <p:cNvPr id="118" name="Google Shape;118;p27"/>
          <p:cNvSpPr txBox="1">
            <a:spLocks noGrp="1"/>
          </p:cNvSpPr>
          <p:nvPr>
            <p:ph type="sldNum" idx="12"/>
          </p:nvPr>
        </p:nvSpPr>
        <p:spPr>
          <a:xfrm>
            <a:off x="8472458" y="4663217"/>
            <a:ext cx="548700" cy="393600"/>
          </a:xfrm>
          <a:prstGeom prst="rect">
            <a:avLst/>
          </a:prstGeom>
        </p:spPr>
        <p:txBody>
          <a:bodyPr spcFirstLastPara="1" wrap="square" lIns="95050" tIns="95050" rIns="95050" bIns="9505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21"/>
        <p:cNvGrpSpPr/>
        <p:nvPr/>
      </p:nvGrpSpPr>
      <p:grpSpPr>
        <a:xfrm>
          <a:off x="0" y="0"/>
          <a:ext cx="0" cy="0"/>
          <a:chOff x="0" y="0"/>
          <a:chExt cx="0" cy="0"/>
        </a:xfrm>
      </p:grpSpPr>
      <p:sp>
        <p:nvSpPr>
          <p:cNvPr id="122" name="Google Shape;122;p29"/>
          <p:cNvSpPr txBox="1">
            <a:spLocks noGrp="1"/>
          </p:cNvSpPr>
          <p:nvPr>
            <p:ph type="title"/>
          </p:nvPr>
        </p:nvSpPr>
        <p:spPr>
          <a:xfrm>
            <a:off x="628650" y="273845"/>
            <a:ext cx="7886700" cy="994200"/>
          </a:xfrm>
          <a:prstGeom prst="rect">
            <a:avLst/>
          </a:prstGeom>
          <a:noFill/>
          <a:ln>
            <a:noFill/>
          </a:ln>
        </p:spPr>
        <p:txBody>
          <a:bodyPr spcFirstLastPara="1" wrap="square" lIns="95050" tIns="95050" rIns="95050" bIns="95050" anchor="ctr" anchorCtr="0">
            <a:noAutofit/>
          </a:bodyPr>
          <a:lstStyle>
            <a:lvl1pPr marL="0" marR="0" lvl="0" indent="0" algn="l" rtl="0">
              <a:lnSpc>
                <a:spcPct val="90000"/>
              </a:lnSpc>
              <a:spcBef>
                <a:spcPts val="0"/>
              </a:spcBef>
              <a:spcAft>
                <a:spcPts val="0"/>
              </a:spcAft>
              <a:buClr>
                <a:schemeClr val="dk1"/>
              </a:buClr>
              <a:buSzPts val="3800"/>
              <a:buFont typeface="Calibri"/>
              <a:buNone/>
              <a:defRPr sz="3800" b="0" i="0" u="none" strike="noStrike" cap="none">
                <a:solidFill>
                  <a:schemeClr val="dk1"/>
                </a:solidFill>
                <a:latin typeface="Calibri"/>
                <a:ea typeface="Calibri"/>
                <a:cs typeface="Calibri"/>
                <a:sym typeface="Calibri"/>
              </a:defRPr>
            </a:lvl1pPr>
            <a:lvl2pPr lvl="1" indent="0" rtl="0">
              <a:spcBef>
                <a:spcPts val="0"/>
              </a:spcBef>
              <a:spcAft>
                <a:spcPts val="0"/>
              </a:spcAft>
              <a:buSzPts val="3100"/>
              <a:buNone/>
              <a:defRPr sz="500"/>
            </a:lvl2pPr>
            <a:lvl3pPr lvl="2" indent="0" rtl="0">
              <a:spcBef>
                <a:spcPts val="0"/>
              </a:spcBef>
              <a:spcAft>
                <a:spcPts val="0"/>
              </a:spcAft>
              <a:buSzPts val="3100"/>
              <a:buNone/>
              <a:defRPr sz="500"/>
            </a:lvl3pPr>
            <a:lvl4pPr lvl="3" indent="0" rtl="0">
              <a:spcBef>
                <a:spcPts val="0"/>
              </a:spcBef>
              <a:spcAft>
                <a:spcPts val="0"/>
              </a:spcAft>
              <a:buSzPts val="3100"/>
              <a:buNone/>
              <a:defRPr sz="500"/>
            </a:lvl4pPr>
            <a:lvl5pPr lvl="4" indent="0" rtl="0">
              <a:spcBef>
                <a:spcPts val="0"/>
              </a:spcBef>
              <a:spcAft>
                <a:spcPts val="0"/>
              </a:spcAft>
              <a:buSzPts val="3100"/>
              <a:buNone/>
              <a:defRPr sz="500"/>
            </a:lvl5pPr>
            <a:lvl6pPr lvl="5" indent="0" rtl="0">
              <a:spcBef>
                <a:spcPts val="0"/>
              </a:spcBef>
              <a:spcAft>
                <a:spcPts val="0"/>
              </a:spcAft>
              <a:buSzPts val="3100"/>
              <a:buNone/>
              <a:defRPr sz="500"/>
            </a:lvl6pPr>
            <a:lvl7pPr lvl="6" indent="0" rtl="0">
              <a:spcBef>
                <a:spcPts val="0"/>
              </a:spcBef>
              <a:spcAft>
                <a:spcPts val="0"/>
              </a:spcAft>
              <a:buSzPts val="3100"/>
              <a:buNone/>
              <a:defRPr sz="500"/>
            </a:lvl7pPr>
            <a:lvl8pPr lvl="7" indent="0" rtl="0">
              <a:spcBef>
                <a:spcPts val="0"/>
              </a:spcBef>
              <a:spcAft>
                <a:spcPts val="0"/>
              </a:spcAft>
              <a:buSzPts val="3100"/>
              <a:buNone/>
              <a:defRPr sz="500"/>
            </a:lvl8pPr>
            <a:lvl9pPr lvl="8" indent="0" rtl="0">
              <a:spcBef>
                <a:spcPts val="0"/>
              </a:spcBef>
              <a:spcAft>
                <a:spcPts val="0"/>
              </a:spcAft>
              <a:buSzPts val="3100"/>
              <a:buNone/>
              <a:defRPr sz="500"/>
            </a:lvl9pPr>
          </a:lstStyle>
          <a:p>
            <a:endParaRPr/>
          </a:p>
        </p:txBody>
      </p:sp>
      <p:sp>
        <p:nvSpPr>
          <p:cNvPr id="123" name="Google Shape;123;p29"/>
          <p:cNvSpPr txBox="1">
            <a:spLocks noGrp="1"/>
          </p:cNvSpPr>
          <p:nvPr>
            <p:ph type="body" idx="1"/>
          </p:nvPr>
        </p:nvSpPr>
        <p:spPr>
          <a:xfrm>
            <a:off x="628650" y="1369219"/>
            <a:ext cx="7886700" cy="3263400"/>
          </a:xfrm>
          <a:prstGeom prst="rect">
            <a:avLst/>
          </a:prstGeom>
          <a:noFill/>
          <a:ln>
            <a:noFill/>
          </a:ln>
        </p:spPr>
        <p:txBody>
          <a:bodyPr spcFirstLastPara="1" wrap="square" lIns="95050" tIns="95050" rIns="95050" bIns="95050" anchor="t" anchorCtr="0">
            <a:noAutofit/>
          </a:bodyPr>
          <a:lstStyle>
            <a:lvl1pPr marL="457200" marR="0" lvl="0" indent="-381000" algn="l" rtl="0">
              <a:lnSpc>
                <a:spcPct val="90000"/>
              </a:lnSpc>
              <a:spcBef>
                <a:spcPts val="9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61950" algn="l" rtl="0">
              <a:lnSpc>
                <a:spcPct val="90000"/>
              </a:lnSpc>
              <a:spcBef>
                <a:spcPts val="17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2pPr>
            <a:lvl3pPr marL="1371600" marR="0" lvl="2" indent="-336550" algn="l" rtl="0">
              <a:lnSpc>
                <a:spcPct val="90000"/>
              </a:lnSpc>
              <a:spcBef>
                <a:spcPts val="1700"/>
              </a:spcBef>
              <a:spcAft>
                <a:spcPts val="0"/>
              </a:spcAft>
              <a:buClr>
                <a:schemeClr val="dk1"/>
              </a:buClr>
              <a:buSzPts val="1700"/>
              <a:buFont typeface="Arial"/>
              <a:buChar char="•"/>
              <a:defRPr sz="1700" b="0" i="0" u="none" strike="noStrike" cap="none">
                <a:solidFill>
                  <a:schemeClr val="dk1"/>
                </a:solidFill>
                <a:latin typeface="Calibri"/>
                <a:ea typeface="Calibri"/>
                <a:cs typeface="Calibri"/>
                <a:sym typeface="Calibri"/>
              </a:defRPr>
            </a:lvl3pPr>
            <a:lvl4pPr marL="1828800" marR="0" lvl="3" indent="-330200" algn="l" rtl="0">
              <a:lnSpc>
                <a:spcPct val="90000"/>
              </a:lnSpc>
              <a:spcBef>
                <a:spcPts val="170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30200" algn="l" rtl="0">
              <a:lnSpc>
                <a:spcPct val="90000"/>
              </a:lnSpc>
              <a:spcBef>
                <a:spcPts val="170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5pPr>
            <a:lvl6pPr marL="2743200" marR="0" lvl="5" indent="-330200" algn="l" rtl="0">
              <a:lnSpc>
                <a:spcPct val="90000"/>
              </a:lnSpc>
              <a:spcBef>
                <a:spcPts val="170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lnSpc>
                <a:spcPct val="90000"/>
              </a:lnSpc>
              <a:spcBef>
                <a:spcPts val="170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lnSpc>
                <a:spcPct val="90000"/>
              </a:lnSpc>
              <a:spcBef>
                <a:spcPts val="170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lnSpc>
                <a:spcPct val="90000"/>
              </a:lnSpc>
              <a:spcBef>
                <a:spcPts val="1700"/>
              </a:spcBef>
              <a:spcAft>
                <a:spcPts val="170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124" name="Google Shape;124;p29"/>
          <p:cNvSpPr txBox="1">
            <a:spLocks noGrp="1"/>
          </p:cNvSpPr>
          <p:nvPr>
            <p:ph type="dt" idx="10"/>
          </p:nvPr>
        </p:nvSpPr>
        <p:spPr>
          <a:xfrm>
            <a:off x="628650" y="4767264"/>
            <a:ext cx="2057400" cy="273900"/>
          </a:xfrm>
          <a:prstGeom prst="rect">
            <a:avLst/>
          </a:prstGeom>
          <a:noFill/>
          <a:ln>
            <a:noFill/>
          </a:ln>
        </p:spPr>
        <p:txBody>
          <a:bodyPr spcFirstLastPara="1" wrap="square" lIns="24875" tIns="24875" rIns="24875" bIns="24875" anchor="ctr" anchorCtr="0">
            <a:noAutofit/>
          </a:bodyPr>
          <a:lstStyle>
            <a:lvl1pPr marL="0" marR="0" lvl="0" indent="0" algn="l" rtl="0">
              <a:spcBef>
                <a:spcPts val="0"/>
              </a:spcBef>
              <a:spcAft>
                <a:spcPts val="0"/>
              </a:spcAft>
              <a:buSzPts val="400"/>
              <a:buNone/>
              <a:defRPr sz="1000" b="0" i="0" u="none" strike="noStrike" cap="none">
                <a:solidFill>
                  <a:srgbClr val="888888"/>
                </a:solidFill>
                <a:latin typeface="Calibri"/>
                <a:ea typeface="Calibri"/>
                <a:cs typeface="Calibri"/>
                <a:sym typeface="Calibri"/>
              </a:defRPr>
            </a:lvl1pPr>
            <a:lvl2pPr marL="355600" marR="0" lvl="1" indent="0" algn="l" rtl="0">
              <a:spcBef>
                <a:spcPts val="0"/>
              </a:spcBef>
              <a:spcAft>
                <a:spcPts val="0"/>
              </a:spcAft>
              <a:buSzPts val="400"/>
              <a:buNone/>
              <a:defRPr sz="1400" b="0" i="0" u="none" strike="noStrike" cap="none">
                <a:solidFill>
                  <a:schemeClr val="dk1"/>
                </a:solidFill>
                <a:latin typeface="Calibri"/>
                <a:ea typeface="Calibri"/>
                <a:cs typeface="Calibri"/>
                <a:sym typeface="Calibri"/>
              </a:defRPr>
            </a:lvl2pPr>
            <a:lvl3pPr marL="711200" marR="0" lvl="2" indent="0" algn="l" rtl="0">
              <a:spcBef>
                <a:spcPts val="0"/>
              </a:spcBef>
              <a:spcAft>
                <a:spcPts val="0"/>
              </a:spcAft>
              <a:buSzPts val="400"/>
              <a:buNone/>
              <a:defRPr sz="1400" b="0" i="0" u="none" strike="noStrike" cap="none">
                <a:solidFill>
                  <a:schemeClr val="dk1"/>
                </a:solidFill>
                <a:latin typeface="Calibri"/>
                <a:ea typeface="Calibri"/>
                <a:cs typeface="Calibri"/>
                <a:sym typeface="Calibri"/>
              </a:defRPr>
            </a:lvl3pPr>
            <a:lvl4pPr marL="1079500" marR="0" lvl="3" indent="0" algn="l" rtl="0">
              <a:spcBef>
                <a:spcPts val="0"/>
              </a:spcBef>
              <a:spcAft>
                <a:spcPts val="0"/>
              </a:spcAft>
              <a:buSzPts val="400"/>
              <a:buNone/>
              <a:defRPr sz="1400" b="0" i="0" u="none" strike="noStrike" cap="none">
                <a:solidFill>
                  <a:schemeClr val="dk1"/>
                </a:solidFill>
                <a:latin typeface="Calibri"/>
                <a:ea typeface="Calibri"/>
                <a:cs typeface="Calibri"/>
                <a:sym typeface="Calibri"/>
              </a:defRPr>
            </a:lvl4pPr>
            <a:lvl5pPr marL="1435100" marR="0" lvl="4" indent="0" algn="l" rtl="0">
              <a:spcBef>
                <a:spcPts val="0"/>
              </a:spcBef>
              <a:spcAft>
                <a:spcPts val="0"/>
              </a:spcAft>
              <a:buSzPts val="400"/>
              <a:buNone/>
              <a:defRPr sz="1400" b="0" i="0" u="none" strike="noStrike" cap="none">
                <a:solidFill>
                  <a:schemeClr val="dk1"/>
                </a:solidFill>
                <a:latin typeface="Calibri"/>
                <a:ea typeface="Calibri"/>
                <a:cs typeface="Calibri"/>
                <a:sym typeface="Calibri"/>
              </a:defRPr>
            </a:lvl5pPr>
            <a:lvl6pPr marL="1790700" marR="0" lvl="5" indent="0" algn="l" rtl="0">
              <a:spcBef>
                <a:spcPts val="0"/>
              </a:spcBef>
              <a:spcAft>
                <a:spcPts val="0"/>
              </a:spcAft>
              <a:buSzPts val="400"/>
              <a:buNone/>
              <a:defRPr sz="1400" b="0" i="0" u="none" strike="noStrike" cap="none">
                <a:solidFill>
                  <a:schemeClr val="dk1"/>
                </a:solidFill>
                <a:latin typeface="Calibri"/>
                <a:ea typeface="Calibri"/>
                <a:cs typeface="Calibri"/>
                <a:sym typeface="Calibri"/>
              </a:defRPr>
            </a:lvl6pPr>
            <a:lvl7pPr marL="2146300" marR="0" lvl="6" indent="0" algn="l" rtl="0">
              <a:spcBef>
                <a:spcPts val="0"/>
              </a:spcBef>
              <a:spcAft>
                <a:spcPts val="0"/>
              </a:spcAft>
              <a:buSzPts val="400"/>
              <a:buNone/>
              <a:defRPr sz="1400" b="0" i="0" u="none" strike="noStrike" cap="none">
                <a:solidFill>
                  <a:schemeClr val="dk1"/>
                </a:solidFill>
                <a:latin typeface="Calibri"/>
                <a:ea typeface="Calibri"/>
                <a:cs typeface="Calibri"/>
                <a:sym typeface="Calibri"/>
              </a:defRPr>
            </a:lvl7pPr>
            <a:lvl8pPr marL="2501900" marR="0" lvl="7" indent="0" algn="l" rtl="0">
              <a:spcBef>
                <a:spcPts val="0"/>
              </a:spcBef>
              <a:spcAft>
                <a:spcPts val="0"/>
              </a:spcAft>
              <a:buSzPts val="400"/>
              <a:buNone/>
              <a:defRPr sz="1400" b="0" i="0" u="none" strike="noStrike" cap="none">
                <a:solidFill>
                  <a:schemeClr val="dk1"/>
                </a:solidFill>
                <a:latin typeface="Calibri"/>
                <a:ea typeface="Calibri"/>
                <a:cs typeface="Calibri"/>
                <a:sym typeface="Calibri"/>
              </a:defRPr>
            </a:lvl8pPr>
            <a:lvl9pPr marL="2870200" marR="0" lvl="8" indent="-12700" algn="l" rtl="0">
              <a:spcBef>
                <a:spcPts val="0"/>
              </a:spcBef>
              <a:spcAft>
                <a:spcPts val="0"/>
              </a:spcAft>
              <a:buSzPts val="400"/>
              <a:buNone/>
              <a:defRPr sz="1400" b="0" i="0" u="none" strike="noStrike" cap="none">
                <a:solidFill>
                  <a:schemeClr val="dk1"/>
                </a:solidFill>
                <a:latin typeface="Calibri"/>
                <a:ea typeface="Calibri"/>
                <a:cs typeface="Calibri"/>
                <a:sym typeface="Calibri"/>
              </a:defRPr>
            </a:lvl9pPr>
          </a:lstStyle>
          <a:p>
            <a:endParaRPr/>
          </a:p>
        </p:txBody>
      </p:sp>
      <p:sp>
        <p:nvSpPr>
          <p:cNvPr id="125" name="Google Shape;125;p29"/>
          <p:cNvSpPr txBox="1">
            <a:spLocks noGrp="1"/>
          </p:cNvSpPr>
          <p:nvPr>
            <p:ph type="ftr" idx="11"/>
          </p:nvPr>
        </p:nvSpPr>
        <p:spPr>
          <a:xfrm>
            <a:off x="3028950" y="4767264"/>
            <a:ext cx="3086100" cy="273900"/>
          </a:xfrm>
          <a:prstGeom prst="rect">
            <a:avLst/>
          </a:prstGeom>
          <a:noFill/>
          <a:ln>
            <a:noFill/>
          </a:ln>
        </p:spPr>
        <p:txBody>
          <a:bodyPr spcFirstLastPara="1" wrap="square" lIns="24875" tIns="24875" rIns="24875" bIns="24875" anchor="ctr" anchorCtr="0">
            <a:noAutofit/>
          </a:bodyPr>
          <a:lstStyle>
            <a:lvl1pPr marL="0" marR="0" lvl="0" indent="0" algn="ctr" rtl="0">
              <a:spcBef>
                <a:spcPts val="0"/>
              </a:spcBef>
              <a:spcAft>
                <a:spcPts val="0"/>
              </a:spcAft>
              <a:buSzPts val="400"/>
              <a:buNone/>
              <a:defRPr sz="1000" b="0" i="0" u="none" strike="noStrike" cap="none">
                <a:solidFill>
                  <a:srgbClr val="888888"/>
                </a:solidFill>
                <a:latin typeface="Calibri"/>
                <a:ea typeface="Calibri"/>
                <a:cs typeface="Calibri"/>
                <a:sym typeface="Calibri"/>
              </a:defRPr>
            </a:lvl1pPr>
            <a:lvl2pPr marL="355600" marR="0" lvl="1" indent="0" algn="l" rtl="0">
              <a:spcBef>
                <a:spcPts val="0"/>
              </a:spcBef>
              <a:spcAft>
                <a:spcPts val="0"/>
              </a:spcAft>
              <a:buSzPts val="400"/>
              <a:buNone/>
              <a:defRPr sz="1400" b="0" i="0" u="none" strike="noStrike" cap="none">
                <a:solidFill>
                  <a:schemeClr val="dk1"/>
                </a:solidFill>
                <a:latin typeface="Calibri"/>
                <a:ea typeface="Calibri"/>
                <a:cs typeface="Calibri"/>
                <a:sym typeface="Calibri"/>
              </a:defRPr>
            </a:lvl2pPr>
            <a:lvl3pPr marL="711200" marR="0" lvl="2" indent="0" algn="l" rtl="0">
              <a:spcBef>
                <a:spcPts val="0"/>
              </a:spcBef>
              <a:spcAft>
                <a:spcPts val="0"/>
              </a:spcAft>
              <a:buSzPts val="400"/>
              <a:buNone/>
              <a:defRPr sz="1400" b="0" i="0" u="none" strike="noStrike" cap="none">
                <a:solidFill>
                  <a:schemeClr val="dk1"/>
                </a:solidFill>
                <a:latin typeface="Calibri"/>
                <a:ea typeface="Calibri"/>
                <a:cs typeface="Calibri"/>
                <a:sym typeface="Calibri"/>
              </a:defRPr>
            </a:lvl3pPr>
            <a:lvl4pPr marL="1079500" marR="0" lvl="3" indent="0" algn="l" rtl="0">
              <a:spcBef>
                <a:spcPts val="0"/>
              </a:spcBef>
              <a:spcAft>
                <a:spcPts val="0"/>
              </a:spcAft>
              <a:buSzPts val="400"/>
              <a:buNone/>
              <a:defRPr sz="1400" b="0" i="0" u="none" strike="noStrike" cap="none">
                <a:solidFill>
                  <a:schemeClr val="dk1"/>
                </a:solidFill>
                <a:latin typeface="Calibri"/>
                <a:ea typeface="Calibri"/>
                <a:cs typeface="Calibri"/>
                <a:sym typeface="Calibri"/>
              </a:defRPr>
            </a:lvl4pPr>
            <a:lvl5pPr marL="1435100" marR="0" lvl="4" indent="0" algn="l" rtl="0">
              <a:spcBef>
                <a:spcPts val="0"/>
              </a:spcBef>
              <a:spcAft>
                <a:spcPts val="0"/>
              </a:spcAft>
              <a:buSzPts val="400"/>
              <a:buNone/>
              <a:defRPr sz="1400" b="0" i="0" u="none" strike="noStrike" cap="none">
                <a:solidFill>
                  <a:schemeClr val="dk1"/>
                </a:solidFill>
                <a:latin typeface="Calibri"/>
                <a:ea typeface="Calibri"/>
                <a:cs typeface="Calibri"/>
                <a:sym typeface="Calibri"/>
              </a:defRPr>
            </a:lvl5pPr>
            <a:lvl6pPr marL="1790700" marR="0" lvl="5" indent="0" algn="l" rtl="0">
              <a:spcBef>
                <a:spcPts val="0"/>
              </a:spcBef>
              <a:spcAft>
                <a:spcPts val="0"/>
              </a:spcAft>
              <a:buSzPts val="400"/>
              <a:buNone/>
              <a:defRPr sz="1400" b="0" i="0" u="none" strike="noStrike" cap="none">
                <a:solidFill>
                  <a:schemeClr val="dk1"/>
                </a:solidFill>
                <a:latin typeface="Calibri"/>
                <a:ea typeface="Calibri"/>
                <a:cs typeface="Calibri"/>
                <a:sym typeface="Calibri"/>
              </a:defRPr>
            </a:lvl6pPr>
            <a:lvl7pPr marL="2146300" marR="0" lvl="6" indent="0" algn="l" rtl="0">
              <a:spcBef>
                <a:spcPts val="0"/>
              </a:spcBef>
              <a:spcAft>
                <a:spcPts val="0"/>
              </a:spcAft>
              <a:buSzPts val="400"/>
              <a:buNone/>
              <a:defRPr sz="1400" b="0" i="0" u="none" strike="noStrike" cap="none">
                <a:solidFill>
                  <a:schemeClr val="dk1"/>
                </a:solidFill>
                <a:latin typeface="Calibri"/>
                <a:ea typeface="Calibri"/>
                <a:cs typeface="Calibri"/>
                <a:sym typeface="Calibri"/>
              </a:defRPr>
            </a:lvl7pPr>
            <a:lvl8pPr marL="2501900" marR="0" lvl="7" indent="0" algn="l" rtl="0">
              <a:spcBef>
                <a:spcPts val="0"/>
              </a:spcBef>
              <a:spcAft>
                <a:spcPts val="0"/>
              </a:spcAft>
              <a:buSzPts val="400"/>
              <a:buNone/>
              <a:defRPr sz="1400" b="0" i="0" u="none" strike="noStrike" cap="none">
                <a:solidFill>
                  <a:schemeClr val="dk1"/>
                </a:solidFill>
                <a:latin typeface="Calibri"/>
                <a:ea typeface="Calibri"/>
                <a:cs typeface="Calibri"/>
                <a:sym typeface="Calibri"/>
              </a:defRPr>
            </a:lvl8pPr>
            <a:lvl9pPr marL="2870200" marR="0" lvl="8" indent="-12700" algn="l" rtl="0">
              <a:spcBef>
                <a:spcPts val="0"/>
              </a:spcBef>
              <a:spcAft>
                <a:spcPts val="0"/>
              </a:spcAft>
              <a:buSzPts val="400"/>
              <a:buNone/>
              <a:defRPr sz="1400" b="0" i="0" u="none" strike="noStrike" cap="none">
                <a:solidFill>
                  <a:schemeClr val="dk1"/>
                </a:solidFill>
                <a:latin typeface="Calibri"/>
                <a:ea typeface="Calibri"/>
                <a:cs typeface="Calibri"/>
                <a:sym typeface="Calibri"/>
              </a:defRPr>
            </a:lvl9pPr>
          </a:lstStyle>
          <a:p>
            <a:endParaRPr/>
          </a:p>
        </p:txBody>
      </p:sp>
      <p:sp>
        <p:nvSpPr>
          <p:cNvPr id="126" name="Google Shape;126;p29"/>
          <p:cNvSpPr txBox="1">
            <a:spLocks noGrp="1"/>
          </p:cNvSpPr>
          <p:nvPr>
            <p:ph type="sldNum" idx="12"/>
          </p:nvPr>
        </p:nvSpPr>
        <p:spPr>
          <a:xfrm>
            <a:off x="6457950" y="4767264"/>
            <a:ext cx="2057400" cy="273900"/>
          </a:xfrm>
          <a:prstGeom prst="rect">
            <a:avLst/>
          </a:prstGeom>
          <a:noFill/>
          <a:ln>
            <a:noFill/>
          </a:ln>
        </p:spPr>
        <p:txBody>
          <a:bodyPr spcFirstLastPara="1" wrap="square" lIns="24875" tIns="12425" rIns="24875" bIns="12425" anchor="ctr" anchorCtr="0">
            <a:noAutofit/>
          </a:bodyPr>
          <a:lstStyle>
            <a:lvl1pPr marL="0" marR="0" lvl="0" indent="0" algn="r" rtl="0">
              <a:spcBef>
                <a:spcPts val="0"/>
              </a:spcBef>
              <a:buNone/>
              <a:defRPr sz="1000" b="0" i="0" u="none" strike="noStrike" cap="none">
                <a:solidFill>
                  <a:srgbClr val="888888"/>
                </a:solidFill>
                <a:latin typeface="Calibri"/>
                <a:ea typeface="Calibri"/>
                <a:cs typeface="Calibri"/>
                <a:sym typeface="Calibri"/>
              </a:defRPr>
            </a:lvl1pPr>
            <a:lvl2pPr marL="0" marR="0" lvl="1" indent="0" algn="r" rtl="0">
              <a:spcBef>
                <a:spcPts val="0"/>
              </a:spcBef>
              <a:buNone/>
              <a:defRPr sz="1000" b="0" i="0" u="none" strike="noStrike" cap="none">
                <a:solidFill>
                  <a:srgbClr val="888888"/>
                </a:solidFill>
                <a:latin typeface="Calibri"/>
                <a:ea typeface="Calibri"/>
                <a:cs typeface="Calibri"/>
                <a:sym typeface="Calibri"/>
              </a:defRPr>
            </a:lvl2pPr>
            <a:lvl3pPr marL="0" marR="0" lvl="2" indent="0" algn="r" rtl="0">
              <a:spcBef>
                <a:spcPts val="0"/>
              </a:spcBef>
              <a:buNone/>
              <a:defRPr sz="1000" b="0" i="0" u="none" strike="noStrike" cap="none">
                <a:solidFill>
                  <a:srgbClr val="888888"/>
                </a:solidFill>
                <a:latin typeface="Calibri"/>
                <a:ea typeface="Calibri"/>
                <a:cs typeface="Calibri"/>
                <a:sym typeface="Calibri"/>
              </a:defRPr>
            </a:lvl3pPr>
            <a:lvl4pPr marL="0" marR="0" lvl="3" indent="0" algn="r" rtl="0">
              <a:spcBef>
                <a:spcPts val="0"/>
              </a:spcBef>
              <a:buNone/>
              <a:defRPr sz="1000" b="0" i="0" u="none" strike="noStrike" cap="none">
                <a:solidFill>
                  <a:srgbClr val="888888"/>
                </a:solidFill>
                <a:latin typeface="Calibri"/>
                <a:ea typeface="Calibri"/>
                <a:cs typeface="Calibri"/>
                <a:sym typeface="Calibri"/>
              </a:defRPr>
            </a:lvl4pPr>
            <a:lvl5pPr marL="0" marR="0" lvl="4" indent="0" algn="r" rtl="0">
              <a:spcBef>
                <a:spcPts val="0"/>
              </a:spcBef>
              <a:buNone/>
              <a:defRPr sz="1000" b="0" i="0" u="none" strike="noStrike" cap="none">
                <a:solidFill>
                  <a:srgbClr val="888888"/>
                </a:solidFill>
                <a:latin typeface="Calibri"/>
                <a:ea typeface="Calibri"/>
                <a:cs typeface="Calibri"/>
                <a:sym typeface="Calibri"/>
              </a:defRPr>
            </a:lvl5pPr>
            <a:lvl6pPr marL="0" marR="0" lvl="5" indent="0" algn="r" rtl="0">
              <a:spcBef>
                <a:spcPts val="0"/>
              </a:spcBef>
              <a:buNone/>
              <a:defRPr sz="1000" b="0" i="0" u="none" strike="noStrike" cap="none">
                <a:solidFill>
                  <a:srgbClr val="888888"/>
                </a:solidFill>
                <a:latin typeface="Calibri"/>
                <a:ea typeface="Calibri"/>
                <a:cs typeface="Calibri"/>
                <a:sym typeface="Calibri"/>
              </a:defRPr>
            </a:lvl6pPr>
            <a:lvl7pPr marL="0" marR="0" lvl="6" indent="0" algn="r" rtl="0">
              <a:spcBef>
                <a:spcPts val="0"/>
              </a:spcBef>
              <a:buNone/>
              <a:defRPr sz="1000" b="0" i="0" u="none" strike="noStrike" cap="none">
                <a:solidFill>
                  <a:srgbClr val="888888"/>
                </a:solidFill>
                <a:latin typeface="Calibri"/>
                <a:ea typeface="Calibri"/>
                <a:cs typeface="Calibri"/>
                <a:sym typeface="Calibri"/>
              </a:defRPr>
            </a:lvl7pPr>
            <a:lvl8pPr marL="0" marR="0" lvl="7" indent="0" algn="r" rtl="0">
              <a:spcBef>
                <a:spcPts val="0"/>
              </a:spcBef>
              <a:buNone/>
              <a:defRPr sz="1000" b="0" i="0" u="none" strike="noStrike" cap="none">
                <a:solidFill>
                  <a:srgbClr val="888888"/>
                </a:solidFill>
                <a:latin typeface="Calibri"/>
                <a:ea typeface="Calibri"/>
                <a:cs typeface="Calibri"/>
                <a:sym typeface="Calibri"/>
              </a:defRPr>
            </a:lvl8pPr>
            <a:lvl9pPr marL="0" marR="0" lvl="8" indent="0" algn="r" rtl="0">
              <a:spcBef>
                <a:spcPts val="0"/>
              </a:spcBef>
              <a:buNone/>
              <a:defRPr sz="10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Header + Content">
  <p:cSld name="Header + Content">
    <p:spTree>
      <p:nvGrpSpPr>
        <p:cNvPr id="1" name="Shape 127"/>
        <p:cNvGrpSpPr/>
        <p:nvPr/>
      </p:nvGrpSpPr>
      <p:grpSpPr>
        <a:xfrm>
          <a:off x="0" y="0"/>
          <a:ext cx="0" cy="0"/>
          <a:chOff x="0" y="0"/>
          <a:chExt cx="0" cy="0"/>
        </a:xfrm>
      </p:grpSpPr>
      <p:sp>
        <p:nvSpPr>
          <p:cNvPr id="128" name="Google Shape;128;p30"/>
          <p:cNvSpPr txBox="1">
            <a:spLocks noGrp="1"/>
          </p:cNvSpPr>
          <p:nvPr>
            <p:ph type="body" idx="1"/>
          </p:nvPr>
        </p:nvSpPr>
        <p:spPr>
          <a:xfrm>
            <a:off x="659305" y="1302544"/>
            <a:ext cx="8196300" cy="3011700"/>
          </a:xfrm>
          <a:prstGeom prst="rect">
            <a:avLst/>
          </a:prstGeom>
          <a:noFill/>
          <a:ln>
            <a:noFill/>
          </a:ln>
        </p:spPr>
        <p:txBody>
          <a:bodyPr spcFirstLastPara="1" wrap="square" lIns="71100" tIns="35550" rIns="71100" bIns="35550" anchor="t" anchorCtr="0">
            <a:noAutofit/>
          </a:bodyPr>
          <a:lstStyle>
            <a:lvl1pPr marL="457200" lvl="0" indent="-317500" algn="l" rtl="0">
              <a:lnSpc>
                <a:spcPct val="90000"/>
              </a:lnSpc>
              <a:spcBef>
                <a:spcPts val="800"/>
              </a:spcBef>
              <a:spcAft>
                <a:spcPts val="0"/>
              </a:spcAft>
              <a:buClr>
                <a:srgbClr val="4B2E83"/>
              </a:buClr>
              <a:buSzPts val="1400"/>
              <a:buFont typeface="Merriweather Sans"/>
              <a:buChar char="&gt;"/>
              <a:defRPr sz="1400" b="1" i="0">
                <a:solidFill>
                  <a:srgbClr val="4B2E83"/>
                </a:solidFill>
                <a:latin typeface="Open Sans"/>
                <a:ea typeface="Open Sans"/>
                <a:cs typeface="Open Sans"/>
                <a:sym typeface="Open Sans"/>
              </a:defRPr>
            </a:lvl1pPr>
            <a:lvl2pPr marL="914400" lvl="1" indent="-304800" algn="l" rtl="0">
              <a:lnSpc>
                <a:spcPct val="90000"/>
              </a:lnSpc>
              <a:spcBef>
                <a:spcPts val="1700"/>
              </a:spcBef>
              <a:spcAft>
                <a:spcPts val="0"/>
              </a:spcAft>
              <a:buClr>
                <a:srgbClr val="4B2E83"/>
              </a:buClr>
              <a:buSzPts val="1200"/>
              <a:buChar char="○"/>
              <a:defRPr sz="1200" b="1" i="0">
                <a:solidFill>
                  <a:srgbClr val="4B2E83"/>
                </a:solidFill>
                <a:latin typeface="Open Sans"/>
                <a:ea typeface="Open Sans"/>
                <a:cs typeface="Open Sans"/>
                <a:sym typeface="Open Sans"/>
              </a:defRPr>
            </a:lvl2pPr>
            <a:lvl3pPr marL="1371600" lvl="2" indent="-298450" algn="l" rtl="0">
              <a:lnSpc>
                <a:spcPct val="90000"/>
              </a:lnSpc>
              <a:spcBef>
                <a:spcPts val="1700"/>
              </a:spcBef>
              <a:spcAft>
                <a:spcPts val="0"/>
              </a:spcAft>
              <a:buClr>
                <a:srgbClr val="4B2E83"/>
              </a:buClr>
              <a:buSzPts val="1100"/>
              <a:buFont typeface="Merriweather Sans"/>
              <a:buChar char="&gt;"/>
              <a:defRPr sz="1100" b="1" i="0">
                <a:solidFill>
                  <a:srgbClr val="4B2E83"/>
                </a:solidFill>
                <a:latin typeface="Open Sans"/>
                <a:ea typeface="Open Sans"/>
                <a:cs typeface="Open Sans"/>
                <a:sym typeface="Open Sans"/>
              </a:defRPr>
            </a:lvl3pPr>
            <a:lvl4pPr marL="1828800" lvl="3" indent="-285750" algn="l" rtl="0">
              <a:lnSpc>
                <a:spcPct val="90000"/>
              </a:lnSpc>
              <a:spcBef>
                <a:spcPts val="1700"/>
              </a:spcBef>
              <a:spcAft>
                <a:spcPts val="0"/>
              </a:spcAft>
              <a:buClr>
                <a:srgbClr val="4B2E83"/>
              </a:buClr>
              <a:buSzPts val="900"/>
              <a:buChar char="●"/>
              <a:defRPr sz="900" b="1" i="0">
                <a:solidFill>
                  <a:srgbClr val="4B2E83"/>
                </a:solidFill>
                <a:latin typeface="Open Sans"/>
                <a:ea typeface="Open Sans"/>
                <a:cs typeface="Open Sans"/>
                <a:sym typeface="Open Sans"/>
              </a:defRPr>
            </a:lvl4pPr>
            <a:lvl5pPr marL="2286000" lvl="4" indent="-279400" algn="l" rtl="0">
              <a:lnSpc>
                <a:spcPct val="90000"/>
              </a:lnSpc>
              <a:spcBef>
                <a:spcPts val="1700"/>
              </a:spcBef>
              <a:spcAft>
                <a:spcPts val="0"/>
              </a:spcAft>
              <a:buClr>
                <a:srgbClr val="4B2E83"/>
              </a:buClr>
              <a:buSzPts val="800"/>
              <a:buFont typeface="Merriweather Sans"/>
              <a:buChar char="&gt;"/>
              <a:defRPr sz="800" b="1" i="0">
                <a:solidFill>
                  <a:srgbClr val="4B2E83"/>
                </a:solidFill>
                <a:latin typeface="Open Sans"/>
                <a:ea typeface="Open Sans"/>
                <a:cs typeface="Open Sans"/>
                <a:sym typeface="Open Sans"/>
              </a:defRPr>
            </a:lvl5pPr>
            <a:lvl6pPr marL="2743200" lvl="5" indent="-317500" algn="l" rtl="0">
              <a:lnSpc>
                <a:spcPct val="90000"/>
              </a:lnSpc>
              <a:spcBef>
                <a:spcPts val="1700"/>
              </a:spcBef>
              <a:spcAft>
                <a:spcPts val="0"/>
              </a:spcAft>
              <a:buClr>
                <a:schemeClr val="dk1"/>
              </a:buClr>
              <a:buSzPts val="1400"/>
              <a:buChar char="■"/>
              <a:defRPr/>
            </a:lvl6pPr>
            <a:lvl7pPr marL="3200400" lvl="6" indent="-317500" algn="l" rtl="0">
              <a:lnSpc>
                <a:spcPct val="90000"/>
              </a:lnSpc>
              <a:spcBef>
                <a:spcPts val="1700"/>
              </a:spcBef>
              <a:spcAft>
                <a:spcPts val="0"/>
              </a:spcAft>
              <a:buClr>
                <a:schemeClr val="dk1"/>
              </a:buClr>
              <a:buSzPts val="1400"/>
              <a:buChar char="●"/>
              <a:defRPr/>
            </a:lvl7pPr>
            <a:lvl8pPr marL="3657600" lvl="7" indent="-317500" algn="l" rtl="0">
              <a:lnSpc>
                <a:spcPct val="90000"/>
              </a:lnSpc>
              <a:spcBef>
                <a:spcPts val="1700"/>
              </a:spcBef>
              <a:spcAft>
                <a:spcPts val="0"/>
              </a:spcAft>
              <a:buClr>
                <a:schemeClr val="dk1"/>
              </a:buClr>
              <a:buSzPts val="1400"/>
              <a:buChar char="○"/>
              <a:defRPr/>
            </a:lvl8pPr>
            <a:lvl9pPr marL="4114800" lvl="8" indent="-317500" algn="l" rtl="0">
              <a:lnSpc>
                <a:spcPct val="90000"/>
              </a:lnSpc>
              <a:spcBef>
                <a:spcPts val="1700"/>
              </a:spcBef>
              <a:spcAft>
                <a:spcPts val="1700"/>
              </a:spcAft>
              <a:buClr>
                <a:schemeClr val="dk1"/>
              </a:buClr>
              <a:buSzPts val="1400"/>
              <a:buChar char="■"/>
              <a:defRPr/>
            </a:lvl9pPr>
          </a:lstStyle>
          <a:p>
            <a:endParaRPr/>
          </a:p>
        </p:txBody>
      </p:sp>
      <p:pic>
        <p:nvPicPr>
          <p:cNvPr id="129" name="Google Shape;129;p30" descr="W Logo_Purple_2685_HEX.png"/>
          <p:cNvPicPr preferRelativeResize="0"/>
          <p:nvPr/>
        </p:nvPicPr>
        <p:blipFill rotWithShape="1">
          <a:blip r:embed="rId2">
            <a:alphaModFix/>
          </a:blip>
          <a:srcRect/>
          <a:stretch/>
        </p:blipFill>
        <p:spPr>
          <a:xfrm>
            <a:off x="7448139" y="4462058"/>
            <a:ext cx="1371600" cy="692658"/>
          </a:xfrm>
          <a:prstGeom prst="rect">
            <a:avLst/>
          </a:prstGeom>
          <a:noFill/>
          <a:ln>
            <a:noFill/>
          </a:ln>
        </p:spPr>
      </p:pic>
      <p:pic>
        <p:nvPicPr>
          <p:cNvPr id="130" name="Google Shape;130;p30" descr="Bar_RtAngle_7502_RGB.png"/>
          <p:cNvPicPr preferRelativeResize="0"/>
          <p:nvPr/>
        </p:nvPicPr>
        <p:blipFill rotWithShape="1">
          <a:blip r:embed="rId3">
            <a:alphaModFix/>
          </a:blip>
          <a:srcRect/>
          <a:stretch/>
        </p:blipFill>
        <p:spPr>
          <a:xfrm>
            <a:off x="784225" y="1078354"/>
            <a:ext cx="1358183" cy="50287"/>
          </a:xfrm>
          <a:prstGeom prst="rect">
            <a:avLst/>
          </a:prstGeom>
          <a:noFill/>
          <a:ln>
            <a:noFill/>
          </a:ln>
        </p:spPr>
      </p:pic>
      <p:sp>
        <p:nvSpPr>
          <p:cNvPr id="131" name="Google Shape;131;p30"/>
          <p:cNvSpPr txBox="1">
            <a:spLocks noGrp="1"/>
          </p:cNvSpPr>
          <p:nvPr>
            <p:ph type="title"/>
          </p:nvPr>
        </p:nvSpPr>
        <p:spPr>
          <a:xfrm>
            <a:off x="671759" y="278633"/>
            <a:ext cx="8183700" cy="744000"/>
          </a:xfrm>
          <a:prstGeom prst="rect">
            <a:avLst/>
          </a:prstGeom>
          <a:noFill/>
          <a:ln>
            <a:noFill/>
          </a:ln>
        </p:spPr>
        <p:txBody>
          <a:bodyPr spcFirstLastPara="1" wrap="square" lIns="71100" tIns="35550" rIns="71100" bIns="35550" anchor="b" anchorCtr="0">
            <a:noAutofit/>
          </a:bodyPr>
          <a:lstStyle>
            <a:lvl1pPr lvl="0" algn="l" rtl="0">
              <a:lnSpc>
                <a:spcPct val="90000"/>
              </a:lnSpc>
              <a:spcBef>
                <a:spcPts val="0"/>
              </a:spcBef>
              <a:spcAft>
                <a:spcPts val="0"/>
              </a:spcAft>
              <a:buClr>
                <a:schemeClr val="dk1"/>
              </a:buClr>
              <a:buSzPts val="1800"/>
              <a:buFont typeface="Encode Sans Black"/>
              <a:buNone/>
              <a:defRPr sz="1800" b="1" i="0">
                <a:latin typeface="Encode Sans Black"/>
                <a:ea typeface="Encode Sans Black"/>
                <a:cs typeface="Encode Sans Black"/>
                <a:sym typeface="Encode Sans Black"/>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132" name="Google Shape;132;p30"/>
          <p:cNvSpPr txBox="1">
            <a:spLocks noGrp="1"/>
          </p:cNvSpPr>
          <p:nvPr>
            <p:ph type="sldNum" idx="12"/>
          </p:nvPr>
        </p:nvSpPr>
        <p:spPr>
          <a:xfrm>
            <a:off x="8556784" y="4749851"/>
            <a:ext cx="548700" cy="393600"/>
          </a:xfrm>
          <a:prstGeom prst="rect">
            <a:avLst/>
          </a:prstGeom>
        </p:spPr>
        <p:txBody>
          <a:bodyPr spcFirstLastPara="1" wrap="square" lIns="95050" tIns="95050" rIns="95050" bIns="95050" anchor="t" anchorCtr="0">
            <a:noAutofit/>
          </a:bodyPr>
          <a:lstStyle>
            <a:lvl1pPr lvl="0">
              <a:buNone/>
              <a:defRPr sz="1300">
                <a:solidFill>
                  <a:srgbClr val="4B2E83"/>
                </a:solidFill>
                <a:latin typeface="Open Sans"/>
                <a:ea typeface="Open Sans"/>
                <a:cs typeface="Open Sans"/>
                <a:sym typeface="Open Sans"/>
              </a:defRPr>
            </a:lvl1pPr>
            <a:lvl2pPr lvl="1">
              <a:buNone/>
              <a:defRPr sz="1300">
                <a:solidFill>
                  <a:srgbClr val="4B2E83"/>
                </a:solidFill>
                <a:latin typeface="Open Sans"/>
                <a:ea typeface="Open Sans"/>
                <a:cs typeface="Open Sans"/>
                <a:sym typeface="Open Sans"/>
              </a:defRPr>
            </a:lvl2pPr>
            <a:lvl3pPr lvl="2">
              <a:buNone/>
              <a:defRPr sz="1300">
                <a:solidFill>
                  <a:srgbClr val="4B2E83"/>
                </a:solidFill>
                <a:latin typeface="Open Sans"/>
                <a:ea typeface="Open Sans"/>
                <a:cs typeface="Open Sans"/>
                <a:sym typeface="Open Sans"/>
              </a:defRPr>
            </a:lvl3pPr>
            <a:lvl4pPr lvl="3">
              <a:buNone/>
              <a:defRPr sz="1300">
                <a:solidFill>
                  <a:srgbClr val="4B2E83"/>
                </a:solidFill>
                <a:latin typeface="Open Sans"/>
                <a:ea typeface="Open Sans"/>
                <a:cs typeface="Open Sans"/>
                <a:sym typeface="Open Sans"/>
              </a:defRPr>
            </a:lvl4pPr>
            <a:lvl5pPr lvl="4">
              <a:buNone/>
              <a:defRPr sz="1300">
                <a:solidFill>
                  <a:srgbClr val="4B2E83"/>
                </a:solidFill>
                <a:latin typeface="Open Sans"/>
                <a:ea typeface="Open Sans"/>
                <a:cs typeface="Open Sans"/>
                <a:sym typeface="Open Sans"/>
              </a:defRPr>
            </a:lvl5pPr>
            <a:lvl6pPr lvl="5">
              <a:buNone/>
              <a:defRPr sz="1300">
                <a:solidFill>
                  <a:srgbClr val="4B2E83"/>
                </a:solidFill>
                <a:latin typeface="Open Sans"/>
                <a:ea typeface="Open Sans"/>
                <a:cs typeface="Open Sans"/>
                <a:sym typeface="Open Sans"/>
              </a:defRPr>
            </a:lvl6pPr>
            <a:lvl7pPr lvl="6">
              <a:buNone/>
              <a:defRPr sz="1300">
                <a:solidFill>
                  <a:srgbClr val="4B2E83"/>
                </a:solidFill>
                <a:latin typeface="Open Sans"/>
                <a:ea typeface="Open Sans"/>
                <a:cs typeface="Open Sans"/>
                <a:sym typeface="Open Sans"/>
              </a:defRPr>
            </a:lvl7pPr>
            <a:lvl8pPr lvl="7">
              <a:buNone/>
              <a:defRPr sz="1300">
                <a:solidFill>
                  <a:srgbClr val="4B2E83"/>
                </a:solidFill>
                <a:latin typeface="Open Sans"/>
                <a:ea typeface="Open Sans"/>
                <a:cs typeface="Open Sans"/>
                <a:sym typeface="Open Sans"/>
              </a:defRPr>
            </a:lvl8pPr>
            <a:lvl9pPr lvl="8">
              <a:buNone/>
              <a:defRPr sz="1300">
                <a:solidFill>
                  <a:srgbClr val="4B2E83"/>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Header + Subheader + Content">
  <p:cSld name="Header + Subheader + Content">
    <p:spTree>
      <p:nvGrpSpPr>
        <p:cNvPr id="1" name="Shape 133"/>
        <p:cNvGrpSpPr/>
        <p:nvPr/>
      </p:nvGrpSpPr>
      <p:grpSpPr>
        <a:xfrm>
          <a:off x="0" y="0"/>
          <a:ext cx="0" cy="0"/>
          <a:chOff x="0" y="0"/>
          <a:chExt cx="0" cy="0"/>
        </a:xfrm>
      </p:grpSpPr>
      <p:sp>
        <p:nvSpPr>
          <p:cNvPr id="134" name="Google Shape;134;p31"/>
          <p:cNvSpPr txBox="1">
            <a:spLocks noGrp="1"/>
          </p:cNvSpPr>
          <p:nvPr>
            <p:ph type="body" idx="1"/>
          </p:nvPr>
        </p:nvSpPr>
        <p:spPr>
          <a:xfrm>
            <a:off x="671757" y="278633"/>
            <a:ext cx="8184600" cy="744000"/>
          </a:xfrm>
          <a:prstGeom prst="rect">
            <a:avLst/>
          </a:prstGeom>
          <a:noFill/>
          <a:ln>
            <a:noFill/>
          </a:ln>
        </p:spPr>
        <p:txBody>
          <a:bodyPr spcFirstLastPara="1" wrap="square" lIns="91425" tIns="45700" rIns="91425" bIns="45700" anchor="b" anchorCtr="0">
            <a:noAutofit/>
          </a:bodyPr>
          <a:lstStyle>
            <a:lvl1pPr marL="457200" lvl="0" indent="-228600" algn="l" rtl="0">
              <a:lnSpc>
                <a:spcPct val="90000"/>
              </a:lnSpc>
              <a:spcBef>
                <a:spcPts val="600"/>
              </a:spcBef>
              <a:spcAft>
                <a:spcPts val="0"/>
              </a:spcAft>
              <a:buClr>
                <a:srgbClr val="FFFFFF"/>
              </a:buClr>
              <a:buSzPts val="3000"/>
              <a:buNone/>
              <a:defRPr sz="3000" b="0" i="0">
                <a:solidFill>
                  <a:srgbClr val="FFFFFF"/>
                </a:solidFill>
                <a:latin typeface="Encode Sans Black"/>
                <a:ea typeface="Encode Sans Black"/>
                <a:cs typeface="Encode Sans Black"/>
                <a:sym typeface="Encode Sans Black"/>
              </a:defRPr>
            </a:lvl1pPr>
            <a:lvl2pPr marL="914400" lvl="1" indent="-228600" algn="l" rtl="0">
              <a:lnSpc>
                <a:spcPct val="100000"/>
              </a:lnSpc>
              <a:spcBef>
                <a:spcPts val="560"/>
              </a:spcBef>
              <a:spcAft>
                <a:spcPts val="0"/>
              </a:spcAft>
              <a:buClr>
                <a:srgbClr val="E8D3A2"/>
              </a:buClr>
              <a:buSzPts val="2800"/>
              <a:buNone/>
              <a:defRPr b="0" i="0">
                <a:solidFill>
                  <a:srgbClr val="E8D3A2"/>
                </a:solidFill>
                <a:latin typeface="Encode Sans Black"/>
                <a:ea typeface="Encode Sans Black"/>
                <a:cs typeface="Encode Sans Black"/>
                <a:sym typeface="Encode Sans Black"/>
              </a:defRPr>
            </a:lvl2pPr>
            <a:lvl3pPr marL="1371600" lvl="2" indent="-228600" algn="l" rtl="0">
              <a:lnSpc>
                <a:spcPct val="100000"/>
              </a:lnSpc>
              <a:spcBef>
                <a:spcPts val="480"/>
              </a:spcBef>
              <a:spcAft>
                <a:spcPts val="0"/>
              </a:spcAft>
              <a:buClr>
                <a:srgbClr val="E8D3A2"/>
              </a:buClr>
              <a:buSzPts val="2400"/>
              <a:buNone/>
              <a:defRPr b="0" i="0">
                <a:solidFill>
                  <a:srgbClr val="E8D3A2"/>
                </a:solidFill>
                <a:latin typeface="Encode Sans Black"/>
                <a:ea typeface="Encode Sans Black"/>
                <a:cs typeface="Encode Sans Black"/>
                <a:sym typeface="Encode Sans Black"/>
              </a:defRPr>
            </a:lvl3pPr>
            <a:lvl4pPr marL="1828800" lvl="3" indent="-228600" algn="l" rtl="0">
              <a:lnSpc>
                <a:spcPct val="100000"/>
              </a:lnSpc>
              <a:spcBef>
                <a:spcPts val="400"/>
              </a:spcBef>
              <a:spcAft>
                <a:spcPts val="0"/>
              </a:spcAft>
              <a:buClr>
                <a:srgbClr val="E8D3A2"/>
              </a:buClr>
              <a:buSzPts val="2000"/>
              <a:buNone/>
              <a:defRPr b="0" i="0">
                <a:solidFill>
                  <a:srgbClr val="E8D3A2"/>
                </a:solidFill>
                <a:latin typeface="Encode Sans Black"/>
                <a:ea typeface="Encode Sans Black"/>
                <a:cs typeface="Encode Sans Black"/>
                <a:sym typeface="Encode Sans Black"/>
              </a:defRPr>
            </a:lvl4pPr>
            <a:lvl5pPr marL="2286000" lvl="4" indent="-228600" algn="l" rtl="0">
              <a:lnSpc>
                <a:spcPct val="100000"/>
              </a:lnSpc>
              <a:spcBef>
                <a:spcPts val="400"/>
              </a:spcBef>
              <a:spcAft>
                <a:spcPts val="0"/>
              </a:spcAft>
              <a:buClr>
                <a:srgbClr val="E8D3A2"/>
              </a:buClr>
              <a:buSzPts val="2000"/>
              <a:buNone/>
              <a:defRPr b="0" i="0">
                <a:solidFill>
                  <a:srgbClr val="E8D3A2"/>
                </a:solidFill>
                <a:latin typeface="Encode Sans Black"/>
                <a:ea typeface="Encode Sans Black"/>
                <a:cs typeface="Encode Sans Black"/>
                <a:sym typeface="Encode Sans Black"/>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135" name="Google Shape;135;p31"/>
          <p:cNvSpPr txBox="1">
            <a:spLocks noGrp="1"/>
          </p:cNvSpPr>
          <p:nvPr>
            <p:ph type="body" idx="2"/>
          </p:nvPr>
        </p:nvSpPr>
        <p:spPr>
          <a:xfrm>
            <a:off x="659305" y="1740179"/>
            <a:ext cx="8197200" cy="2857500"/>
          </a:xfrm>
          <a:prstGeom prst="rect">
            <a:avLst/>
          </a:prstGeom>
          <a:noFill/>
          <a:ln>
            <a:noFill/>
          </a:ln>
        </p:spPr>
        <p:txBody>
          <a:bodyPr spcFirstLastPara="1" wrap="square" lIns="91425" tIns="45700" rIns="91425" bIns="45700" anchor="t" anchorCtr="0">
            <a:noAutofit/>
          </a:bodyPr>
          <a:lstStyle>
            <a:lvl1pPr marL="457200" lvl="0" indent="-381000" algn="l" rtl="0">
              <a:lnSpc>
                <a:spcPct val="100000"/>
              </a:lnSpc>
              <a:spcBef>
                <a:spcPts val="480"/>
              </a:spcBef>
              <a:spcAft>
                <a:spcPts val="0"/>
              </a:spcAft>
              <a:buClr>
                <a:srgbClr val="FFFFFF"/>
              </a:buClr>
              <a:buSzPts val="2400"/>
              <a:buFont typeface="Merriweather Sans"/>
              <a:buChar char="&gt;"/>
              <a:defRPr sz="2400" b="1" i="0">
                <a:solidFill>
                  <a:srgbClr val="FFFFFF"/>
                </a:solidFill>
                <a:latin typeface="Open Sans"/>
                <a:ea typeface="Open Sans"/>
                <a:cs typeface="Open Sans"/>
                <a:sym typeface="Open Sans"/>
              </a:defRPr>
            </a:lvl1pPr>
            <a:lvl2pPr marL="914400" lvl="1" indent="-355600" algn="l" rtl="0">
              <a:lnSpc>
                <a:spcPct val="100000"/>
              </a:lnSpc>
              <a:spcBef>
                <a:spcPts val="400"/>
              </a:spcBef>
              <a:spcAft>
                <a:spcPts val="0"/>
              </a:spcAft>
              <a:buClr>
                <a:srgbClr val="FFFFFF"/>
              </a:buClr>
              <a:buSzPts val="2000"/>
              <a:buChar char="–"/>
              <a:defRPr sz="2000" b="1" i="0">
                <a:solidFill>
                  <a:srgbClr val="FFFFFF"/>
                </a:solidFill>
                <a:latin typeface="Open Sans"/>
                <a:ea typeface="Open Sans"/>
                <a:cs typeface="Open Sans"/>
                <a:sym typeface="Open Sans"/>
              </a:defRPr>
            </a:lvl2pPr>
            <a:lvl3pPr marL="1371600" lvl="2" indent="-342900" algn="l" rtl="0">
              <a:lnSpc>
                <a:spcPct val="100000"/>
              </a:lnSpc>
              <a:spcBef>
                <a:spcPts val="360"/>
              </a:spcBef>
              <a:spcAft>
                <a:spcPts val="0"/>
              </a:spcAft>
              <a:buClr>
                <a:srgbClr val="FFFFFF"/>
              </a:buClr>
              <a:buSzPts val="1800"/>
              <a:buFont typeface="Merriweather Sans"/>
              <a:buChar char="&gt;"/>
              <a:defRPr sz="1800" b="1" i="0">
                <a:solidFill>
                  <a:srgbClr val="FFFFFF"/>
                </a:solidFill>
                <a:latin typeface="Open Sans"/>
                <a:ea typeface="Open Sans"/>
                <a:cs typeface="Open Sans"/>
                <a:sym typeface="Open Sans"/>
              </a:defRPr>
            </a:lvl3pPr>
            <a:lvl4pPr marL="1828800" lvl="3" indent="-330200" algn="l" rtl="0">
              <a:lnSpc>
                <a:spcPct val="100000"/>
              </a:lnSpc>
              <a:spcBef>
                <a:spcPts val="320"/>
              </a:spcBef>
              <a:spcAft>
                <a:spcPts val="0"/>
              </a:spcAft>
              <a:buClr>
                <a:srgbClr val="FFFFFF"/>
              </a:buClr>
              <a:buSzPts val="1600"/>
              <a:buChar char="–"/>
              <a:defRPr sz="1600" b="1" i="0">
                <a:solidFill>
                  <a:srgbClr val="FFFFFF"/>
                </a:solidFill>
                <a:latin typeface="Open Sans"/>
                <a:ea typeface="Open Sans"/>
                <a:cs typeface="Open Sans"/>
                <a:sym typeface="Open Sans"/>
              </a:defRPr>
            </a:lvl4pPr>
            <a:lvl5pPr marL="2286000" lvl="4" indent="-317500" algn="l" rtl="0">
              <a:lnSpc>
                <a:spcPct val="100000"/>
              </a:lnSpc>
              <a:spcBef>
                <a:spcPts val="280"/>
              </a:spcBef>
              <a:spcAft>
                <a:spcPts val="0"/>
              </a:spcAft>
              <a:buClr>
                <a:srgbClr val="FFFFFF"/>
              </a:buClr>
              <a:buSzPts val="1400"/>
              <a:buFont typeface="Merriweather Sans"/>
              <a:buChar char="&gt;"/>
              <a:defRPr sz="1400" b="1" i="0">
                <a:solidFill>
                  <a:srgbClr val="FFFFFF"/>
                </a:solidFill>
                <a:latin typeface="Open Sans"/>
                <a:ea typeface="Open Sans"/>
                <a:cs typeface="Open Sans"/>
                <a:sym typeface="Open Sans"/>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136" name="Google Shape;136;p31"/>
          <p:cNvSpPr txBox="1">
            <a:spLocks noGrp="1"/>
          </p:cNvSpPr>
          <p:nvPr>
            <p:ph type="body" idx="3"/>
          </p:nvPr>
        </p:nvSpPr>
        <p:spPr>
          <a:xfrm>
            <a:off x="671757" y="1298000"/>
            <a:ext cx="8184600" cy="3087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480"/>
              </a:spcBef>
              <a:spcAft>
                <a:spcPts val="0"/>
              </a:spcAft>
              <a:buClr>
                <a:srgbClr val="FFFFFF"/>
              </a:buClr>
              <a:buSzPts val="2400"/>
              <a:buNone/>
              <a:defRPr sz="2400" b="0" i="0">
                <a:solidFill>
                  <a:srgbClr val="FFFFFF"/>
                </a:solidFill>
                <a:latin typeface="Arial"/>
                <a:ea typeface="Arial"/>
                <a:cs typeface="Arial"/>
                <a:sym typeface="Arial"/>
              </a:defRPr>
            </a:lvl1pPr>
            <a:lvl2pPr marL="914400" lvl="1" indent="-228600" algn="l" rtl="0">
              <a:lnSpc>
                <a:spcPct val="100000"/>
              </a:lnSpc>
              <a:spcBef>
                <a:spcPts val="560"/>
              </a:spcBef>
              <a:spcAft>
                <a:spcPts val="0"/>
              </a:spcAft>
              <a:buClr>
                <a:srgbClr val="E8D3A2"/>
              </a:buClr>
              <a:buSzPts val="2800"/>
              <a:buNone/>
              <a:defRPr b="0" i="0">
                <a:solidFill>
                  <a:srgbClr val="E8D3A2"/>
                </a:solidFill>
                <a:latin typeface="Encode Sans Black"/>
                <a:ea typeface="Encode Sans Black"/>
                <a:cs typeface="Encode Sans Black"/>
                <a:sym typeface="Encode Sans Black"/>
              </a:defRPr>
            </a:lvl2pPr>
            <a:lvl3pPr marL="1371600" lvl="2" indent="-228600" algn="l" rtl="0">
              <a:lnSpc>
                <a:spcPct val="100000"/>
              </a:lnSpc>
              <a:spcBef>
                <a:spcPts val="480"/>
              </a:spcBef>
              <a:spcAft>
                <a:spcPts val="0"/>
              </a:spcAft>
              <a:buClr>
                <a:srgbClr val="E8D3A2"/>
              </a:buClr>
              <a:buSzPts val="2400"/>
              <a:buNone/>
              <a:defRPr b="0" i="0">
                <a:solidFill>
                  <a:srgbClr val="E8D3A2"/>
                </a:solidFill>
                <a:latin typeface="Encode Sans Black"/>
                <a:ea typeface="Encode Sans Black"/>
                <a:cs typeface="Encode Sans Black"/>
                <a:sym typeface="Encode Sans Black"/>
              </a:defRPr>
            </a:lvl3pPr>
            <a:lvl4pPr marL="1828800" lvl="3" indent="-228600" algn="l" rtl="0">
              <a:lnSpc>
                <a:spcPct val="100000"/>
              </a:lnSpc>
              <a:spcBef>
                <a:spcPts val="400"/>
              </a:spcBef>
              <a:spcAft>
                <a:spcPts val="0"/>
              </a:spcAft>
              <a:buClr>
                <a:srgbClr val="E8D3A2"/>
              </a:buClr>
              <a:buSzPts val="2000"/>
              <a:buNone/>
              <a:defRPr b="0" i="0">
                <a:solidFill>
                  <a:srgbClr val="E8D3A2"/>
                </a:solidFill>
                <a:latin typeface="Encode Sans Black"/>
                <a:ea typeface="Encode Sans Black"/>
                <a:cs typeface="Encode Sans Black"/>
                <a:sym typeface="Encode Sans Black"/>
              </a:defRPr>
            </a:lvl4pPr>
            <a:lvl5pPr marL="2286000" lvl="4" indent="-228600" algn="l" rtl="0">
              <a:lnSpc>
                <a:spcPct val="100000"/>
              </a:lnSpc>
              <a:spcBef>
                <a:spcPts val="400"/>
              </a:spcBef>
              <a:spcAft>
                <a:spcPts val="0"/>
              </a:spcAft>
              <a:buClr>
                <a:srgbClr val="E8D3A2"/>
              </a:buClr>
              <a:buSzPts val="2000"/>
              <a:buNone/>
              <a:defRPr b="0" i="0">
                <a:solidFill>
                  <a:srgbClr val="E8D3A2"/>
                </a:solidFill>
                <a:latin typeface="Encode Sans Black"/>
                <a:ea typeface="Encode Sans Black"/>
                <a:cs typeface="Encode Sans Black"/>
                <a:sym typeface="Encode Sans Black"/>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pic>
        <p:nvPicPr>
          <p:cNvPr id="137" name="Google Shape;137;p31" descr="Bar_RtAngle_7502_RGB.png"/>
          <p:cNvPicPr preferRelativeResize="0"/>
          <p:nvPr/>
        </p:nvPicPr>
        <p:blipFill rotWithShape="1">
          <a:blip r:embed="rId2">
            <a:alphaModFix/>
          </a:blip>
          <a:srcRect/>
          <a:stretch/>
        </p:blipFill>
        <p:spPr>
          <a:xfrm>
            <a:off x="784225" y="1078354"/>
            <a:ext cx="1358183" cy="50287"/>
          </a:xfrm>
          <a:prstGeom prst="rect">
            <a:avLst/>
          </a:prstGeom>
          <a:noFill/>
          <a:ln>
            <a:noFill/>
          </a:ln>
        </p:spPr>
      </p:pic>
      <p:sp>
        <p:nvSpPr>
          <p:cNvPr id="138" name="Google Shape;138;p31"/>
          <p:cNvSpPr txBox="1">
            <a:spLocks noGrp="1"/>
          </p:cNvSpPr>
          <p:nvPr>
            <p:ph type="sldNum" idx="12"/>
          </p:nvPr>
        </p:nvSpPr>
        <p:spPr>
          <a:xfrm>
            <a:off x="8556784" y="4749851"/>
            <a:ext cx="548700" cy="393600"/>
          </a:xfrm>
          <a:prstGeom prst="rect">
            <a:avLst/>
          </a:prstGeom>
        </p:spPr>
        <p:txBody>
          <a:bodyPr spcFirstLastPara="1" wrap="square" lIns="95050" tIns="95050" rIns="95050" bIns="95050" anchor="t" anchorCtr="0">
            <a:noAutofit/>
          </a:bodyPr>
          <a:lstStyle>
            <a:lvl1pPr lvl="0">
              <a:buNone/>
              <a:defRPr sz="1300">
                <a:solidFill>
                  <a:srgbClr val="FFFFFF"/>
                </a:solidFill>
                <a:latin typeface="Encode Sans Black"/>
                <a:ea typeface="Encode Sans Black"/>
                <a:cs typeface="Encode Sans Black"/>
                <a:sym typeface="Encode Sans Black"/>
              </a:defRPr>
            </a:lvl1pPr>
            <a:lvl2pPr lvl="1">
              <a:buNone/>
              <a:defRPr sz="1300">
                <a:solidFill>
                  <a:srgbClr val="FFFFFF"/>
                </a:solidFill>
                <a:latin typeface="Encode Sans Black"/>
                <a:ea typeface="Encode Sans Black"/>
                <a:cs typeface="Encode Sans Black"/>
                <a:sym typeface="Encode Sans Black"/>
              </a:defRPr>
            </a:lvl2pPr>
            <a:lvl3pPr lvl="2">
              <a:buNone/>
              <a:defRPr sz="1300">
                <a:solidFill>
                  <a:srgbClr val="FFFFFF"/>
                </a:solidFill>
                <a:latin typeface="Encode Sans Black"/>
                <a:ea typeface="Encode Sans Black"/>
                <a:cs typeface="Encode Sans Black"/>
                <a:sym typeface="Encode Sans Black"/>
              </a:defRPr>
            </a:lvl3pPr>
            <a:lvl4pPr lvl="3">
              <a:buNone/>
              <a:defRPr sz="1300">
                <a:solidFill>
                  <a:srgbClr val="FFFFFF"/>
                </a:solidFill>
                <a:latin typeface="Encode Sans Black"/>
                <a:ea typeface="Encode Sans Black"/>
                <a:cs typeface="Encode Sans Black"/>
                <a:sym typeface="Encode Sans Black"/>
              </a:defRPr>
            </a:lvl4pPr>
            <a:lvl5pPr lvl="4">
              <a:buNone/>
              <a:defRPr sz="1300">
                <a:solidFill>
                  <a:srgbClr val="FFFFFF"/>
                </a:solidFill>
                <a:latin typeface="Encode Sans Black"/>
                <a:ea typeface="Encode Sans Black"/>
                <a:cs typeface="Encode Sans Black"/>
                <a:sym typeface="Encode Sans Black"/>
              </a:defRPr>
            </a:lvl5pPr>
            <a:lvl6pPr lvl="5">
              <a:buNone/>
              <a:defRPr sz="1300">
                <a:solidFill>
                  <a:srgbClr val="FFFFFF"/>
                </a:solidFill>
                <a:latin typeface="Encode Sans Black"/>
                <a:ea typeface="Encode Sans Black"/>
                <a:cs typeface="Encode Sans Black"/>
                <a:sym typeface="Encode Sans Black"/>
              </a:defRPr>
            </a:lvl6pPr>
            <a:lvl7pPr lvl="6">
              <a:buNone/>
              <a:defRPr sz="1300">
                <a:solidFill>
                  <a:srgbClr val="FFFFFF"/>
                </a:solidFill>
                <a:latin typeface="Encode Sans Black"/>
                <a:ea typeface="Encode Sans Black"/>
                <a:cs typeface="Encode Sans Black"/>
                <a:sym typeface="Encode Sans Black"/>
              </a:defRPr>
            </a:lvl7pPr>
            <a:lvl8pPr lvl="7">
              <a:buNone/>
              <a:defRPr sz="1300">
                <a:solidFill>
                  <a:srgbClr val="FFFFFF"/>
                </a:solidFill>
                <a:latin typeface="Encode Sans Black"/>
                <a:ea typeface="Encode Sans Black"/>
                <a:cs typeface="Encode Sans Black"/>
                <a:sym typeface="Encode Sans Black"/>
              </a:defRPr>
            </a:lvl8pPr>
            <a:lvl9pPr lvl="8">
              <a:buNone/>
              <a:defRPr sz="1300">
                <a:solidFill>
                  <a:srgbClr val="FFFFFF"/>
                </a:solidFill>
                <a:latin typeface="Encode Sans Black"/>
                <a:ea typeface="Encode Sans Black"/>
                <a:cs typeface="Encode Sans Black"/>
                <a:sym typeface="Encode Sans Black"/>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8"/>
        <p:cNvGrpSpPr/>
        <p:nvPr/>
      </p:nvGrpSpPr>
      <p:grpSpPr>
        <a:xfrm>
          <a:off x="0" y="0"/>
          <a:ext cx="0" cy="0"/>
          <a:chOff x="0" y="0"/>
          <a:chExt cx="0" cy="0"/>
        </a:xfrm>
      </p:grpSpPr>
      <p:sp>
        <p:nvSpPr>
          <p:cNvPr id="79" name="Google Shape;79;p16"/>
          <p:cNvSpPr txBox="1">
            <a:spLocks noGrp="1"/>
          </p:cNvSpPr>
          <p:nvPr>
            <p:ph type="sldNum" idx="12"/>
          </p:nvPr>
        </p:nvSpPr>
        <p:spPr>
          <a:xfrm>
            <a:off x="8472458" y="4663217"/>
            <a:ext cx="548700" cy="393660"/>
          </a:xfrm>
          <a:prstGeom prst="rect">
            <a:avLst/>
          </a:prstGeom>
          <a:noFill/>
          <a:ln>
            <a:noFill/>
          </a:ln>
        </p:spPr>
        <p:txBody>
          <a:bodyPr spcFirstLastPara="1" wrap="square" lIns="95050" tIns="95050" rIns="95050" bIns="95050" anchor="ctr" anchorCtr="0">
            <a:noAutofit/>
          </a:bodyPr>
          <a:lstStyle>
            <a:lvl1pPr marL="0" marR="0" lvl="0"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1pPr>
            <a:lvl2pPr marL="0" marR="0" lvl="1"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2pPr>
            <a:lvl3pPr marL="0" marR="0" lvl="2"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3pPr>
            <a:lvl4pPr marL="0" marR="0" lvl="3"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4pPr>
            <a:lvl5pPr marL="0" marR="0" lvl="4"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5pPr>
            <a:lvl6pPr marL="0" marR="0" lvl="5"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6pPr>
            <a:lvl7pPr marL="0" marR="0" lvl="6"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7pPr>
            <a:lvl8pPr marL="0" marR="0" lvl="7"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8pPr>
            <a:lvl9pPr marL="0" marR="0" lvl="8"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7762219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4"/>
        <p:cNvGrpSpPr/>
        <p:nvPr/>
      </p:nvGrpSpPr>
      <p:grpSpPr>
        <a:xfrm>
          <a:off x="0" y="0"/>
          <a:ext cx="0" cy="0"/>
          <a:chOff x="0" y="0"/>
          <a:chExt cx="0" cy="0"/>
        </a:xfrm>
      </p:grpSpPr>
      <p:sp>
        <p:nvSpPr>
          <p:cNvPr id="55" name="Google Shape;55;p14"/>
          <p:cNvSpPr/>
          <p:nvPr/>
        </p:nvSpPr>
        <p:spPr>
          <a:xfrm rot="10800000">
            <a:off x="4226100" y="2933550"/>
            <a:ext cx="691800" cy="388500"/>
          </a:xfrm>
          <a:prstGeom prst="triangle">
            <a:avLst>
              <a:gd name="adj" fmla="val 50000"/>
            </a:avLst>
          </a:prstGeom>
          <a:solidFill>
            <a:srgbClr val="4B2E84"/>
          </a:solidFill>
          <a:ln>
            <a:noFill/>
          </a:ln>
        </p:spPr>
        <p:txBody>
          <a:bodyPr spcFirstLastPara="1" wrap="square" lIns="95050" tIns="95050" rIns="95050" bIns="95050" anchor="ctr" anchorCtr="0">
            <a:noAutofit/>
          </a:bodyPr>
          <a:lstStyle/>
          <a:p>
            <a:pPr marL="0" lvl="0" indent="0" algn="l" rtl="0">
              <a:spcBef>
                <a:spcPts val="0"/>
              </a:spcBef>
              <a:spcAft>
                <a:spcPts val="0"/>
              </a:spcAft>
              <a:buNone/>
            </a:pPr>
            <a:endParaRPr/>
          </a:p>
        </p:txBody>
      </p:sp>
      <p:sp>
        <p:nvSpPr>
          <p:cNvPr id="56" name="Google Shape;56;p14"/>
          <p:cNvSpPr/>
          <p:nvPr/>
        </p:nvSpPr>
        <p:spPr>
          <a:xfrm>
            <a:off x="-25" y="0"/>
            <a:ext cx="9144000" cy="3124200"/>
          </a:xfrm>
          <a:prstGeom prst="rect">
            <a:avLst/>
          </a:prstGeom>
          <a:solidFill>
            <a:srgbClr val="4B2E84"/>
          </a:solidFill>
          <a:ln>
            <a:noFill/>
          </a:ln>
        </p:spPr>
        <p:txBody>
          <a:bodyPr spcFirstLastPara="1" wrap="square" lIns="95050" tIns="95050" rIns="95050" bIns="95050" anchor="ctr" anchorCtr="0">
            <a:noAutofit/>
          </a:bodyPr>
          <a:lstStyle/>
          <a:p>
            <a:pPr marL="0" lvl="0" indent="0" algn="l" rtl="0">
              <a:spcBef>
                <a:spcPts val="0"/>
              </a:spcBef>
              <a:spcAft>
                <a:spcPts val="0"/>
              </a:spcAft>
              <a:buNone/>
            </a:pPr>
            <a:endParaRPr/>
          </a:p>
        </p:txBody>
      </p:sp>
      <p:sp>
        <p:nvSpPr>
          <p:cNvPr id="57" name="Google Shape;57;p14"/>
          <p:cNvSpPr txBox="1">
            <a:spLocks noGrp="1"/>
          </p:cNvSpPr>
          <p:nvPr>
            <p:ph type="ctrTitle"/>
          </p:nvPr>
        </p:nvSpPr>
        <p:spPr>
          <a:xfrm>
            <a:off x="411175" y="644300"/>
            <a:ext cx="8282400" cy="2109000"/>
          </a:xfrm>
          <a:prstGeom prst="rect">
            <a:avLst/>
          </a:prstGeom>
        </p:spPr>
        <p:txBody>
          <a:bodyPr spcFirstLastPara="1" wrap="square" lIns="95050" tIns="95050" rIns="95050" bIns="95050" anchor="b" anchorCtr="0">
            <a:noAutofit/>
          </a:bodyPr>
          <a:lstStyle>
            <a:lvl1pPr lvl="0" algn="ctr" rtl="0">
              <a:spcBef>
                <a:spcPts val="0"/>
              </a:spcBef>
              <a:spcAft>
                <a:spcPts val="0"/>
              </a:spcAft>
              <a:buClr>
                <a:schemeClr val="lt1"/>
              </a:buClr>
              <a:buSzPts val="6200"/>
              <a:buFont typeface="Verdana"/>
              <a:buNone/>
              <a:defRPr sz="6200" b="1">
                <a:solidFill>
                  <a:schemeClr val="lt1"/>
                </a:solidFill>
                <a:latin typeface="Verdana"/>
                <a:ea typeface="Verdana"/>
                <a:cs typeface="Verdana"/>
                <a:sym typeface="Verdana"/>
              </a:defRPr>
            </a:lvl1pPr>
            <a:lvl2pPr lvl="1" algn="ctr" rtl="0">
              <a:spcBef>
                <a:spcPts val="0"/>
              </a:spcBef>
              <a:spcAft>
                <a:spcPts val="0"/>
              </a:spcAft>
              <a:buClr>
                <a:schemeClr val="lt1"/>
              </a:buClr>
              <a:buSzPts val="6200"/>
              <a:buNone/>
              <a:defRPr sz="6200">
                <a:solidFill>
                  <a:schemeClr val="lt1"/>
                </a:solidFill>
              </a:defRPr>
            </a:lvl2pPr>
            <a:lvl3pPr lvl="2" algn="ctr" rtl="0">
              <a:spcBef>
                <a:spcPts val="0"/>
              </a:spcBef>
              <a:spcAft>
                <a:spcPts val="0"/>
              </a:spcAft>
              <a:buClr>
                <a:schemeClr val="lt1"/>
              </a:buClr>
              <a:buSzPts val="6200"/>
              <a:buNone/>
              <a:defRPr sz="6200">
                <a:solidFill>
                  <a:schemeClr val="lt1"/>
                </a:solidFill>
              </a:defRPr>
            </a:lvl3pPr>
            <a:lvl4pPr lvl="3" algn="ctr" rtl="0">
              <a:spcBef>
                <a:spcPts val="0"/>
              </a:spcBef>
              <a:spcAft>
                <a:spcPts val="0"/>
              </a:spcAft>
              <a:buClr>
                <a:schemeClr val="lt1"/>
              </a:buClr>
              <a:buSzPts val="6200"/>
              <a:buNone/>
              <a:defRPr sz="6200">
                <a:solidFill>
                  <a:schemeClr val="lt1"/>
                </a:solidFill>
              </a:defRPr>
            </a:lvl4pPr>
            <a:lvl5pPr lvl="4" algn="ctr" rtl="0">
              <a:spcBef>
                <a:spcPts val="0"/>
              </a:spcBef>
              <a:spcAft>
                <a:spcPts val="0"/>
              </a:spcAft>
              <a:buClr>
                <a:schemeClr val="lt1"/>
              </a:buClr>
              <a:buSzPts val="6200"/>
              <a:buNone/>
              <a:defRPr sz="6200">
                <a:solidFill>
                  <a:schemeClr val="lt1"/>
                </a:solidFill>
              </a:defRPr>
            </a:lvl5pPr>
            <a:lvl6pPr lvl="5" algn="ctr" rtl="0">
              <a:spcBef>
                <a:spcPts val="0"/>
              </a:spcBef>
              <a:spcAft>
                <a:spcPts val="0"/>
              </a:spcAft>
              <a:buClr>
                <a:schemeClr val="lt1"/>
              </a:buClr>
              <a:buSzPts val="6200"/>
              <a:buNone/>
              <a:defRPr sz="6200">
                <a:solidFill>
                  <a:schemeClr val="lt1"/>
                </a:solidFill>
              </a:defRPr>
            </a:lvl6pPr>
            <a:lvl7pPr lvl="6" algn="ctr" rtl="0">
              <a:spcBef>
                <a:spcPts val="0"/>
              </a:spcBef>
              <a:spcAft>
                <a:spcPts val="0"/>
              </a:spcAft>
              <a:buClr>
                <a:schemeClr val="lt1"/>
              </a:buClr>
              <a:buSzPts val="6200"/>
              <a:buNone/>
              <a:defRPr sz="6200">
                <a:solidFill>
                  <a:schemeClr val="lt1"/>
                </a:solidFill>
              </a:defRPr>
            </a:lvl7pPr>
            <a:lvl8pPr lvl="7" algn="ctr" rtl="0">
              <a:spcBef>
                <a:spcPts val="0"/>
              </a:spcBef>
              <a:spcAft>
                <a:spcPts val="0"/>
              </a:spcAft>
              <a:buClr>
                <a:schemeClr val="lt1"/>
              </a:buClr>
              <a:buSzPts val="6200"/>
              <a:buNone/>
              <a:defRPr sz="6200">
                <a:solidFill>
                  <a:schemeClr val="lt1"/>
                </a:solidFill>
              </a:defRPr>
            </a:lvl8pPr>
            <a:lvl9pPr lvl="8" algn="ctr" rtl="0">
              <a:spcBef>
                <a:spcPts val="0"/>
              </a:spcBef>
              <a:spcAft>
                <a:spcPts val="0"/>
              </a:spcAft>
              <a:buClr>
                <a:schemeClr val="lt1"/>
              </a:buClr>
              <a:buSzPts val="6200"/>
              <a:buNone/>
              <a:defRPr sz="6200">
                <a:solidFill>
                  <a:schemeClr val="lt1"/>
                </a:solidFill>
              </a:defRPr>
            </a:lvl9pPr>
          </a:lstStyle>
          <a:p>
            <a:endParaRPr/>
          </a:p>
        </p:txBody>
      </p:sp>
      <p:sp>
        <p:nvSpPr>
          <p:cNvPr id="58" name="Google Shape;58;p14"/>
          <p:cNvSpPr txBox="1">
            <a:spLocks noGrp="1"/>
          </p:cNvSpPr>
          <p:nvPr>
            <p:ph type="subTitle" idx="1"/>
          </p:nvPr>
        </p:nvSpPr>
        <p:spPr>
          <a:xfrm>
            <a:off x="411175" y="3398250"/>
            <a:ext cx="8282400" cy="1260600"/>
          </a:xfrm>
          <a:prstGeom prst="rect">
            <a:avLst/>
          </a:prstGeom>
        </p:spPr>
        <p:txBody>
          <a:bodyPr spcFirstLastPara="1" wrap="square" lIns="95050" tIns="95050" rIns="95050" bIns="95050" anchor="ctr" anchorCtr="0">
            <a:noAutofit/>
          </a:bodyPr>
          <a:lstStyle>
            <a:lvl1pPr lvl="0" algn="ctr" rtl="0">
              <a:lnSpc>
                <a:spcPct val="100000"/>
              </a:lnSpc>
              <a:spcBef>
                <a:spcPts val="0"/>
              </a:spcBef>
              <a:spcAft>
                <a:spcPts val="0"/>
              </a:spcAft>
              <a:buClr>
                <a:srgbClr val="BFAD81"/>
              </a:buClr>
              <a:buSzPts val="3800"/>
              <a:buFont typeface="Trebuchet MS"/>
              <a:buNone/>
              <a:defRPr sz="3800">
                <a:solidFill>
                  <a:srgbClr val="BFAD81"/>
                </a:solidFill>
                <a:latin typeface="Trebuchet MS"/>
                <a:ea typeface="Trebuchet MS"/>
                <a:cs typeface="Trebuchet MS"/>
                <a:sym typeface="Trebuchet MS"/>
              </a:defRPr>
            </a:lvl1pPr>
            <a:lvl2pPr lvl="1" algn="ctr" rtl="0">
              <a:lnSpc>
                <a:spcPct val="100000"/>
              </a:lnSpc>
              <a:spcBef>
                <a:spcPts val="0"/>
              </a:spcBef>
              <a:spcAft>
                <a:spcPts val="0"/>
              </a:spcAft>
              <a:buSzPts val="3800"/>
              <a:buFont typeface="Oswald"/>
              <a:buNone/>
              <a:defRPr sz="3800">
                <a:latin typeface="Oswald"/>
                <a:ea typeface="Oswald"/>
                <a:cs typeface="Oswald"/>
                <a:sym typeface="Oswald"/>
              </a:defRPr>
            </a:lvl2pPr>
            <a:lvl3pPr lvl="2" algn="ctr" rtl="0">
              <a:lnSpc>
                <a:spcPct val="100000"/>
              </a:lnSpc>
              <a:spcBef>
                <a:spcPts val="0"/>
              </a:spcBef>
              <a:spcAft>
                <a:spcPts val="0"/>
              </a:spcAft>
              <a:buSzPts val="3800"/>
              <a:buFont typeface="Oswald"/>
              <a:buNone/>
              <a:defRPr sz="3800">
                <a:latin typeface="Oswald"/>
                <a:ea typeface="Oswald"/>
                <a:cs typeface="Oswald"/>
                <a:sym typeface="Oswald"/>
              </a:defRPr>
            </a:lvl3pPr>
            <a:lvl4pPr lvl="3" algn="ctr" rtl="0">
              <a:lnSpc>
                <a:spcPct val="100000"/>
              </a:lnSpc>
              <a:spcBef>
                <a:spcPts val="0"/>
              </a:spcBef>
              <a:spcAft>
                <a:spcPts val="0"/>
              </a:spcAft>
              <a:buSzPts val="3800"/>
              <a:buFont typeface="Oswald"/>
              <a:buNone/>
              <a:defRPr sz="3800">
                <a:latin typeface="Oswald"/>
                <a:ea typeface="Oswald"/>
                <a:cs typeface="Oswald"/>
                <a:sym typeface="Oswald"/>
              </a:defRPr>
            </a:lvl4pPr>
            <a:lvl5pPr lvl="4" algn="ctr" rtl="0">
              <a:lnSpc>
                <a:spcPct val="100000"/>
              </a:lnSpc>
              <a:spcBef>
                <a:spcPts val="0"/>
              </a:spcBef>
              <a:spcAft>
                <a:spcPts val="0"/>
              </a:spcAft>
              <a:buSzPts val="3800"/>
              <a:buFont typeface="Oswald"/>
              <a:buNone/>
              <a:defRPr sz="3800">
                <a:latin typeface="Oswald"/>
                <a:ea typeface="Oswald"/>
                <a:cs typeface="Oswald"/>
                <a:sym typeface="Oswald"/>
              </a:defRPr>
            </a:lvl5pPr>
            <a:lvl6pPr lvl="5" algn="ctr" rtl="0">
              <a:lnSpc>
                <a:spcPct val="100000"/>
              </a:lnSpc>
              <a:spcBef>
                <a:spcPts val="0"/>
              </a:spcBef>
              <a:spcAft>
                <a:spcPts val="0"/>
              </a:spcAft>
              <a:buSzPts val="3800"/>
              <a:buFont typeface="Oswald"/>
              <a:buNone/>
              <a:defRPr sz="3800">
                <a:latin typeface="Oswald"/>
                <a:ea typeface="Oswald"/>
                <a:cs typeface="Oswald"/>
                <a:sym typeface="Oswald"/>
              </a:defRPr>
            </a:lvl6pPr>
            <a:lvl7pPr lvl="6" algn="ctr" rtl="0">
              <a:lnSpc>
                <a:spcPct val="100000"/>
              </a:lnSpc>
              <a:spcBef>
                <a:spcPts val="0"/>
              </a:spcBef>
              <a:spcAft>
                <a:spcPts val="0"/>
              </a:spcAft>
              <a:buSzPts val="3800"/>
              <a:buFont typeface="Oswald"/>
              <a:buNone/>
              <a:defRPr sz="3800">
                <a:latin typeface="Oswald"/>
                <a:ea typeface="Oswald"/>
                <a:cs typeface="Oswald"/>
                <a:sym typeface="Oswald"/>
              </a:defRPr>
            </a:lvl7pPr>
            <a:lvl8pPr lvl="7" algn="ctr" rtl="0">
              <a:lnSpc>
                <a:spcPct val="100000"/>
              </a:lnSpc>
              <a:spcBef>
                <a:spcPts val="0"/>
              </a:spcBef>
              <a:spcAft>
                <a:spcPts val="0"/>
              </a:spcAft>
              <a:buSzPts val="3800"/>
              <a:buFont typeface="Oswald"/>
              <a:buNone/>
              <a:defRPr sz="3800">
                <a:latin typeface="Oswald"/>
                <a:ea typeface="Oswald"/>
                <a:cs typeface="Oswald"/>
                <a:sym typeface="Oswald"/>
              </a:defRPr>
            </a:lvl8pPr>
            <a:lvl9pPr lvl="8" algn="ctr" rtl="0">
              <a:lnSpc>
                <a:spcPct val="100000"/>
              </a:lnSpc>
              <a:spcBef>
                <a:spcPts val="0"/>
              </a:spcBef>
              <a:spcAft>
                <a:spcPts val="0"/>
              </a:spcAft>
              <a:buSzPts val="3800"/>
              <a:buFont typeface="Oswald"/>
              <a:buNone/>
              <a:defRPr sz="3800">
                <a:latin typeface="Oswald"/>
                <a:ea typeface="Oswald"/>
                <a:cs typeface="Oswald"/>
                <a:sym typeface="Oswald"/>
              </a:defRPr>
            </a:lvl9pPr>
          </a:lstStyle>
          <a:p>
            <a:endParaRPr/>
          </a:p>
        </p:txBody>
      </p:sp>
      <p:sp>
        <p:nvSpPr>
          <p:cNvPr id="59" name="Google Shape;59;p14"/>
          <p:cNvSpPr txBox="1">
            <a:spLocks noGrp="1"/>
          </p:cNvSpPr>
          <p:nvPr>
            <p:ph type="sldNum" idx="12"/>
          </p:nvPr>
        </p:nvSpPr>
        <p:spPr>
          <a:xfrm>
            <a:off x="8472458" y="4663217"/>
            <a:ext cx="548700" cy="393600"/>
          </a:xfrm>
          <a:prstGeom prst="rect">
            <a:avLst/>
          </a:prstGeom>
        </p:spPr>
        <p:txBody>
          <a:bodyPr spcFirstLastPara="1" wrap="square" lIns="95050" tIns="95050" rIns="95050" bIns="9505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7F90B25-6E62-437B-9EF0-18DF58AF4660}" type="datetimeFigureOut">
              <a:rPr lang="en-US" smtClean="0"/>
              <a:t>4/23/2025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66312E8-DD9E-4DE7-9654-0AFFD99CDFCD}" type="slidenum">
              <a:rPr lang="en-US" smtClean="0"/>
              <a:t>‹#›</a:t>
            </a:fld>
            <a:endParaRPr lang="en-US"/>
          </a:p>
        </p:txBody>
      </p:sp>
    </p:spTree>
    <p:extLst>
      <p:ext uri="{BB962C8B-B14F-4D97-AF65-F5344CB8AC3E}">
        <p14:creationId xmlns:p14="http://schemas.microsoft.com/office/powerpoint/2010/main" val="10927351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tretch>
            <a:fillRect/>
          </a:stretch>
        </p:blipFill>
        <p:spPr>
          <a:xfrm>
            <a:off x="568081" y="4598607"/>
            <a:ext cx="2416273" cy="213486"/>
          </a:xfrm>
          <a:prstGeom prst="rect">
            <a:avLst/>
          </a:prstGeom>
        </p:spPr>
      </p:pic>
      <p:pic>
        <p:nvPicPr>
          <p:cNvPr id="8" name="Picture 7"/>
          <p:cNvPicPr>
            <a:picLocks noChangeAspect="1"/>
          </p:cNvPicPr>
          <p:nvPr userDrawn="1"/>
        </p:nvPicPr>
        <p:blipFill>
          <a:blip r:embed="rId3"/>
          <a:stretch>
            <a:fillRect/>
          </a:stretch>
        </p:blipFill>
        <p:spPr>
          <a:xfrm>
            <a:off x="568081" y="3426449"/>
            <a:ext cx="1600200" cy="139700"/>
          </a:xfrm>
          <a:prstGeom prst="rect">
            <a:avLst/>
          </a:prstGeom>
        </p:spPr>
      </p:pic>
      <p:sp>
        <p:nvSpPr>
          <p:cNvPr id="3" name="Title 2"/>
          <p:cNvSpPr>
            <a:spLocks noGrp="1"/>
          </p:cNvSpPr>
          <p:nvPr>
            <p:ph type="title" hasCustomPrompt="1"/>
          </p:nvPr>
        </p:nvSpPr>
        <p:spPr>
          <a:xfrm>
            <a:off x="460375" y="644993"/>
            <a:ext cx="6972300" cy="2641756"/>
          </a:xfrm>
          <a:prstGeom prst="rect">
            <a:avLst/>
          </a:prstGeom>
        </p:spPr>
        <p:txBody>
          <a:bodyPr anchor="b"/>
          <a:lstStyle>
            <a:lvl1pPr algn="l">
              <a:defRPr sz="5000" b="1" i="0" baseline="0">
                <a:solidFill>
                  <a:schemeClr val="tx2"/>
                </a:solidFill>
                <a:latin typeface="Encode Sans Normal Black" charset="0"/>
                <a:ea typeface="Encode Sans Normal Black" charset="0"/>
                <a:cs typeface="Encode Sans Normal Black" charset="0"/>
              </a:defRPr>
            </a:lvl1pPr>
          </a:lstStyle>
          <a:p>
            <a:r>
              <a:rPr lang="en-US"/>
              <a:t>TITLE HERE</a:t>
            </a:r>
            <a:br>
              <a:rPr lang="en-US"/>
            </a:br>
            <a:r>
              <a:rPr lang="en-US"/>
              <a:t>ENCODE NORMAL</a:t>
            </a:r>
            <a:br>
              <a:rPr lang="en-US"/>
            </a:br>
            <a:r>
              <a:rPr lang="en-US"/>
              <a:t>BLACK, 50 PT.</a:t>
            </a:r>
          </a:p>
        </p:txBody>
      </p:sp>
      <p:pic>
        <p:nvPicPr>
          <p:cNvPr id="4" name="Picture 3" descr="A picture containing logo&#10;&#10;Description automatically generated">
            <a:extLst>
              <a:ext uri="{FF2B5EF4-FFF2-40B4-BE49-F238E27FC236}">
                <a16:creationId xmlns:a16="http://schemas.microsoft.com/office/drawing/2014/main" id="{2C65C758-E93B-EDA4-2483-37E44D977EF5}"/>
              </a:ext>
            </a:extLst>
          </p:cNvPr>
          <p:cNvPicPr>
            <a:picLocks noChangeAspect="1"/>
          </p:cNvPicPr>
          <p:nvPr userDrawn="1"/>
        </p:nvPicPr>
        <p:blipFill>
          <a:blip r:embed="rId4"/>
          <a:stretch>
            <a:fillRect/>
          </a:stretch>
        </p:blipFill>
        <p:spPr>
          <a:xfrm>
            <a:off x="6993243" y="4572000"/>
            <a:ext cx="1651794" cy="384735"/>
          </a:xfrm>
          <a:prstGeom prst="rect">
            <a:avLst/>
          </a:prstGeom>
        </p:spPr>
      </p:pic>
    </p:spTree>
    <p:extLst>
      <p:ext uri="{BB962C8B-B14F-4D97-AF65-F5344CB8AC3E}">
        <p14:creationId xmlns:p14="http://schemas.microsoft.com/office/powerpoint/2010/main" val="17553095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Header + Subheader + Content">
    <p:spTree>
      <p:nvGrpSpPr>
        <p:cNvPr id="1" name=""/>
        <p:cNvGrpSpPr/>
        <p:nvPr/>
      </p:nvGrpSpPr>
      <p:grpSpPr>
        <a:xfrm>
          <a:off x="0" y="0"/>
          <a:ext cx="0" cy="0"/>
          <a:chOff x="0" y="0"/>
          <a:chExt cx="0" cy="0"/>
        </a:xfrm>
      </p:grpSpPr>
      <p:sp>
        <p:nvSpPr>
          <p:cNvPr id="9" name="Text Placeholder 9"/>
          <p:cNvSpPr>
            <a:spLocks noGrp="1"/>
          </p:cNvSpPr>
          <p:nvPr>
            <p:ph type="body" sz="quarter" idx="11" hasCustomPrompt="1"/>
          </p:nvPr>
        </p:nvSpPr>
        <p:spPr>
          <a:xfrm>
            <a:off x="447923" y="1637824"/>
            <a:ext cx="8197114" cy="2877027"/>
          </a:xfrm>
          <a:prstGeom prst="rect">
            <a:avLst/>
          </a:prstGeom>
        </p:spPr>
        <p:txBody>
          <a:bodyPr/>
          <a:lstStyle>
            <a:lvl1pPr marL="342900" indent="-342900">
              <a:buFont typeface="Lucida Grande"/>
              <a:buChar char="&gt;"/>
              <a:defRPr sz="2400" b="1" i="0" baseline="0">
                <a:solidFill>
                  <a:schemeClr val="tx2"/>
                </a:solidFill>
                <a:latin typeface="Open Sans" charset="0"/>
                <a:ea typeface="Open Sans" charset="0"/>
                <a:cs typeface="Open Sans" charset="0"/>
              </a:defRPr>
            </a:lvl1pPr>
            <a:lvl2pPr>
              <a:defRPr sz="2000" b="1" i="0" baseline="0">
                <a:solidFill>
                  <a:schemeClr val="tx2"/>
                </a:solidFill>
                <a:latin typeface="Open Sans" charset="0"/>
                <a:ea typeface="Open Sans" charset="0"/>
                <a:cs typeface="Open Sans" charset="0"/>
              </a:defRPr>
            </a:lvl2pPr>
            <a:lvl3pPr marL="1143000" indent="-228600">
              <a:buSzPct val="100000"/>
              <a:buFont typeface="Lucida Grande"/>
              <a:buChar char="&gt;"/>
              <a:defRPr sz="1800" b="1" i="0" baseline="0">
                <a:solidFill>
                  <a:schemeClr val="tx2"/>
                </a:solidFill>
                <a:latin typeface="Open Sans" charset="0"/>
                <a:ea typeface="Open Sans" charset="0"/>
                <a:cs typeface="Open Sans" charset="0"/>
              </a:defRPr>
            </a:lvl3pPr>
            <a:lvl4pPr>
              <a:defRPr sz="1600" b="1" i="0" baseline="0">
                <a:solidFill>
                  <a:schemeClr val="tx2"/>
                </a:solidFill>
                <a:latin typeface="Open Sans" charset="0"/>
                <a:ea typeface="Open Sans" charset="0"/>
                <a:cs typeface="Open Sans" charset="0"/>
              </a:defRPr>
            </a:lvl4pPr>
            <a:lvl5pPr marL="2057400" indent="-228600">
              <a:buFont typeface="Lucida Grande"/>
              <a:buChar char="&gt;"/>
              <a:defRPr sz="1400" b="1" i="0" baseline="0">
                <a:solidFill>
                  <a:schemeClr val="tx2"/>
                </a:solidFill>
                <a:latin typeface="Open Sans" charset="0"/>
                <a:ea typeface="Open Sans" charset="0"/>
                <a:cs typeface="Open Sans" charset="0"/>
              </a:defRPr>
            </a:lvl5pPr>
          </a:lstStyle>
          <a:p>
            <a:pPr lvl="0"/>
            <a:r>
              <a:rPr lang="en-US"/>
              <a:t>Content here (Open Sans Bold, 24 pt.)</a:t>
            </a:r>
          </a:p>
          <a:p>
            <a:pPr lvl="1"/>
            <a:r>
              <a:rPr lang="en-US"/>
              <a:t>Second level (Open Sans Bold, 20)</a:t>
            </a:r>
          </a:p>
          <a:p>
            <a:pPr lvl="2"/>
            <a:r>
              <a:rPr lang="en-US"/>
              <a:t>Third level (Open Sans Bold, 18)</a:t>
            </a:r>
          </a:p>
          <a:p>
            <a:pPr lvl="3"/>
            <a:r>
              <a:rPr lang="en-US"/>
              <a:t>Fourth level (Open Sans Bold, 16)</a:t>
            </a:r>
          </a:p>
          <a:p>
            <a:pPr lvl="4"/>
            <a:r>
              <a:rPr lang="en-US"/>
              <a:t>Fifth level (Open Sans Bold, 14)</a:t>
            </a:r>
          </a:p>
        </p:txBody>
      </p:sp>
      <p:sp>
        <p:nvSpPr>
          <p:cNvPr id="10" name="Text Placeholder 5"/>
          <p:cNvSpPr>
            <a:spLocks noGrp="1"/>
          </p:cNvSpPr>
          <p:nvPr>
            <p:ph type="body" sz="quarter" idx="12" hasCustomPrompt="1"/>
          </p:nvPr>
        </p:nvSpPr>
        <p:spPr>
          <a:xfrm>
            <a:off x="447923" y="1059811"/>
            <a:ext cx="8184662" cy="411171"/>
          </a:xfrm>
          <a:prstGeom prst="rect">
            <a:avLst/>
          </a:prstGeom>
        </p:spPr>
        <p:txBody>
          <a:bodyPr>
            <a:noAutofit/>
          </a:bodyPr>
          <a:lstStyle>
            <a:lvl1pPr marL="0" indent="0">
              <a:lnSpc>
                <a:spcPct val="90000"/>
              </a:lnSpc>
              <a:buNone/>
              <a:defRPr sz="2400" b="0" i="0" baseline="0">
                <a:solidFill>
                  <a:schemeClr val="tx2"/>
                </a:solidFill>
                <a:latin typeface="Uni Sans" charset="0"/>
                <a:ea typeface="Uni Sans" charset="0"/>
                <a:cs typeface="Uni Sans" charset="0"/>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a:t>SUB-HEADER HERE (UNI SANS REGULAR, 24 PT.)</a:t>
            </a:r>
          </a:p>
        </p:txBody>
      </p:sp>
      <p:pic>
        <p:nvPicPr>
          <p:cNvPr id="11" name="Picture 10"/>
          <p:cNvPicPr>
            <a:picLocks noChangeAspect="1"/>
          </p:cNvPicPr>
          <p:nvPr userDrawn="1"/>
        </p:nvPicPr>
        <p:blipFill>
          <a:blip r:embed="rId2"/>
          <a:stretch>
            <a:fillRect/>
          </a:stretch>
        </p:blipFill>
        <p:spPr>
          <a:xfrm>
            <a:off x="549031" y="906300"/>
            <a:ext cx="1103781" cy="96362"/>
          </a:xfrm>
          <a:prstGeom prst="rect">
            <a:avLst/>
          </a:prstGeom>
        </p:spPr>
      </p:pic>
      <p:sp>
        <p:nvSpPr>
          <p:cNvPr id="2" name="Title 1"/>
          <p:cNvSpPr>
            <a:spLocks noGrp="1"/>
          </p:cNvSpPr>
          <p:nvPr>
            <p:ph type="title" hasCustomPrompt="1"/>
          </p:nvPr>
        </p:nvSpPr>
        <p:spPr>
          <a:xfrm>
            <a:off x="447923" y="371510"/>
            <a:ext cx="8197114" cy="521459"/>
          </a:xfrm>
          <a:prstGeom prst="rect">
            <a:avLst/>
          </a:prstGeom>
        </p:spPr>
        <p:txBody>
          <a:bodyPr anchor="b"/>
          <a:lstStyle>
            <a:lvl1pPr algn="l">
              <a:defRPr sz="3000" b="1" i="0">
                <a:solidFill>
                  <a:schemeClr val="tx2"/>
                </a:solidFill>
                <a:latin typeface="Encode Sans Normal Black" charset="0"/>
                <a:ea typeface="Encode Sans Normal Black" charset="0"/>
                <a:cs typeface="Encode Sans Normal Black" charset="0"/>
              </a:defRPr>
            </a:lvl1pPr>
          </a:lstStyle>
          <a:p>
            <a:pPr lvl="0"/>
            <a:r>
              <a:rPr lang="en-US"/>
              <a:t>HEADER HERE (ENCODE NORMAL BLACK, 30 PT.)</a:t>
            </a:r>
          </a:p>
        </p:txBody>
      </p:sp>
      <p:pic>
        <p:nvPicPr>
          <p:cNvPr id="4" name="Picture 3" descr="A picture containing logo&#10;&#10;Description automatically generated">
            <a:extLst>
              <a:ext uri="{FF2B5EF4-FFF2-40B4-BE49-F238E27FC236}">
                <a16:creationId xmlns:a16="http://schemas.microsoft.com/office/drawing/2014/main" id="{F177587A-5C4C-032B-20A1-44398A684012}"/>
              </a:ext>
            </a:extLst>
          </p:cNvPr>
          <p:cNvPicPr>
            <a:picLocks noChangeAspect="1"/>
          </p:cNvPicPr>
          <p:nvPr userDrawn="1"/>
        </p:nvPicPr>
        <p:blipFill>
          <a:blip r:embed="rId3"/>
          <a:stretch>
            <a:fillRect/>
          </a:stretch>
        </p:blipFill>
        <p:spPr>
          <a:xfrm>
            <a:off x="6993243" y="4572000"/>
            <a:ext cx="1651794" cy="384735"/>
          </a:xfrm>
          <a:prstGeom prst="rect">
            <a:avLst/>
          </a:prstGeom>
        </p:spPr>
      </p:pic>
    </p:spTree>
    <p:extLst>
      <p:ext uri="{BB962C8B-B14F-4D97-AF65-F5344CB8AC3E}">
        <p14:creationId xmlns:p14="http://schemas.microsoft.com/office/powerpoint/2010/main" val="27692405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Header + Content">
    <p:spTree>
      <p:nvGrpSpPr>
        <p:cNvPr id="1" name=""/>
        <p:cNvGrpSpPr/>
        <p:nvPr/>
      </p:nvGrpSpPr>
      <p:grpSpPr>
        <a:xfrm>
          <a:off x="0" y="0"/>
          <a:ext cx="0" cy="0"/>
          <a:chOff x="0" y="0"/>
          <a:chExt cx="0" cy="0"/>
        </a:xfrm>
      </p:grpSpPr>
      <p:sp>
        <p:nvSpPr>
          <p:cNvPr id="9" name="Text Placeholder 9"/>
          <p:cNvSpPr>
            <a:spLocks noGrp="1"/>
          </p:cNvSpPr>
          <p:nvPr>
            <p:ph type="body" sz="quarter" idx="11" hasCustomPrompt="1"/>
          </p:nvPr>
        </p:nvSpPr>
        <p:spPr>
          <a:xfrm>
            <a:off x="447923" y="1059812"/>
            <a:ext cx="8197114" cy="3455040"/>
          </a:xfrm>
          <a:prstGeom prst="rect">
            <a:avLst/>
          </a:prstGeom>
        </p:spPr>
        <p:txBody>
          <a:bodyPr/>
          <a:lstStyle>
            <a:lvl1pPr marL="342900" indent="-342900">
              <a:buFont typeface="Lucida Grande"/>
              <a:buChar char="&gt;"/>
              <a:defRPr sz="2400" b="1" i="0" baseline="0">
                <a:solidFill>
                  <a:schemeClr val="tx2"/>
                </a:solidFill>
                <a:latin typeface="Open Sans" charset="0"/>
                <a:ea typeface="Open Sans" charset="0"/>
                <a:cs typeface="Open Sans" charset="0"/>
              </a:defRPr>
            </a:lvl1pPr>
            <a:lvl2pPr>
              <a:defRPr sz="2000" b="1" i="0" baseline="0">
                <a:solidFill>
                  <a:schemeClr val="tx2"/>
                </a:solidFill>
                <a:latin typeface="Open Sans" charset="0"/>
                <a:ea typeface="Open Sans" charset="0"/>
                <a:cs typeface="Open Sans" charset="0"/>
              </a:defRPr>
            </a:lvl2pPr>
            <a:lvl3pPr marL="1143000" indent="-228600">
              <a:buSzPct val="100000"/>
              <a:buFont typeface="Lucida Grande"/>
              <a:buChar char="&gt;"/>
              <a:defRPr sz="1800" b="1" i="0" baseline="0">
                <a:solidFill>
                  <a:schemeClr val="tx2"/>
                </a:solidFill>
                <a:latin typeface="Open Sans" charset="0"/>
                <a:ea typeface="Open Sans" charset="0"/>
                <a:cs typeface="Open Sans" charset="0"/>
              </a:defRPr>
            </a:lvl3pPr>
            <a:lvl4pPr>
              <a:defRPr sz="1600" b="1" i="0" baseline="0">
                <a:solidFill>
                  <a:schemeClr val="tx2"/>
                </a:solidFill>
                <a:latin typeface="Open Sans" charset="0"/>
                <a:ea typeface="Open Sans" charset="0"/>
                <a:cs typeface="Open Sans" charset="0"/>
              </a:defRPr>
            </a:lvl4pPr>
            <a:lvl5pPr marL="2057400" indent="-228600">
              <a:buFont typeface="Lucida Grande"/>
              <a:buChar char="&gt;"/>
              <a:defRPr sz="1400" b="1" i="0" baseline="0">
                <a:solidFill>
                  <a:schemeClr val="tx2"/>
                </a:solidFill>
                <a:latin typeface="Open Sans" charset="0"/>
                <a:ea typeface="Open Sans" charset="0"/>
                <a:cs typeface="Open Sans" charset="0"/>
              </a:defRPr>
            </a:lvl5pPr>
          </a:lstStyle>
          <a:p>
            <a:pPr lvl="0"/>
            <a:r>
              <a:rPr lang="en-US"/>
              <a:t>Content here (Open Sans Bold, 24 pt.)</a:t>
            </a:r>
          </a:p>
          <a:p>
            <a:pPr lvl="1"/>
            <a:r>
              <a:rPr lang="en-US"/>
              <a:t>Second level (Open Sans Bold, 20)</a:t>
            </a:r>
          </a:p>
          <a:p>
            <a:pPr lvl="2"/>
            <a:r>
              <a:rPr lang="en-US"/>
              <a:t>Third level (Open Sans Bold, 18)</a:t>
            </a:r>
          </a:p>
          <a:p>
            <a:pPr lvl="3"/>
            <a:r>
              <a:rPr lang="en-US"/>
              <a:t>Fourth level (Open Sans Bold, 16)</a:t>
            </a:r>
          </a:p>
          <a:p>
            <a:pPr lvl="4"/>
            <a:r>
              <a:rPr lang="en-US"/>
              <a:t>Fifth level (Open Sans Bold, 14)</a:t>
            </a:r>
          </a:p>
        </p:txBody>
      </p:sp>
      <p:pic>
        <p:nvPicPr>
          <p:cNvPr id="11" name="Picture 10"/>
          <p:cNvPicPr>
            <a:picLocks noChangeAspect="1"/>
          </p:cNvPicPr>
          <p:nvPr userDrawn="1"/>
        </p:nvPicPr>
        <p:blipFill>
          <a:blip r:embed="rId2"/>
          <a:stretch>
            <a:fillRect/>
          </a:stretch>
        </p:blipFill>
        <p:spPr>
          <a:xfrm>
            <a:off x="549031" y="906300"/>
            <a:ext cx="1103781" cy="96362"/>
          </a:xfrm>
          <a:prstGeom prst="rect">
            <a:avLst/>
          </a:prstGeom>
        </p:spPr>
      </p:pic>
      <p:sp>
        <p:nvSpPr>
          <p:cNvPr id="2" name="Title 1"/>
          <p:cNvSpPr>
            <a:spLocks noGrp="1"/>
          </p:cNvSpPr>
          <p:nvPr>
            <p:ph type="title" hasCustomPrompt="1"/>
          </p:nvPr>
        </p:nvSpPr>
        <p:spPr>
          <a:xfrm>
            <a:off x="447923" y="371510"/>
            <a:ext cx="8197114" cy="521459"/>
          </a:xfrm>
          <a:prstGeom prst="rect">
            <a:avLst/>
          </a:prstGeom>
        </p:spPr>
        <p:txBody>
          <a:bodyPr anchor="b"/>
          <a:lstStyle>
            <a:lvl1pPr algn="l">
              <a:defRPr sz="3000" b="1" i="0">
                <a:solidFill>
                  <a:schemeClr val="tx2"/>
                </a:solidFill>
                <a:latin typeface="Encode Sans Normal Black" charset="0"/>
                <a:ea typeface="Encode Sans Normal Black" charset="0"/>
                <a:cs typeface="Encode Sans Normal Black" charset="0"/>
              </a:defRPr>
            </a:lvl1pPr>
          </a:lstStyle>
          <a:p>
            <a:pPr lvl="0"/>
            <a:r>
              <a:rPr lang="en-US"/>
              <a:t>HEADER HERE (ENCODE NORMAL BLACK, 30 PT.)</a:t>
            </a:r>
          </a:p>
        </p:txBody>
      </p:sp>
      <p:pic>
        <p:nvPicPr>
          <p:cNvPr id="4" name="Picture 3" descr="A picture containing logo&#10;&#10;Description automatically generated">
            <a:extLst>
              <a:ext uri="{FF2B5EF4-FFF2-40B4-BE49-F238E27FC236}">
                <a16:creationId xmlns:a16="http://schemas.microsoft.com/office/drawing/2014/main" id="{F177587A-5C4C-032B-20A1-44398A684012}"/>
              </a:ext>
            </a:extLst>
          </p:cNvPr>
          <p:cNvPicPr>
            <a:picLocks noChangeAspect="1"/>
          </p:cNvPicPr>
          <p:nvPr userDrawn="1"/>
        </p:nvPicPr>
        <p:blipFill>
          <a:blip r:embed="rId3"/>
          <a:stretch>
            <a:fillRect/>
          </a:stretch>
        </p:blipFill>
        <p:spPr>
          <a:xfrm>
            <a:off x="6993243" y="4572000"/>
            <a:ext cx="1651794" cy="384735"/>
          </a:xfrm>
          <a:prstGeom prst="rect">
            <a:avLst/>
          </a:prstGeom>
        </p:spPr>
      </p:pic>
    </p:spTree>
    <p:extLst>
      <p:ext uri="{BB962C8B-B14F-4D97-AF65-F5344CB8AC3E}">
        <p14:creationId xmlns:p14="http://schemas.microsoft.com/office/powerpoint/2010/main" val="12812075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Header + Two Content">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stretch>
            <a:fillRect/>
          </a:stretch>
        </p:blipFill>
        <p:spPr>
          <a:xfrm>
            <a:off x="549031" y="906300"/>
            <a:ext cx="1103781" cy="96362"/>
          </a:xfrm>
          <a:prstGeom prst="rect">
            <a:avLst/>
          </a:prstGeom>
        </p:spPr>
      </p:pic>
      <p:sp>
        <p:nvSpPr>
          <p:cNvPr id="2" name="Title 1"/>
          <p:cNvSpPr>
            <a:spLocks noGrp="1"/>
          </p:cNvSpPr>
          <p:nvPr>
            <p:ph type="title" hasCustomPrompt="1"/>
          </p:nvPr>
        </p:nvSpPr>
        <p:spPr>
          <a:xfrm>
            <a:off x="447923" y="371510"/>
            <a:ext cx="8197114" cy="521459"/>
          </a:xfrm>
          <a:prstGeom prst="rect">
            <a:avLst/>
          </a:prstGeom>
        </p:spPr>
        <p:txBody>
          <a:bodyPr anchor="b"/>
          <a:lstStyle>
            <a:lvl1pPr algn="l">
              <a:defRPr sz="3000" b="1" i="0">
                <a:solidFill>
                  <a:schemeClr val="tx2"/>
                </a:solidFill>
                <a:latin typeface="Encode Sans Normal Black" charset="0"/>
                <a:ea typeface="Encode Sans Normal Black" charset="0"/>
                <a:cs typeface="Encode Sans Normal Black" charset="0"/>
              </a:defRPr>
            </a:lvl1pPr>
          </a:lstStyle>
          <a:p>
            <a:pPr lvl="0"/>
            <a:r>
              <a:rPr lang="en-US"/>
              <a:t>HEADER HERE (ENCODE NORMAL BLACK, 30 PT.)</a:t>
            </a:r>
          </a:p>
        </p:txBody>
      </p:sp>
      <p:pic>
        <p:nvPicPr>
          <p:cNvPr id="4" name="Picture 3" descr="A picture containing logo&#10;&#10;Description automatically generated">
            <a:extLst>
              <a:ext uri="{FF2B5EF4-FFF2-40B4-BE49-F238E27FC236}">
                <a16:creationId xmlns:a16="http://schemas.microsoft.com/office/drawing/2014/main" id="{F177587A-5C4C-032B-20A1-44398A684012}"/>
              </a:ext>
            </a:extLst>
          </p:cNvPr>
          <p:cNvPicPr>
            <a:picLocks noChangeAspect="1"/>
          </p:cNvPicPr>
          <p:nvPr userDrawn="1"/>
        </p:nvPicPr>
        <p:blipFill>
          <a:blip r:embed="rId3"/>
          <a:stretch>
            <a:fillRect/>
          </a:stretch>
        </p:blipFill>
        <p:spPr>
          <a:xfrm>
            <a:off x="6993243" y="4572000"/>
            <a:ext cx="1651794" cy="384735"/>
          </a:xfrm>
          <a:prstGeom prst="rect">
            <a:avLst/>
          </a:prstGeom>
        </p:spPr>
      </p:pic>
      <p:sp>
        <p:nvSpPr>
          <p:cNvPr id="3" name="Text Placeholder 9">
            <a:extLst>
              <a:ext uri="{FF2B5EF4-FFF2-40B4-BE49-F238E27FC236}">
                <a16:creationId xmlns:a16="http://schemas.microsoft.com/office/drawing/2014/main" id="{7F0B1647-9B82-E5BF-A785-3A75C42889E3}"/>
              </a:ext>
            </a:extLst>
          </p:cNvPr>
          <p:cNvSpPr>
            <a:spLocks noGrp="1"/>
          </p:cNvSpPr>
          <p:nvPr>
            <p:ph type="body" sz="quarter" idx="12" hasCustomPrompt="1"/>
          </p:nvPr>
        </p:nvSpPr>
        <p:spPr>
          <a:xfrm>
            <a:off x="4714875" y="1059812"/>
            <a:ext cx="3930161" cy="3455040"/>
          </a:xfrm>
          <a:prstGeom prst="rect">
            <a:avLst/>
          </a:prstGeom>
        </p:spPr>
        <p:txBody>
          <a:bodyPr/>
          <a:lstStyle>
            <a:lvl1pPr marL="342900" indent="-342900">
              <a:buFont typeface="Lucida Grande"/>
              <a:buChar char="&gt;"/>
              <a:defRPr sz="2400" b="1" i="0" baseline="0">
                <a:solidFill>
                  <a:schemeClr val="tx2"/>
                </a:solidFill>
                <a:latin typeface="Open Sans" charset="0"/>
                <a:ea typeface="Open Sans" charset="0"/>
                <a:cs typeface="Open Sans" charset="0"/>
              </a:defRPr>
            </a:lvl1pPr>
            <a:lvl2pPr>
              <a:defRPr sz="2000" b="1" i="0" baseline="0">
                <a:solidFill>
                  <a:schemeClr val="tx2"/>
                </a:solidFill>
                <a:latin typeface="Open Sans" charset="0"/>
                <a:ea typeface="Open Sans" charset="0"/>
                <a:cs typeface="Open Sans" charset="0"/>
              </a:defRPr>
            </a:lvl2pPr>
            <a:lvl3pPr marL="1143000" indent="-228600">
              <a:buSzPct val="100000"/>
              <a:buFont typeface="Lucida Grande"/>
              <a:buChar char="&gt;"/>
              <a:defRPr sz="1800" b="1" i="0" baseline="0">
                <a:solidFill>
                  <a:schemeClr val="tx2"/>
                </a:solidFill>
                <a:latin typeface="Open Sans" charset="0"/>
                <a:ea typeface="Open Sans" charset="0"/>
                <a:cs typeface="Open Sans" charset="0"/>
              </a:defRPr>
            </a:lvl3pPr>
            <a:lvl4pPr>
              <a:defRPr sz="1600" b="1" i="0" baseline="0">
                <a:solidFill>
                  <a:schemeClr val="tx2"/>
                </a:solidFill>
                <a:latin typeface="Open Sans" charset="0"/>
                <a:ea typeface="Open Sans" charset="0"/>
                <a:cs typeface="Open Sans" charset="0"/>
              </a:defRPr>
            </a:lvl4pPr>
            <a:lvl5pPr marL="2057400" indent="-228600">
              <a:buFont typeface="Lucida Grande"/>
              <a:buChar char="&gt;"/>
              <a:defRPr sz="1400" b="1" i="0" baseline="0">
                <a:solidFill>
                  <a:schemeClr val="tx2"/>
                </a:solidFill>
                <a:latin typeface="Open Sans" charset="0"/>
                <a:ea typeface="Open Sans" charset="0"/>
                <a:cs typeface="Open Sans" charset="0"/>
              </a:defRPr>
            </a:lvl5pPr>
          </a:lstStyle>
          <a:p>
            <a:pPr lvl="0"/>
            <a:r>
              <a:rPr lang="en-US"/>
              <a:t>Content here (Open Sans Bold, 24 pt.)</a:t>
            </a:r>
          </a:p>
          <a:p>
            <a:pPr lvl="1"/>
            <a:r>
              <a:rPr lang="en-US"/>
              <a:t>Second level (Open Sans Bold, 20)</a:t>
            </a:r>
          </a:p>
          <a:p>
            <a:pPr lvl="2"/>
            <a:r>
              <a:rPr lang="en-US"/>
              <a:t>Third level (Open Sans Bold, 18)</a:t>
            </a:r>
          </a:p>
          <a:p>
            <a:pPr lvl="3"/>
            <a:r>
              <a:rPr lang="en-US"/>
              <a:t>Fourth level (Open Sans Bold, 16)</a:t>
            </a:r>
          </a:p>
          <a:p>
            <a:pPr lvl="4"/>
            <a:r>
              <a:rPr lang="en-US"/>
              <a:t>Fifth level (Open Sans Bold, 14)</a:t>
            </a:r>
          </a:p>
        </p:txBody>
      </p:sp>
      <p:sp>
        <p:nvSpPr>
          <p:cNvPr id="5" name="Text Placeholder 9">
            <a:extLst>
              <a:ext uri="{FF2B5EF4-FFF2-40B4-BE49-F238E27FC236}">
                <a16:creationId xmlns:a16="http://schemas.microsoft.com/office/drawing/2014/main" id="{A0E9B5EE-2D8B-A4AC-4377-B66AEC46201E}"/>
              </a:ext>
            </a:extLst>
          </p:cNvPr>
          <p:cNvSpPr>
            <a:spLocks noGrp="1"/>
          </p:cNvSpPr>
          <p:nvPr>
            <p:ph type="body" sz="quarter" idx="13" hasCustomPrompt="1"/>
          </p:nvPr>
        </p:nvSpPr>
        <p:spPr>
          <a:xfrm>
            <a:off x="443160" y="1059812"/>
            <a:ext cx="3930161" cy="3455040"/>
          </a:xfrm>
          <a:prstGeom prst="rect">
            <a:avLst/>
          </a:prstGeom>
        </p:spPr>
        <p:txBody>
          <a:bodyPr/>
          <a:lstStyle>
            <a:lvl1pPr marL="342900" indent="-342900">
              <a:buFont typeface="Lucida Grande"/>
              <a:buChar char="&gt;"/>
              <a:defRPr sz="2400" b="1" i="0" baseline="0">
                <a:solidFill>
                  <a:schemeClr val="tx2"/>
                </a:solidFill>
                <a:latin typeface="Open Sans" charset="0"/>
                <a:ea typeface="Open Sans" charset="0"/>
                <a:cs typeface="Open Sans" charset="0"/>
              </a:defRPr>
            </a:lvl1pPr>
            <a:lvl2pPr>
              <a:defRPr sz="2000" b="1" i="0" baseline="0">
                <a:solidFill>
                  <a:schemeClr val="tx2"/>
                </a:solidFill>
                <a:latin typeface="Open Sans" charset="0"/>
                <a:ea typeface="Open Sans" charset="0"/>
                <a:cs typeface="Open Sans" charset="0"/>
              </a:defRPr>
            </a:lvl2pPr>
            <a:lvl3pPr marL="1143000" indent="-228600">
              <a:buSzPct val="100000"/>
              <a:buFont typeface="Lucida Grande"/>
              <a:buChar char="&gt;"/>
              <a:defRPr sz="1800" b="1" i="0" baseline="0">
                <a:solidFill>
                  <a:schemeClr val="tx2"/>
                </a:solidFill>
                <a:latin typeface="Open Sans" charset="0"/>
                <a:ea typeface="Open Sans" charset="0"/>
                <a:cs typeface="Open Sans" charset="0"/>
              </a:defRPr>
            </a:lvl3pPr>
            <a:lvl4pPr>
              <a:defRPr sz="1600" b="1" i="0" baseline="0">
                <a:solidFill>
                  <a:schemeClr val="tx2"/>
                </a:solidFill>
                <a:latin typeface="Open Sans" charset="0"/>
                <a:ea typeface="Open Sans" charset="0"/>
                <a:cs typeface="Open Sans" charset="0"/>
              </a:defRPr>
            </a:lvl4pPr>
            <a:lvl5pPr marL="2057400" indent="-228600">
              <a:buFont typeface="Lucida Grande"/>
              <a:buChar char="&gt;"/>
              <a:defRPr sz="1400" b="1" i="0" baseline="0">
                <a:solidFill>
                  <a:schemeClr val="tx2"/>
                </a:solidFill>
                <a:latin typeface="Open Sans" charset="0"/>
                <a:ea typeface="Open Sans" charset="0"/>
                <a:cs typeface="Open Sans" charset="0"/>
              </a:defRPr>
            </a:lvl5pPr>
          </a:lstStyle>
          <a:p>
            <a:pPr lvl="0"/>
            <a:r>
              <a:rPr lang="en-US"/>
              <a:t>Content here (Open Sans Bold, 24 pt.)</a:t>
            </a:r>
          </a:p>
          <a:p>
            <a:pPr lvl="1"/>
            <a:r>
              <a:rPr lang="en-US"/>
              <a:t>Second level (Open Sans Bold, 20)</a:t>
            </a:r>
          </a:p>
          <a:p>
            <a:pPr lvl="2"/>
            <a:r>
              <a:rPr lang="en-US"/>
              <a:t>Third level (Open Sans Bold, 18)</a:t>
            </a:r>
          </a:p>
          <a:p>
            <a:pPr lvl="3"/>
            <a:r>
              <a:rPr lang="en-US"/>
              <a:t>Fourth level (Open Sans Bold, 16)</a:t>
            </a:r>
          </a:p>
          <a:p>
            <a:pPr lvl="4"/>
            <a:r>
              <a:rPr lang="en-US"/>
              <a:t>Fifth level (Open Sans Bold, 14)</a:t>
            </a:r>
          </a:p>
        </p:txBody>
      </p:sp>
    </p:spTree>
    <p:extLst>
      <p:ext uri="{BB962C8B-B14F-4D97-AF65-F5344CB8AC3E}">
        <p14:creationId xmlns:p14="http://schemas.microsoft.com/office/powerpoint/2010/main" val="3277668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Header + Graphic">
    <p:spTree>
      <p:nvGrpSpPr>
        <p:cNvPr id="1" name=""/>
        <p:cNvGrpSpPr/>
        <p:nvPr/>
      </p:nvGrpSpPr>
      <p:grpSpPr>
        <a:xfrm>
          <a:off x="0" y="0"/>
          <a:ext cx="0" cy="0"/>
          <a:chOff x="0" y="0"/>
          <a:chExt cx="0" cy="0"/>
        </a:xfrm>
      </p:grpSpPr>
      <p:sp>
        <p:nvSpPr>
          <p:cNvPr id="3" name="Chart Placeholder 11">
            <a:extLst>
              <a:ext uri="{FF2B5EF4-FFF2-40B4-BE49-F238E27FC236}">
                <a16:creationId xmlns:a16="http://schemas.microsoft.com/office/drawing/2014/main" id="{7009E383-AEBD-7BA4-DB2E-102CA8D673AD}"/>
              </a:ext>
            </a:extLst>
          </p:cNvPr>
          <p:cNvSpPr>
            <a:spLocks noGrp="1"/>
          </p:cNvSpPr>
          <p:nvPr>
            <p:ph type="chart" sz="quarter" idx="12" hasCustomPrompt="1"/>
          </p:nvPr>
        </p:nvSpPr>
        <p:spPr>
          <a:xfrm>
            <a:off x="447923" y="1059810"/>
            <a:ext cx="8184662" cy="3455040"/>
          </a:xfrm>
          <a:prstGeom prst="rect">
            <a:avLst/>
          </a:prstGeom>
        </p:spPr>
        <p:txBody>
          <a:bodyPr>
            <a:normAutofit/>
          </a:bodyPr>
          <a:lstStyle>
            <a:lvl1pPr marL="0" indent="0">
              <a:buNone/>
              <a:defRPr sz="2400" b="0" i="1" baseline="0">
                <a:solidFill>
                  <a:srgbClr val="FFFFFF"/>
                </a:solidFill>
                <a:latin typeface="Open Sans Light"/>
                <a:cs typeface="Open Sans Light"/>
              </a:defRPr>
            </a:lvl1pPr>
          </a:lstStyle>
          <a:p>
            <a:r>
              <a:rPr lang="en-US"/>
              <a:t>Graphics can go here – </a:t>
            </a:r>
            <a:br>
              <a:rPr lang="en-US"/>
            </a:br>
            <a:r>
              <a:rPr lang="en-US"/>
              <a:t>replace this box with your image or chart</a:t>
            </a:r>
          </a:p>
        </p:txBody>
      </p:sp>
      <p:pic>
        <p:nvPicPr>
          <p:cNvPr id="11" name="Picture 10"/>
          <p:cNvPicPr>
            <a:picLocks noChangeAspect="1"/>
          </p:cNvPicPr>
          <p:nvPr userDrawn="1"/>
        </p:nvPicPr>
        <p:blipFill>
          <a:blip r:embed="rId2"/>
          <a:stretch>
            <a:fillRect/>
          </a:stretch>
        </p:blipFill>
        <p:spPr>
          <a:xfrm>
            <a:off x="549031" y="906300"/>
            <a:ext cx="1103781" cy="96362"/>
          </a:xfrm>
          <a:prstGeom prst="rect">
            <a:avLst/>
          </a:prstGeom>
        </p:spPr>
      </p:pic>
      <p:sp>
        <p:nvSpPr>
          <p:cNvPr id="2" name="Title 1"/>
          <p:cNvSpPr>
            <a:spLocks noGrp="1"/>
          </p:cNvSpPr>
          <p:nvPr>
            <p:ph type="title" hasCustomPrompt="1"/>
          </p:nvPr>
        </p:nvSpPr>
        <p:spPr>
          <a:xfrm>
            <a:off x="447923" y="371510"/>
            <a:ext cx="8197114" cy="521459"/>
          </a:xfrm>
          <a:prstGeom prst="rect">
            <a:avLst/>
          </a:prstGeom>
        </p:spPr>
        <p:txBody>
          <a:bodyPr anchor="b"/>
          <a:lstStyle>
            <a:lvl1pPr algn="l">
              <a:defRPr sz="3000" b="1" i="0">
                <a:solidFill>
                  <a:schemeClr val="tx2"/>
                </a:solidFill>
                <a:latin typeface="Encode Sans Normal Black" charset="0"/>
                <a:ea typeface="Encode Sans Normal Black" charset="0"/>
                <a:cs typeface="Encode Sans Normal Black" charset="0"/>
              </a:defRPr>
            </a:lvl1pPr>
          </a:lstStyle>
          <a:p>
            <a:pPr lvl="0"/>
            <a:r>
              <a:rPr lang="en-US"/>
              <a:t>HEADER HERE (ENCODE NORMAL BLACK, 30 PT.)</a:t>
            </a:r>
          </a:p>
        </p:txBody>
      </p:sp>
      <p:pic>
        <p:nvPicPr>
          <p:cNvPr id="4" name="Picture 3" descr="A picture containing logo&#10;&#10;Description automatically generated">
            <a:extLst>
              <a:ext uri="{FF2B5EF4-FFF2-40B4-BE49-F238E27FC236}">
                <a16:creationId xmlns:a16="http://schemas.microsoft.com/office/drawing/2014/main" id="{F177587A-5C4C-032B-20A1-44398A684012}"/>
              </a:ext>
            </a:extLst>
          </p:cNvPr>
          <p:cNvPicPr>
            <a:picLocks noChangeAspect="1"/>
          </p:cNvPicPr>
          <p:nvPr userDrawn="1"/>
        </p:nvPicPr>
        <p:blipFill>
          <a:blip r:embed="rId3"/>
          <a:stretch>
            <a:fillRect/>
          </a:stretch>
        </p:blipFill>
        <p:spPr>
          <a:xfrm>
            <a:off x="6993243" y="4572000"/>
            <a:ext cx="1651794" cy="384735"/>
          </a:xfrm>
          <a:prstGeom prst="rect">
            <a:avLst/>
          </a:prstGeom>
        </p:spPr>
      </p:pic>
    </p:spTree>
    <p:extLst>
      <p:ext uri="{BB962C8B-B14F-4D97-AF65-F5344CB8AC3E}">
        <p14:creationId xmlns:p14="http://schemas.microsoft.com/office/powerpoint/2010/main" val="140675836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2"/>
            <a:ext cx="3886200" cy="735013"/>
          </a:xfrm>
        </p:spPr>
        <p:txBody>
          <a:bodyPr/>
          <a:lstStyle/>
          <a:p>
            <a:r>
              <a:rPr lang="en-US"/>
              <a:t>Click to edit Master title style</a:t>
            </a:r>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611" indent="0" algn="ctr">
              <a:buNone/>
              <a:defRPr>
                <a:solidFill>
                  <a:schemeClr val="tx1">
                    <a:tint val="75000"/>
                  </a:schemeClr>
                </a:solidFill>
              </a:defRPr>
            </a:lvl2pPr>
            <a:lvl3pPr marL="457223" indent="0" algn="ctr">
              <a:buNone/>
              <a:defRPr>
                <a:solidFill>
                  <a:schemeClr val="tx1">
                    <a:tint val="75000"/>
                  </a:schemeClr>
                </a:solidFill>
              </a:defRPr>
            </a:lvl3pPr>
            <a:lvl4pPr marL="685835" indent="0" algn="ctr">
              <a:buNone/>
              <a:defRPr>
                <a:solidFill>
                  <a:schemeClr val="tx1">
                    <a:tint val="75000"/>
                  </a:schemeClr>
                </a:solidFill>
              </a:defRPr>
            </a:lvl4pPr>
            <a:lvl5pPr marL="914446" indent="0" algn="ctr">
              <a:buNone/>
              <a:defRPr>
                <a:solidFill>
                  <a:schemeClr val="tx1">
                    <a:tint val="75000"/>
                  </a:schemeClr>
                </a:solidFill>
              </a:defRPr>
            </a:lvl5pPr>
            <a:lvl6pPr marL="1143057" indent="0" algn="ctr">
              <a:buNone/>
              <a:defRPr>
                <a:solidFill>
                  <a:schemeClr val="tx1">
                    <a:tint val="75000"/>
                  </a:schemeClr>
                </a:solidFill>
              </a:defRPr>
            </a:lvl6pPr>
            <a:lvl7pPr marL="1371668" indent="0" algn="ctr">
              <a:buNone/>
              <a:defRPr>
                <a:solidFill>
                  <a:schemeClr val="tx1">
                    <a:tint val="75000"/>
                  </a:schemeClr>
                </a:solidFill>
              </a:defRPr>
            </a:lvl7pPr>
            <a:lvl8pPr marL="1600280" indent="0" algn="ctr">
              <a:buNone/>
              <a:defRPr>
                <a:solidFill>
                  <a:schemeClr val="tx1">
                    <a:tint val="75000"/>
                  </a:schemeClr>
                </a:solidFill>
              </a:defRPr>
            </a:lvl8pPr>
            <a:lvl9pPr marL="182889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203450"/>
            <a:ext cx="3886200" cy="681038"/>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453357"/>
            <a:ext cx="3886200" cy="750094"/>
          </a:xfrm>
        </p:spPr>
        <p:txBody>
          <a:bodyPr anchor="b"/>
          <a:lstStyle>
            <a:lvl1pPr marL="0" indent="0">
              <a:buNone/>
              <a:defRPr sz="1000">
                <a:solidFill>
                  <a:schemeClr val="tx1">
                    <a:tint val="75000"/>
                  </a:schemeClr>
                </a:solidFill>
              </a:defRPr>
            </a:lvl1pPr>
            <a:lvl2pPr marL="228611" indent="0">
              <a:buNone/>
              <a:defRPr sz="900">
                <a:solidFill>
                  <a:schemeClr val="tx1">
                    <a:tint val="75000"/>
                  </a:schemeClr>
                </a:solidFill>
              </a:defRPr>
            </a:lvl2pPr>
            <a:lvl3pPr marL="457223" indent="0">
              <a:buNone/>
              <a:defRPr sz="800">
                <a:solidFill>
                  <a:schemeClr val="tx1">
                    <a:tint val="75000"/>
                  </a:schemeClr>
                </a:solidFill>
              </a:defRPr>
            </a:lvl3pPr>
            <a:lvl4pPr marL="685835" indent="0">
              <a:buNone/>
              <a:defRPr sz="700">
                <a:solidFill>
                  <a:schemeClr val="tx1">
                    <a:tint val="75000"/>
                  </a:schemeClr>
                </a:solidFill>
              </a:defRPr>
            </a:lvl4pPr>
            <a:lvl5pPr marL="914446" indent="0">
              <a:buNone/>
              <a:defRPr sz="700">
                <a:solidFill>
                  <a:schemeClr val="tx1">
                    <a:tint val="75000"/>
                  </a:schemeClr>
                </a:solidFill>
              </a:defRPr>
            </a:lvl5pPr>
            <a:lvl6pPr marL="1143057" indent="0">
              <a:buNone/>
              <a:defRPr sz="700">
                <a:solidFill>
                  <a:schemeClr val="tx1">
                    <a:tint val="75000"/>
                  </a:schemeClr>
                </a:solidFill>
              </a:defRPr>
            </a:lvl6pPr>
            <a:lvl7pPr marL="1371668" indent="0">
              <a:buNone/>
              <a:defRPr sz="700">
                <a:solidFill>
                  <a:schemeClr val="tx1">
                    <a:tint val="75000"/>
                  </a:schemeClr>
                </a:solidFill>
              </a:defRPr>
            </a:lvl7pPr>
            <a:lvl8pPr marL="1600280" indent="0">
              <a:buNone/>
              <a:defRPr sz="700">
                <a:solidFill>
                  <a:schemeClr val="tx1">
                    <a:tint val="75000"/>
                  </a:schemeClr>
                </a:solidFill>
              </a:defRPr>
            </a:lvl8pPr>
            <a:lvl9pPr marL="1828892"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1">
  <p:cSld name="TITLE_1">
    <p:spTree>
      <p:nvGrpSpPr>
        <p:cNvPr id="1" name="Shape 60"/>
        <p:cNvGrpSpPr/>
        <p:nvPr/>
      </p:nvGrpSpPr>
      <p:grpSpPr>
        <a:xfrm>
          <a:off x="0" y="0"/>
          <a:ext cx="0" cy="0"/>
          <a:chOff x="0" y="0"/>
          <a:chExt cx="0" cy="0"/>
        </a:xfrm>
      </p:grpSpPr>
      <p:sp>
        <p:nvSpPr>
          <p:cNvPr id="61" name="Google Shape;61;p15"/>
          <p:cNvSpPr/>
          <p:nvPr/>
        </p:nvSpPr>
        <p:spPr>
          <a:xfrm>
            <a:off x="-25" y="0"/>
            <a:ext cx="9144000" cy="3124200"/>
          </a:xfrm>
          <a:prstGeom prst="rect">
            <a:avLst/>
          </a:prstGeom>
          <a:solidFill>
            <a:srgbClr val="4B2E84"/>
          </a:solidFill>
          <a:ln>
            <a:noFill/>
          </a:ln>
        </p:spPr>
        <p:txBody>
          <a:bodyPr spcFirstLastPara="1" wrap="square" lIns="95050" tIns="95050" rIns="95050" bIns="95050" anchor="ctr" anchorCtr="0">
            <a:noAutofit/>
          </a:bodyPr>
          <a:lstStyle/>
          <a:p>
            <a:pPr marL="0" lvl="0" indent="0" algn="l" rtl="0">
              <a:spcBef>
                <a:spcPts val="0"/>
              </a:spcBef>
              <a:spcAft>
                <a:spcPts val="0"/>
              </a:spcAft>
              <a:buNone/>
            </a:pPr>
            <a:endParaRPr/>
          </a:p>
        </p:txBody>
      </p:sp>
      <p:sp>
        <p:nvSpPr>
          <p:cNvPr id="62" name="Google Shape;62;p15"/>
          <p:cNvSpPr txBox="1">
            <a:spLocks noGrp="1"/>
          </p:cNvSpPr>
          <p:nvPr>
            <p:ph type="ctrTitle"/>
          </p:nvPr>
        </p:nvSpPr>
        <p:spPr>
          <a:xfrm>
            <a:off x="411175" y="644300"/>
            <a:ext cx="8282400" cy="2109000"/>
          </a:xfrm>
          <a:prstGeom prst="rect">
            <a:avLst/>
          </a:prstGeom>
        </p:spPr>
        <p:txBody>
          <a:bodyPr spcFirstLastPara="1" wrap="square" lIns="95050" tIns="95050" rIns="95050" bIns="95050" anchor="b" anchorCtr="0">
            <a:noAutofit/>
          </a:bodyPr>
          <a:lstStyle>
            <a:lvl1pPr lvl="0" algn="ctr" rtl="0">
              <a:spcBef>
                <a:spcPts val="0"/>
              </a:spcBef>
              <a:spcAft>
                <a:spcPts val="0"/>
              </a:spcAft>
              <a:buClr>
                <a:schemeClr val="lt1"/>
              </a:buClr>
              <a:buSzPts val="6200"/>
              <a:buFont typeface="Verdana"/>
              <a:buNone/>
              <a:defRPr sz="6200" b="1">
                <a:solidFill>
                  <a:schemeClr val="lt1"/>
                </a:solidFill>
                <a:latin typeface="Verdana"/>
                <a:ea typeface="Verdana"/>
                <a:cs typeface="Verdana"/>
                <a:sym typeface="Verdana"/>
              </a:defRPr>
            </a:lvl1pPr>
            <a:lvl2pPr lvl="1" algn="ctr" rtl="0">
              <a:spcBef>
                <a:spcPts val="0"/>
              </a:spcBef>
              <a:spcAft>
                <a:spcPts val="0"/>
              </a:spcAft>
              <a:buClr>
                <a:schemeClr val="lt1"/>
              </a:buClr>
              <a:buSzPts val="6200"/>
              <a:buNone/>
              <a:defRPr sz="6200">
                <a:solidFill>
                  <a:schemeClr val="lt1"/>
                </a:solidFill>
              </a:defRPr>
            </a:lvl2pPr>
            <a:lvl3pPr lvl="2" algn="ctr" rtl="0">
              <a:spcBef>
                <a:spcPts val="0"/>
              </a:spcBef>
              <a:spcAft>
                <a:spcPts val="0"/>
              </a:spcAft>
              <a:buClr>
                <a:schemeClr val="lt1"/>
              </a:buClr>
              <a:buSzPts val="6200"/>
              <a:buNone/>
              <a:defRPr sz="6200">
                <a:solidFill>
                  <a:schemeClr val="lt1"/>
                </a:solidFill>
              </a:defRPr>
            </a:lvl3pPr>
            <a:lvl4pPr lvl="3" algn="ctr" rtl="0">
              <a:spcBef>
                <a:spcPts val="0"/>
              </a:spcBef>
              <a:spcAft>
                <a:spcPts val="0"/>
              </a:spcAft>
              <a:buClr>
                <a:schemeClr val="lt1"/>
              </a:buClr>
              <a:buSzPts val="6200"/>
              <a:buNone/>
              <a:defRPr sz="6200">
                <a:solidFill>
                  <a:schemeClr val="lt1"/>
                </a:solidFill>
              </a:defRPr>
            </a:lvl4pPr>
            <a:lvl5pPr lvl="4" algn="ctr" rtl="0">
              <a:spcBef>
                <a:spcPts val="0"/>
              </a:spcBef>
              <a:spcAft>
                <a:spcPts val="0"/>
              </a:spcAft>
              <a:buClr>
                <a:schemeClr val="lt1"/>
              </a:buClr>
              <a:buSzPts val="6200"/>
              <a:buNone/>
              <a:defRPr sz="6200">
                <a:solidFill>
                  <a:schemeClr val="lt1"/>
                </a:solidFill>
              </a:defRPr>
            </a:lvl5pPr>
            <a:lvl6pPr lvl="5" algn="ctr" rtl="0">
              <a:spcBef>
                <a:spcPts val="0"/>
              </a:spcBef>
              <a:spcAft>
                <a:spcPts val="0"/>
              </a:spcAft>
              <a:buClr>
                <a:schemeClr val="lt1"/>
              </a:buClr>
              <a:buSzPts val="6200"/>
              <a:buNone/>
              <a:defRPr sz="6200">
                <a:solidFill>
                  <a:schemeClr val="lt1"/>
                </a:solidFill>
              </a:defRPr>
            </a:lvl6pPr>
            <a:lvl7pPr lvl="6" algn="ctr" rtl="0">
              <a:spcBef>
                <a:spcPts val="0"/>
              </a:spcBef>
              <a:spcAft>
                <a:spcPts val="0"/>
              </a:spcAft>
              <a:buClr>
                <a:schemeClr val="lt1"/>
              </a:buClr>
              <a:buSzPts val="6200"/>
              <a:buNone/>
              <a:defRPr sz="6200">
                <a:solidFill>
                  <a:schemeClr val="lt1"/>
                </a:solidFill>
              </a:defRPr>
            </a:lvl7pPr>
            <a:lvl8pPr lvl="7" algn="ctr" rtl="0">
              <a:spcBef>
                <a:spcPts val="0"/>
              </a:spcBef>
              <a:spcAft>
                <a:spcPts val="0"/>
              </a:spcAft>
              <a:buClr>
                <a:schemeClr val="lt1"/>
              </a:buClr>
              <a:buSzPts val="6200"/>
              <a:buNone/>
              <a:defRPr sz="6200">
                <a:solidFill>
                  <a:schemeClr val="lt1"/>
                </a:solidFill>
              </a:defRPr>
            </a:lvl8pPr>
            <a:lvl9pPr lvl="8" algn="ctr" rtl="0">
              <a:spcBef>
                <a:spcPts val="0"/>
              </a:spcBef>
              <a:spcAft>
                <a:spcPts val="0"/>
              </a:spcAft>
              <a:buClr>
                <a:schemeClr val="lt1"/>
              </a:buClr>
              <a:buSzPts val="6200"/>
              <a:buNone/>
              <a:defRPr sz="6200">
                <a:solidFill>
                  <a:schemeClr val="lt1"/>
                </a:solidFill>
              </a:defRPr>
            </a:lvl9pPr>
          </a:lstStyle>
          <a:p>
            <a:endParaRPr/>
          </a:p>
        </p:txBody>
      </p:sp>
      <p:sp>
        <p:nvSpPr>
          <p:cNvPr id="63" name="Google Shape;63;p15"/>
          <p:cNvSpPr txBox="1">
            <a:spLocks noGrp="1"/>
          </p:cNvSpPr>
          <p:nvPr>
            <p:ph type="subTitle" idx="1"/>
          </p:nvPr>
        </p:nvSpPr>
        <p:spPr>
          <a:xfrm>
            <a:off x="411175" y="3398250"/>
            <a:ext cx="8282400" cy="1260600"/>
          </a:xfrm>
          <a:prstGeom prst="rect">
            <a:avLst/>
          </a:prstGeom>
        </p:spPr>
        <p:txBody>
          <a:bodyPr spcFirstLastPara="1" wrap="square" lIns="95050" tIns="95050" rIns="95050" bIns="95050" anchor="ctr" anchorCtr="0">
            <a:noAutofit/>
          </a:bodyPr>
          <a:lstStyle>
            <a:lvl1pPr lvl="0" algn="ctr" rtl="0">
              <a:lnSpc>
                <a:spcPct val="100000"/>
              </a:lnSpc>
              <a:spcBef>
                <a:spcPts val="0"/>
              </a:spcBef>
              <a:spcAft>
                <a:spcPts val="0"/>
              </a:spcAft>
              <a:buClr>
                <a:srgbClr val="BFAD81"/>
              </a:buClr>
              <a:buSzPts val="3800"/>
              <a:buFont typeface="Trebuchet MS"/>
              <a:buNone/>
              <a:defRPr sz="3800">
                <a:solidFill>
                  <a:srgbClr val="BFAD81"/>
                </a:solidFill>
                <a:latin typeface="Trebuchet MS"/>
                <a:ea typeface="Trebuchet MS"/>
                <a:cs typeface="Trebuchet MS"/>
                <a:sym typeface="Trebuchet MS"/>
              </a:defRPr>
            </a:lvl1pPr>
            <a:lvl2pPr lvl="1" algn="ctr" rtl="0">
              <a:lnSpc>
                <a:spcPct val="100000"/>
              </a:lnSpc>
              <a:spcBef>
                <a:spcPts val="0"/>
              </a:spcBef>
              <a:spcAft>
                <a:spcPts val="0"/>
              </a:spcAft>
              <a:buSzPts val="3800"/>
              <a:buFont typeface="Oswald"/>
              <a:buNone/>
              <a:defRPr sz="3800">
                <a:latin typeface="Oswald"/>
                <a:ea typeface="Oswald"/>
                <a:cs typeface="Oswald"/>
                <a:sym typeface="Oswald"/>
              </a:defRPr>
            </a:lvl2pPr>
            <a:lvl3pPr lvl="2" algn="ctr" rtl="0">
              <a:lnSpc>
                <a:spcPct val="100000"/>
              </a:lnSpc>
              <a:spcBef>
                <a:spcPts val="0"/>
              </a:spcBef>
              <a:spcAft>
                <a:spcPts val="0"/>
              </a:spcAft>
              <a:buSzPts val="3800"/>
              <a:buFont typeface="Oswald"/>
              <a:buNone/>
              <a:defRPr sz="3800">
                <a:latin typeface="Oswald"/>
                <a:ea typeface="Oswald"/>
                <a:cs typeface="Oswald"/>
                <a:sym typeface="Oswald"/>
              </a:defRPr>
            </a:lvl3pPr>
            <a:lvl4pPr lvl="3" algn="ctr" rtl="0">
              <a:lnSpc>
                <a:spcPct val="100000"/>
              </a:lnSpc>
              <a:spcBef>
                <a:spcPts val="0"/>
              </a:spcBef>
              <a:spcAft>
                <a:spcPts val="0"/>
              </a:spcAft>
              <a:buSzPts val="3800"/>
              <a:buFont typeface="Oswald"/>
              <a:buNone/>
              <a:defRPr sz="3800">
                <a:latin typeface="Oswald"/>
                <a:ea typeface="Oswald"/>
                <a:cs typeface="Oswald"/>
                <a:sym typeface="Oswald"/>
              </a:defRPr>
            </a:lvl4pPr>
            <a:lvl5pPr lvl="4" algn="ctr" rtl="0">
              <a:lnSpc>
                <a:spcPct val="100000"/>
              </a:lnSpc>
              <a:spcBef>
                <a:spcPts val="0"/>
              </a:spcBef>
              <a:spcAft>
                <a:spcPts val="0"/>
              </a:spcAft>
              <a:buSzPts val="3800"/>
              <a:buFont typeface="Oswald"/>
              <a:buNone/>
              <a:defRPr sz="3800">
                <a:latin typeface="Oswald"/>
                <a:ea typeface="Oswald"/>
                <a:cs typeface="Oswald"/>
                <a:sym typeface="Oswald"/>
              </a:defRPr>
            </a:lvl5pPr>
            <a:lvl6pPr lvl="5" algn="ctr" rtl="0">
              <a:lnSpc>
                <a:spcPct val="100000"/>
              </a:lnSpc>
              <a:spcBef>
                <a:spcPts val="0"/>
              </a:spcBef>
              <a:spcAft>
                <a:spcPts val="0"/>
              </a:spcAft>
              <a:buSzPts val="3800"/>
              <a:buFont typeface="Oswald"/>
              <a:buNone/>
              <a:defRPr sz="3800">
                <a:latin typeface="Oswald"/>
                <a:ea typeface="Oswald"/>
                <a:cs typeface="Oswald"/>
                <a:sym typeface="Oswald"/>
              </a:defRPr>
            </a:lvl6pPr>
            <a:lvl7pPr lvl="6" algn="ctr" rtl="0">
              <a:lnSpc>
                <a:spcPct val="100000"/>
              </a:lnSpc>
              <a:spcBef>
                <a:spcPts val="0"/>
              </a:spcBef>
              <a:spcAft>
                <a:spcPts val="0"/>
              </a:spcAft>
              <a:buSzPts val="3800"/>
              <a:buFont typeface="Oswald"/>
              <a:buNone/>
              <a:defRPr sz="3800">
                <a:latin typeface="Oswald"/>
                <a:ea typeface="Oswald"/>
                <a:cs typeface="Oswald"/>
                <a:sym typeface="Oswald"/>
              </a:defRPr>
            </a:lvl7pPr>
            <a:lvl8pPr lvl="7" algn="ctr" rtl="0">
              <a:lnSpc>
                <a:spcPct val="100000"/>
              </a:lnSpc>
              <a:spcBef>
                <a:spcPts val="0"/>
              </a:spcBef>
              <a:spcAft>
                <a:spcPts val="0"/>
              </a:spcAft>
              <a:buSzPts val="3800"/>
              <a:buFont typeface="Oswald"/>
              <a:buNone/>
              <a:defRPr sz="3800">
                <a:latin typeface="Oswald"/>
                <a:ea typeface="Oswald"/>
                <a:cs typeface="Oswald"/>
                <a:sym typeface="Oswald"/>
              </a:defRPr>
            </a:lvl8pPr>
            <a:lvl9pPr lvl="8" algn="ctr" rtl="0">
              <a:lnSpc>
                <a:spcPct val="100000"/>
              </a:lnSpc>
              <a:spcBef>
                <a:spcPts val="0"/>
              </a:spcBef>
              <a:spcAft>
                <a:spcPts val="0"/>
              </a:spcAft>
              <a:buSzPts val="3800"/>
              <a:buFont typeface="Oswald"/>
              <a:buNone/>
              <a:defRPr sz="3800">
                <a:latin typeface="Oswald"/>
                <a:ea typeface="Oswald"/>
                <a:cs typeface="Oswald"/>
                <a:sym typeface="Oswald"/>
              </a:defRPr>
            </a:lvl9pPr>
          </a:lstStyle>
          <a:p>
            <a:endParaRPr/>
          </a:p>
        </p:txBody>
      </p:sp>
      <p:sp>
        <p:nvSpPr>
          <p:cNvPr id="64" name="Google Shape;64;p15"/>
          <p:cNvSpPr txBox="1">
            <a:spLocks noGrp="1"/>
          </p:cNvSpPr>
          <p:nvPr>
            <p:ph type="sldNum" idx="12"/>
          </p:nvPr>
        </p:nvSpPr>
        <p:spPr>
          <a:xfrm>
            <a:off x="8472458" y="4663217"/>
            <a:ext cx="548700" cy="393600"/>
          </a:xfrm>
          <a:prstGeom prst="rect">
            <a:avLst/>
          </a:prstGeom>
        </p:spPr>
        <p:txBody>
          <a:bodyPr spcFirstLastPara="1" wrap="square" lIns="95050" tIns="95050" rIns="95050" bIns="9505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1" y="767557"/>
            <a:ext cx="2020094" cy="319881"/>
          </a:xfrm>
        </p:spPr>
        <p:txBody>
          <a:bodyPr anchor="b"/>
          <a:lstStyle>
            <a:lvl1pPr marL="0" indent="0">
              <a:buNone/>
              <a:defRPr sz="1200" b="1"/>
            </a:lvl1pPr>
            <a:lvl2pPr marL="228611" indent="0">
              <a:buNone/>
              <a:defRPr sz="1000" b="1"/>
            </a:lvl2pPr>
            <a:lvl3pPr marL="457223" indent="0">
              <a:buNone/>
              <a:defRPr sz="900" b="1"/>
            </a:lvl3pPr>
            <a:lvl4pPr marL="685835" indent="0">
              <a:buNone/>
              <a:defRPr sz="800" b="1"/>
            </a:lvl4pPr>
            <a:lvl5pPr marL="914446" indent="0">
              <a:buNone/>
              <a:defRPr sz="800" b="1"/>
            </a:lvl5pPr>
            <a:lvl6pPr marL="1143057" indent="0">
              <a:buNone/>
              <a:defRPr sz="800" b="1"/>
            </a:lvl6pPr>
            <a:lvl7pPr marL="1371668" indent="0">
              <a:buNone/>
              <a:defRPr sz="800" b="1"/>
            </a:lvl7pPr>
            <a:lvl8pPr marL="1600280" indent="0">
              <a:buNone/>
              <a:defRPr sz="800" b="1"/>
            </a:lvl8pPr>
            <a:lvl9pPr marL="1828892"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1" y="1087438"/>
            <a:ext cx="2020094"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767557"/>
            <a:ext cx="2020888" cy="319881"/>
          </a:xfrm>
        </p:spPr>
        <p:txBody>
          <a:bodyPr anchor="b"/>
          <a:lstStyle>
            <a:lvl1pPr marL="0" indent="0">
              <a:buNone/>
              <a:defRPr sz="1200" b="1"/>
            </a:lvl1pPr>
            <a:lvl2pPr marL="228611" indent="0">
              <a:buNone/>
              <a:defRPr sz="1000" b="1"/>
            </a:lvl2pPr>
            <a:lvl3pPr marL="457223" indent="0">
              <a:buNone/>
              <a:defRPr sz="900" b="1"/>
            </a:lvl3pPr>
            <a:lvl4pPr marL="685835" indent="0">
              <a:buNone/>
              <a:defRPr sz="800" b="1"/>
            </a:lvl4pPr>
            <a:lvl5pPr marL="914446" indent="0">
              <a:buNone/>
              <a:defRPr sz="800" b="1"/>
            </a:lvl5pPr>
            <a:lvl6pPr marL="1143057" indent="0">
              <a:buNone/>
              <a:defRPr sz="800" b="1"/>
            </a:lvl6pPr>
            <a:lvl7pPr marL="1371668" indent="0">
              <a:buNone/>
              <a:defRPr sz="800" b="1"/>
            </a:lvl7pPr>
            <a:lvl8pPr marL="1600280" indent="0">
              <a:buNone/>
              <a:defRPr sz="800" b="1"/>
            </a:lvl8pPr>
            <a:lvl9pPr marL="1828892"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087438"/>
            <a:ext cx="2020888"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4/23/2025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4/23/2025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4/23/2025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36525"/>
            <a:ext cx="1504157" cy="581025"/>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6" y="136526"/>
            <a:ext cx="2555875" cy="2926556"/>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0" y="717551"/>
            <a:ext cx="1504157" cy="2345531"/>
          </a:xfrm>
        </p:spPr>
        <p:txBody>
          <a:bodyPr/>
          <a:lstStyle>
            <a:lvl1pPr marL="0" indent="0">
              <a:buNone/>
              <a:defRPr sz="700"/>
            </a:lvl1pPr>
            <a:lvl2pPr marL="228611" indent="0">
              <a:buNone/>
              <a:defRPr sz="600"/>
            </a:lvl2pPr>
            <a:lvl3pPr marL="457223" indent="0">
              <a:buNone/>
              <a:defRPr sz="500"/>
            </a:lvl3pPr>
            <a:lvl4pPr marL="685835" indent="0">
              <a:buNone/>
              <a:defRPr sz="450"/>
            </a:lvl4pPr>
            <a:lvl5pPr marL="914446" indent="0">
              <a:buNone/>
              <a:defRPr sz="450"/>
            </a:lvl5pPr>
            <a:lvl6pPr marL="1143057" indent="0">
              <a:buNone/>
              <a:defRPr sz="450"/>
            </a:lvl6pPr>
            <a:lvl7pPr marL="1371668" indent="0">
              <a:buNone/>
              <a:defRPr sz="450"/>
            </a:lvl7pPr>
            <a:lvl8pPr marL="1600280" indent="0">
              <a:buNone/>
              <a:defRPr sz="450"/>
            </a:lvl8pPr>
            <a:lvl9pPr marL="1828892"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2400300"/>
            <a:ext cx="2743200" cy="283369"/>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306388"/>
            <a:ext cx="2743200" cy="2057400"/>
          </a:xfrm>
        </p:spPr>
        <p:txBody>
          <a:bodyPr/>
          <a:lstStyle>
            <a:lvl1pPr marL="0" indent="0">
              <a:buNone/>
              <a:defRPr sz="1600"/>
            </a:lvl1pPr>
            <a:lvl2pPr marL="228611" indent="0">
              <a:buNone/>
              <a:defRPr sz="1400"/>
            </a:lvl2pPr>
            <a:lvl3pPr marL="457223" indent="0">
              <a:buNone/>
              <a:defRPr sz="1200"/>
            </a:lvl3pPr>
            <a:lvl4pPr marL="685835" indent="0">
              <a:buNone/>
              <a:defRPr sz="1000"/>
            </a:lvl4pPr>
            <a:lvl5pPr marL="914446" indent="0">
              <a:buNone/>
              <a:defRPr sz="1000"/>
            </a:lvl5pPr>
            <a:lvl6pPr marL="1143057" indent="0">
              <a:buNone/>
              <a:defRPr sz="1000"/>
            </a:lvl6pPr>
            <a:lvl7pPr marL="1371668" indent="0">
              <a:buNone/>
              <a:defRPr sz="1000"/>
            </a:lvl7pPr>
            <a:lvl8pPr marL="1600280" indent="0">
              <a:buNone/>
              <a:defRPr sz="1000"/>
            </a:lvl8pPr>
            <a:lvl9pPr marL="1828892" indent="0">
              <a:buNone/>
              <a:defRPr sz="1000"/>
            </a:lvl9pPr>
          </a:lstStyle>
          <a:p>
            <a:endParaRPr lang="en-US"/>
          </a:p>
        </p:txBody>
      </p:sp>
      <p:sp>
        <p:nvSpPr>
          <p:cNvPr id="4" name="Text Placeholder 3"/>
          <p:cNvSpPr>
            <a:spLocks noGrp="1"/>
          </p:cNvSpPr>
          <p:nvPr>
            <p:ph type="body" sz="half" idx="2"/>
          </p:nvPr>
        </p:nvSpPr>
        <p:spPr>
          <a:xfrm>
            <a:off x="896144" y="2683669"/>
            <a:ext cx="2743200" cy="402431"/>
          </a:xfrm>
        </p:spPr>
        <p:txBody>
          <a:bodyPr/>
          <a:lstStyle>
            <a:lvl1pPr marL="0" indent="0">
              <a:buNone/>
              <a:defRPr sz="700"/>
            </a:lvl1pPr>
            <a:lvl2pPr marL="228611" indent="0">
              <a:buNone/>
              <a:defRPr sz="600"/>
            </a:lvl2pPr>
            <a:lvl3pPr marL="457223" indent="0">
              <a:buNone/>
              <a:defRPr sz="500"/>
            </a:lvl3pPr>
            <a:lvl4pPr marL="685835" indent="0">
              <a:buNone/>
              <a:defRPr sz="450"/>
            </a:lvl4pPr>
            <a:lvl5pPr marL="914446" indent="0">
              <a:buNone/>
              <a:defRPr sz="450"/>
            </a:lvl5pPr>
            <a:lvl6pPr marL="1143057" indent="0">
              <a:buNone/>
              <a:defRPr sz="450"/>
            </a:lvl6pPr>
            <a:lvl7pPr marL="1371668" indent="0">
              <a:buNone/>
              <a:defRPr sz="450"/>
            </a:lvl7pPr>
            <a:lvl8pPr marL="1600280" indent="0">
              <a:buNone/>
              <a:defRPr sz="450"/>
            </a:lvl8pPr>
            <a:lvl9pPr marL="1828892"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37319"/>
            <a:ext cx="1028700" cy="2925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37319"/>
            <a:ext cx="3009900" cy="2925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chemeClr val="bg2"/>
        </a:solidFill>
        <a:effectLst/>
      </p:bgPr>
    </p:bg>
    <p:spTree>
      <p:nvGrpSpPr>
        <p:cNvPr id="1" name=""/>
        <p:cNvGrpSpPr/>
        <p:nvPr/>
      </p:nvGrpSpPr>
      <p:grpSpPr>
        <a:xfrm>
          <a:off x="0" y="0"/>
          <a:ext cx="0" cy="0"/>
          <a:chOff x="0" y="0"/>
          <a:chExt cx="0" cy="0"/>
        </a:xfrm>
      </p:grpSpPr>
      <p:sp>
        <p:nvSpPr>
          <p:cNvPr id="2" name="Rectangle 10">
            <a:extLst>
              <a:ext uri="{FF2B5EF4-FFF2-40B4-BE49-F238E27FC236}">
                <a16:creationId xmlns:a16="http://schemas.microsoft.com/office/drawing/2014/main" id="{D6C6BE24-1D23-7E17-5F25-99E3F8A4B9BA}"/>
              </a:ext>
              <a:ext uri="{C183D7F6-B498-43B3-948B-1728B52AA6E4}">
                <adec:decorative xmlns:adec="http://schemas.microsoft.com/office/drawing/2017/decorative" val="1"/>
              </a:ext>
            </a:extLst>
          </p:cNvPr>
          <p:cNvSpPr/>
          <p:nvPr userDrawn="1"/>
        </p:nvSpPr>
        <p:spPr>
          <a:xfrm>
            <a:off x="8228652" y="-2660"/>
            <a:ext cx="915348" cy="3409427"/>
          </a:xfrm>
          <a:custGeom>
            <a:avLst/>
            <a:gdLst>
              <a:gd name="connsiteX0" fmla="*/ 0 w 1333145"/>
              <a:gd name="connsiteY0" fmla="*/ 0 h 3714750"/>
              <a:gd name="connsiteX1" fmla="*/ 1333145 w 1333145"/>
              <a:gd name="connsiteY1" fmla="*/ 0 h 3714750"/>
              <a:gd name="connsiteX2" fmla="*/ 1333145 w 1333145"/>
              <a:gd name="connsiteY2" fmla="*/ 3714750 h 3714750"/>
              <a:gd name="connsiteX3" fmla="*/ 0 w 1333145"/>
              <a:gd name="connsiteY3" fmla="*/ 3714750 h 3714750"/>
              <a:gd name="connsiteX4" fmla="*/ 0 w 1333145"/>
              <a:gd name="connsiteY4" fmla="*/ 0 h 3714750"/>
              <a:gd name="connsiteX0" fmla="*/ 0 w 1333145"/>
              <a:gd name="connsiteY0" fmla="*/ 0 h 3714750"/>
              <a:gd name="connsiteX1" fmla="*/ 1333145 w 1333145"/>
              <a:gd name="connsiteY1" fmla="*/ 0 h 3714750"/>
              <a:gd name="connsiteX2" fmla="*/ 1333145 w 1333145"/>
              <a:gd name="connsiteY2" fmla="*/ 3714750 h 3714750"/>
              <a:gd name="connsiteX3" fmla="*/ 974221 w 1333145"/>
              <a:gd name="connsiteY3" fmla="*/ 3714750 h 3714750"/>
              <a:gd name="connsiteX4" fmla="*/ 0 w 1333145"/>
              <a:gd name="connsiteY4" fmla="*/ 0 h 3714750"/>
              <a:gd name="connsiteX0" fmla="*/ 0 w 1333145"/>
              <a:gd name="connsiteY0" fmla="*/ 0 h 3714750"/>
              <a:gd name="connsiteX1" fmla="*/ 1333145 w 1333145"/>
              <a:gd name="connsiteY1" fmla="*/ 0 h 3714750"/>
              <a:gd name="connsiteX2" fmla="*/ 1333145 w 1333145"/>
              <a:gd name="connsiteY2" fmla="*/ 3714750 h 3714750"/>
              <a:gd name="connsiteX3" fmla="*/ 1102408 w 1333145"/>
              <a:gd name="connsiteY3" fmla="*/ 3706205 h 3714750"/>
              <a:gd name="connsiteX4" fmla="*/ 0 w 1333145"/>
              <a:gd name="connsiteY4" fmla="*/ 0 h 3714750"/>
              <a:gd name="connsiteX0" fmla="*/ 0 w 1333145"/>
              <a:gd name="connsiteY0" fmla="*/ 0 h 3714750"/>
              <a:gd name="connsiteX1" fmla="*/ 1333145 w 1333145"/>
              <a:gd name="connsiteY1" fmla="*/ 0 h 3714750"/>
              <a:gd name="connsiteX2" fmla="*/ 1333145 w 1333145"/>
              <a:gd name="connsiteY2" fmla="*/ 3714750 h 3714750"/>
              <a:gd name="connsiteX3" fmla="*/ 0 w 1333145"/>
              <a:gd name="connsiteY3" fmla="*/ 0 h 3714750"/>
              <a:gd name="connsiteX0" fmla="*/ 0 w 752031"/>
              <a:gd name="connsiteY0" fmla="*/ 8546 h 3714750"/>
              <a:gd name="connsiteX1" fmla="*/ 752031 w 752031"/>
              <a:gd name="connsiteY1" fmla="*/ 0 h 3714750"/>
              <a:gd name="connsiteX2" fmla="*/ 752031 w 752031"/>
              <a:gd name="connsiteY2" fmla="*/ 3714750 h 3714750"/>
              <a:gd name="connsiteX3" fmla="*/ 0 w 752031"/>
              <a:gd name="connsiteY3" fmla="*/ 8546 h 3714750"/>
              <a:gd name="connsiteX0" fmla="*/ 0 w 999859"/>
              <a:gd name="connsiteY0" fmla="*/ 17092 h 3714750"/>
              <a:gd name="connsiteX1" fmla="*/ 999859 w 999859"/>
              <a:gd name="connsiteY1" fmla="*/ 0 h 3714750"/>
              <a:gd name="connsiteX2" fmla="*/ 999859 w 999859"/>
              <a:gd name="connsiteY2" fmla="*/ 3714750 h 3714750"/>
              <a:gd name="connsiteX3" fmla="*/ 0 w 999859"/>
              <a:gd name="connsiteY3" fmla="*/ 17092 h 3714750"/>
              <a:gd name="connsiteX0" fmla="*/ 0 w 771259"/>
              <a:gd name="connsiteY0" fmla="*/ 0 h 3769096"/>
              <a:gd name="connsiteX1" fmla="*/ 771259 w 771259"/>
              <a:gd name="connsiteY1" fmla="*/ 54346 h 3769096"/>
              <a:gd name="connsiteX2" fmla="*/ 771259 w 771259"/>
              <a:gd name="connsiteY2" fmla="*/ 3769096 h 3769096"/>
              <a:gd name="connsiteX3" fmla="*/ 0 w 771259"/>
              <a:gd name="connsiteY3" fmla="*/ 0 h 3769096"/>
              <a:gd name="connsiteX0" fmla="*/ 0 w 995097"/>
              <a:gd name="connsiteY0" fmla="*/ 2804 h 3714750"/>
              <a:gd name="connsiteX1" fmla="*/ 995097 w 995097"/>
              <a:gd name="connsiteY1" fmla="*/ 0 h 3714750"/>
              <a:gd name="connsiteX2" fmla="*/ 995097 w 995097"/>
              <a:gd name="connsiteY2" fmla="*/ 3714750 h 3714750"/>
              <a:gd name="connsiteX3" fmla="*/ 0 w 995097"/>
              <a:gd name="connsiteY3" fmla="*/ 2804 h 3714750"/>
              <a:gd name="connsiteX0" fmla="*/ 0 w 950647"/>
              <a:gd name="connsiteY0" fmla="*/ 117104 h 3714750"/>
              <a:gd name="connsiteX1" fmla="*/ 950647 w 950647"/>
              <a:gd name="connsiteY1" fmla="*/ 0 h 3714750"/>
              <a:gd name="connsiteX2" fmla="*/ 950647 w 950647"/>
              <a:gd name="connsiteY2" fmla="*/ 3714750 h 3714750"/>
              <a:gd name="connsiteX3" fmla="*/ 0 w 950647"/>
              <a:gd name="connsiteY3" fmla="*/ 117104 h 3714750"/>
              <a:gd name="connsiteX0" fmla="*/ 0 w 998272"/>
              <a:gd name="connsiteY0" fmla="*/ 0 h 3718296"/>
              <a:gd name="connsiteX1" fmla="*/ 998272 w 998272"/>
              <a:gd name="connsiteY1" fmla="*/ 3546 h 3718296"/>
              <a:gd name="connsiteX2" fmla="*/ 998272 w 998272"/>
              <a:gd name="connsiteY2" fmla="*/ 3718296 h 3718296"/>
              <a:gd name="connsiteX3" fmla="*/ 0 w 998272"/>
              <a:gd name="connsiteY3" fmla="*/ 0 h 3718296"/>
              <a:gd name="connsiteX0" fmla="*/ 0 w 998272"/>
              <a:gd name="connsiteY0" fmla="*/ 0 h 3718296"/>
              <a:gd name="connsiteX1" fmla="*/ 998272 w 998272"/>
              <a:gd name="connsiteY1" fmla="*/ 1164 h 3718296"/>
              <a:gd name="connsiteX2" fmla="*/ 998272 w 998272"/>
              <a:gd name="connsiteY2" fmla="*/ 3718296 h 3718296"/>
              <a:gd name="connsiteX3" fmla="*/ 0 w 998272"/>
              <a:gd name="connsiteY3" fmla="*/ 0 h 3718296"/>
            </a:gdLst>
            <a:ahLst/>
            <a:cxnLst>
              <a:cxn ang="0">
                <a:pos x="connsiteX0" y="connsiteY0"/>
              </a:cxn>
              <a:cxn ang="0">
                <a:pos x="connsiteX1" y="connsiteY1"/>
              </a:cxn>
              <a:cxn ang="0">
                <a:pos x="connsiteX2" y="connsiteY2"/>
              </a:cxn>
              <a:cxn ang="0">
                <a:pos x="connsiteX3" y="connsiteY3"/>
              </a:cxn>
            </a:cxnLst>
            <a:rect l="l" t="t" r="r" b="b"/>
            <a:pathLst>
              <a:path w="998272" h="3718296">
                <a:moveTo>
                  <a:pt x="0" y="0"/>
                </a:moveTo>
                <a:lnTo>
                  <a:pt x="998272" y="1164"/>
                </a:lnTo>
                <a:lnTo>
                  <a:pt x="998272" y="3718296"/>
                </a:lnTo>
                <a:lnTo>
                  <a:pt x="0" y="0"/>
                </a:lnTo>
                <a:close/>
              </a:path>
            </a:pathLst>
          </a:custGeom>
          <a:blipFill>
            <a:blip r:embed="rId2"/>
            <a:stretch>
              <a:fillRect l="-202067" t="-50073" r="-541225" b="-1"/>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pic>
        <p:nvPicPr>
          <p:cNvPr id="19" name="Graphic 18">
            <a:extLst>
              <a:ext uri="{FF2B5EF4-FFF2-40B4-BE49-F238E27FC236}">
                <a16:creationId xmlns:a16="http://schemas.microsoft.com/office/drawing/2014/main" id="{69CA7646-6B55-1C5F-C7C6-2B11560CFA21}"/>
              </a:ext>
              <a:ext uri="{C183D7F6-B498-43B3-948B-1728B52AA6E4}">
                <adec:decorative xmlns:adec="http://schemas.microsoft.com/office/drawing/2017/decorative" val="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492023" y="152243"/>
            <a:ext cx="651977" cy="440688"/>
          </a:xfrm>
          <a:prstGeom prst="rect">
            <a:avLst/>
          </a:prstGeom>
        </p:spPr>
      </p:pic>
      <p:sp>
        <p:nvSpPr>
          <p:cNvPr id="18" name="Picture Placeholder 7">
            <a:extLst>
              <a:ext uri="{FF2B5EF4-FFF2-40B4-BE49-F238E27FC236}">
                <a16:creationId xmlns:a16="http://schemas.microsoft.com/office/drawing/2014/main" id="{12B577EA-9A7B-6E00-F2F4-7EC82F4FB7D6}"/>
              </a:ext>
            </a:extLst>
          </p:cNvPr>
          <p:cNvSpPr>
            <a:spLocks noGrp="1"/>
          </p:cNvSpPr>
          <p:nvPr>
            <p:ph type="pic" sz="quarter" idx="10" hasCustomPrompt="1"/>
          </p:nvPr>
        </p:nvSpPr>
        <p:spPr>
          <a:xfrm>
            <a:off x="-7145" y="0"/>
            <a:ext cx="8984501" cy="2791778"/>
          </a:xfrm>
          <a:custGeom>
            <a:avLst/>
            <a:gdLst>
              <a:gd name="connsiteX0" fmla="*/ 0 w 9144000"/>
              <a:gd name="connsiteY0" fmla="*/ 0 h 3714750"/>
              <a:gd name="connsiteX1" fmla="*/ 9144000 w 9144000"/>
              <a:gd name="connsiteY1" fmla="*/ 0 h 3714750"/>
              <a:gd name="connsiteX2" fmla="*/ 9144000 w 9144000"/>
              <a:gd name="connsiteY2" fmla="*/ 3714750 h 3714750"/>
              <a:gd name="connsiteX3" fmla="*/ 0 w 9144000"/>
              <a:gd name="connsiteY3" fmla="*/ 3714750 h 3714750"/>
              <a:gd name="connsiteX4" fmla="*/ 0 w 9144000"/>
              <a:gd name="connsiteY4" fmla="*/ 0 h 3714750"/>
              <a:gd name="connsiteX0" fmla="*/ 0 w 9144000"/>
              <a:gd name="connsiteY0" fmla="*/ 0 h 3714750"/>
              <a:gd name="connsiteX1" fmla="*/ 7896314 w 9144000"/>
              <a:gd name="connsiteY1" fmla="*/ 0 h 3714750"/>
              <a:gd name="connsiteX2" fmla="*/ 9144000 w 9144000"/>
              <a:gd name="connsiteY2" fmla="*/ 3714750 h 3714750"/>
              <a:gd name="connsiteX3" fmla="*/ 0 w 9144000"/>
              <a:gd name="connsiteY3" fmla="*/ 3714750 h 3714750"/>
              <a:gd name="connsiteX4" fmla="*/ 0 w 9144000"/>
              <a:gd name="connsiteY4" fmla="*/ 0 h 3714750"/>
              <a:gd name="connsiteX0" fmla="*/ 0 w 8921810"/>
              <a:gd name="connsiteY0" fmla="*/ 0 h 3714750"/>
              <a:gd name="connsiteX1" fmla="*/ 7896314 w 8921810"/>
              <a:gd name="connsiteY1" fmla="*/ 0 h 3714750"/>
              <a:gd name="connsiteX2" fmla="*/ 8921810 w 8921810"/>
              <a:gd name="connsiteY2" fmla="*/ 3714750 h 3714750"/>
              <a:gd name="connsiteX3" fmla="*/ 0 w 8921810"/>
              <a:gd name="connsiteY3" fmla="*/ 3714750 h 3714750"/>
              <a:gd name="connsiteX4" fmla="*/ 0 w 8921810"/>
              <a:gd name="connsiteY4" fmla="*/ 0 h 3714750"/>
              <a:gd name="connsiteX0" fmla="*/ 3057525 w 11979335"/>
              <a:gd name="connsiteY0" fmla="*/ 0 h 3714750"/>
              <a:gd name="connsiteX1" fmla="*/ 10953839 w 11979335"/>
              <a:gd name="connsiteY1" fmla="*/ 0 h 3714750"/>
              <a:gd name="connsiteX2" fmla="*/ 11979335 w 11979335"/>
              <a:gd name="connsiteY2" fmla="*/ 3714750 h 3714750"/>
              <a:gd name="connsiteX3" fmla="*/ 0 w 11979335"/>
              <a:gd name="connsiteY3" fmla="*/ 3714750 h 3714750"/>
              <a:gd name="connsiteX4" fmla="*/ 3057525 w 11979335"/>
              <a:gd name="connsiteY4" fmla="*/ 0 h 3714750"/>
              <a:gd name="connsiteX0" fmla="*/ 9525 w 11979335"/>
              <a:gd name="connsiteY0" fmla="*/ 0 h 3714750"/>
              <a:gd name="connsiteX1" fmla="*/ 10953839 w 11979335"/>
              <a:gd name="connsiteY1" fmla="*/ 0 h 3714750"/>
              <a:gd name="connsiteX2" fmla="*/ 11979335 w 11979335"/>
              <a:gd name="connsiteY2" fmla="*/ 3714750 h 3714750"/>
              <a:gd name="connsiteX3" fmla="*/ 0 w 11979335"/>
              <a:gd name="connsiteY3" fmla="*/ 3714750 h 3714750"/>
              <a:gd name="connsiteX4" fmla="*/ 9525 w 11979335"/>
              <a:gd name="connsiteY4" fmla="*/ 0 h 3714750"/>
              <a:gd name="connsiteX0" fmla="*/ 9525 w 11979335"/>
              <a:gd name="connsiteY0" fmla="*/ 0 h 3714750"/>
              <a:gd name="connsiteX1" fmla="*/ 10991939 w 11979335"/>
              <a:gd name="connsiteY1" fmla="*/ 0 h 3714750"/>
              <a:gd name="connsiteX2" fmla="*/ 11979335 w 11979335"/>
              <a:gd name="connsiteY2" fmla="*/ 3714750 h 3714750"/>
              <a:gd name="connsiteX3" fmla="*/ 0 w 11979335"/>
              <a:gd name="connsiteY3" fmla="*/ 3714750 h 3714750"/>
              <a:gd name="connsiteX4" fmla="*/ 9525 w 11979335"/>
              <a:gd name="connsiteY4" fmla="*/ 0 h 3714750"/>
              <a:gd name="connsiteX0" fmla="*/ 9525 w 11735495"/>
              <a:gd name="connsiteY0" fmla="*/ 0 h 3722370"/>
              <a:gd name="connsiteX1" fmla="*/ 10991939 w 11735495"/>
              <a:gd name="connsiteY1" fmla="*/ 0 h 3722370"/>
              <a:gd name="connsiteX2" fmla="*/ 11735495 w 11735495"/>
              <a:gd name="connsiteY2" fmla="*/ 3722370 h 3722370"/>
              <a:gd name="connsiteX3" fmla="*/ 0 w 11735495"/>
              <a:gd name="connsiteY3" fmla="*/ 3714750 h 3722370"/>
              <a:gd name="connsiteX4" fmla="*/ 9525 w 11735495"/>
              <a:gd name="connsiteY4" fmla="*/ 0 h 3722370"/>
              <a:gd name="connsiteX0" fmla="*/ 9525 w 11979335"/>
              <a:gd name="connsiteY0" fmla="*/ 0 h 3722370"/>
              <a:gd name="connsiteX1" fmla="*/ 10991939 w 11979335"/>
              <a:gd name="connsiteY1" fmla="*/ 0 h 3722370"/>
              <a:gd name="connsiteX2" fmla="*/ 11979335 w 11979335"/>
              <a:gd name="connsiteY2" fmla="*/ 3722370 h 3722370"/>
              <a:gd name="connsiteX3" fmla="*/ 0 w 11979335"/>
              <a:gd name="connsiteY3" fmla="*/ 3714750 h 3722370"/>
              <a:gd name="connsiteX4" fmla="*/ 9525 w 11979335"/>
              <a:gd name="connsiteY4" fmla="*/ 0 h 37223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79335" h="3722370">
                <a:moveTo>
                  <a:pt x="9525" y="0"/>
                </a:moveTo>
                <a:lnTo>
                  <a:pt x="10991939" y="0"/>
                </a:lnTo>
                <a:lnTo>
                  <a:pt x="11979335" y="3722370"/>
                </a:lnTo>
                <a:lnTo>
                  <a:pt x="0" y="3714750"/>
                </a:lnTo>
                <a:lnTo>
                  <a:pt x="9525" y="0"/>
                </a:lnTo>
                <a:close/>
              </a:path>
            </a:pathLst>
          </a:custGeom>
          <a:solidFill>
            <a:schemeClr val="accent3">
              <a:lumMod val="85000"/>
            </a:schemeClr>
          </a:solidFill>
        </p:spPr>
        <p:txBody>
          <a:bodyPr/>
          <a:lstStyle>
            <a:lvl1pPr>
              <a:defRPr sz="1500">
                <a:solidFill>
                  <a:schemeClr val="bg1"/>
                </a:solidFill>
              </a:defRPr>
            </a:lvl1pPr>
          </a:lstStyle>
          <a:p>
            <a:r>
              <a:rPr lang="en-US"/>
              <a:t>Place image here and add alt text under Review &gt; Check Accessibility &gt; Alt Text</a:t>
            </a:r>
          </a:p>
        </p:txBody>
      </p:sp>
      <p:sp>
        <p:nvSpPr>
          <p:cNvPr id="14" name="Title 2">
            <a:extLst>
              <a:ext uri="{FF2B5EF4-FFF2-40B4-BE49-F238E27FC236}">
                <a16:creationId xmlns:a16="http://schemas.microsoft.com/office/drawing/2014/main" id="{3665DE74-6F61-9D9E-16D5-8A9DEF62F80D}"/>
              </a:ext>
            </a:extLst>
          </p:cNvPr>
          <p:cNvSpPr>
            <a:spLocks noGrp="1"/>
          </p:cNvSpPr>
          <p:nvPr>
            <p:ph type="title" hasCustomPrompt="1"/>
          </p:nvPr>
        </p:nvSpPr>
        <p:spPr>
          <a:xfrm>
            <a:off x="503817" y="3201679"/>
            <a:ext cx="8111546" cy="1025168"/>
          </a:xfrm>
          <a:prstGeom prst="rect">
            <a:avLst/>
          </a:prstGeom>
        </p:spPr>
        <p:txBody>
          <a:bodyPr anchor="b"/>
          <a:lstStyle>
            <a:lvl1pPr algn="l">
              <a:defRPr sz="3000" b="1" i="0">
                <a:solidFill>
                  <a:schemeClr val="tx2"/>
                </a:solidFill>
                <a:latin typeface="Encode Sans Normal Black" charset="0"/>
                <a:ea typeface="Encode Sans Normal Black" charset="0"/>
                <a:cs typeface="Encode Sans Normal Black" charset="0"/>
              </a:defRPr>
            </a:lvl1pPr>
          </a:lstStyle>
          <a:p>
            <a:pPr lvl="0"/>
            <a:r>
              <a:rPr lang="en-US"/>
              <a:t>BRAND POWERPOINT TEMPLATE </a:t>
            </a:r>
          </a:p>
        </p:txBody>
      </p:sp>
      <p:pic>
        <p:nvPicPr>
          <p:cNvPr id="3" name="Graphic 2">
            <a:extLst>
              <a:ext uri="{FF2B5EF4-FFF2-40B4-BE49-F238E27FC236}">
                <a16:creationId xmlns:a16="http://schemas.microsoft.com/office/drawing/2014/main" id="{244BA601-8146-8163-0A13-22CC9B418F63}"/>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588169" y="4845056"/>
            <a:ext cx="1807369" cy="121444"/>
          </a:xfrm>
          <a:prstGeom prst="rect">
            <a:avLst/>
          </a:prstGeom>
        </p:spPr>
      </p:pic>
    </p:spTree>
    <p:extLst>
      <p:ext uri="{BB962C8B-B14F-4D97-AF65-F5344CB8AC3E}">
        <p14:creationId xmlns:p14="http://schemas.microsoft.com/office/powerpoint/2010/main" val="2373491258"/>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Header + Subheader + Content">
    <p:spTree>
      <p:nvGrpSpPr>
        <p:cNvPr id="1" name=""/>
        <p:cNvGrpSpPr/>
        <p:nvPr/>
      </p:nvGrpSpPr>
      <p:grpSpPr>
        <a:xfrm>
          <a:off x="0" y="0"/>
          <a:ext cx="0" cy="0"/>
          <a:chOff x="0" y="0"/>
          <a:chExt cx="0" cy="0"/>
        </a:xfrm>
      </p:grpSpPr>
      <p:sp>
        <p:nvSpPr>
          <p:cNvPr id="16" name="Rectangle 10">
            <a:extLst>
              <a:ext uri="{FF2B5EF4-FFF2-40B4-BE49-F238E27FC236}">
                <a16:creationId xmlns:a16="http://schemas.microsoft.com/office/drawing/2014/main" id="{72CFD11C-6F8F-97FC-E916-4C9680679F31}"/>
              </a:ext>
              <a:ext uri="{C183D7F6-B498-43B3-948B-1728B52AA6E4}">
                <adec:decorative xmlns:adec="http://schemas.microsoft.com/office/drawing/2017/decorative" val="1"/>
              </a:ext>
            </a:extLst>
          </p:cNvPr>
          <p:cNvSpPr/>
          <p:nvPr userDrawn="1"/>
        </p:nvSpPr>
        <p:spPr>
          <a:xfrm>
            <a:off x="8395296" y="-2660"/>
            <a:ext cx="748704" cy="2788722"/>
          </a:xfrm>
          <a:custGeom>
            <a:avLst/>
            <a:gdLst>
              <a:gd name="connsiteX0" fmla="*/ 0 w 1333145"/>
              <a:gd name="connsiteY0" fmla="*/ 0 h 3714750"/>
              <a:gd name="connsiteX1" fmla="*/ 1333145 w 1333145"/>
              <a:gd name="connsiteY1" fmla="*/ 0 h 3714750"/>
              <a:gd name="connsiteX2" fmla="*/ 1333145 w 1333145"/>
              <a:gd name="connsiteY2" fmla="*/ 3714750 h 3714750"/>
              <a:gd name="connsiteX3" fmla="*/ 0 w 1333145"/>
              <a:gd name="connsiteY3" fmla="*/ 3714750 h 3714750"/>
              <a:gd name="connsiteX4" fmla="*/ 0 w 1333145"/>
              <a:gd name="connsiteY4" fmla="*/ 0 h 3714750"/>
              <a:gd name="connsiteX0" fmla="*/ 0 w 1333145"/>
              <a:gd name="connsiteY0" fmla="*/ 0 h 3714750"/>
              <a:gd name="connsiteX1" fmla="*/ 1333145 w 1333145"/>
              <a:gd name="connsiteY1" fmla="*/ 0 h 3714750"/>
              <a:gd name="connsiteX2" fmla="*/ 1333145 w 1333145"/>
              <a:gd name="connsiteY2" fmla="*/ 3714750 h 3714750"/>
              <a:gd name="connsiteX3" fmla="*/ 974221 w 1333145"/>
              <a:gd name="connsiteY3" fmla="*/ 3714750 h 3714750"/>
              <a:gd name="connsiteX4" fmla="*/ 0 w 1333145"/>
              <a:gd name="connsiteY4" fmla="*/ 0 h 3714750"/>
              <a:gd name="connsiteX0" fmla="*/ 0 w 1333145"/>
              <a:gd name="connsiteY0" fmla="*/ 0 h 3714750"/>
              <a:gd name="connsiteX1" fmla="*/ 1333145 w 1333145"/>
              <a:gd name="connsiteY1" fmla="*/ 0 h 3714750"/>
              <a:gd name="connsiteX2" fmla="*/ 1333145 w 1333145"/>
              <a:gd name="connsiteY2" fmla="*/ 3714750 h 3714750"/>
              <a:gd name="connsiteX3" fmla="*/ 1102408 w 1333145"/>
              <a:gd name="connsiteY3" fmla="*/ 3706205 h 3714750"/>
              <a:gd name="connsiteX4" fmla="*/ 0 w 1333145"/>
              <a:gd name="connsiteY4" fmla="*/ 0 h 3714750"/>
              <a:gd name="connsiteX0" fmla="*/ 0 w 1333145"/>
              <a:gd name="connsiteY0" fmla="*/ 0 h 3714750"/>
              <a:gd name="connsiteX1" fmla="*/ 1333145 w 1333145"/>
              <a:gd name="connsiteY1" fmla="*/ 0 h 3714750"/>
              <a:gd name="connsiteX2" fmla="*/ 1333145 w 1333145"/>
              <a:gd name="connsiteY2" fmla="*/ 3714750 h 3714750"/>
              <a:gd name="connsiteX3" fmla="*/ 0 w 1333145"/>
              <a:gd name="connsiteY3" fmla="*/ 0 h 3714750"/>
              <a:gd name="connsiteX0" fmla="*/ 0 w 752031"/>
              <a:gd name="connsiteY0" fmla="*/ 8546 h 3714750"/>
              <a:gd name="connsiteX1" fmla="*/ 752031 w 752031"/>
              <a:gd name="connsiteY1" fmla="*/ 0 h 3714750"/>
              <a:gd name="connsiteX2" fmla="*/ 752031 w 752031"/>
              <a:gd name="connsiteY2" fmla="*/ 3714750 h 3714750"/>
              <a:gd name="connsiteX3" fmla="*/ 0 w 752031"/>
              <a:gd name="connsiteY3" fmla="*/ 8546 h 3714750"/>
              <a:gd name="connsiteX0" fmla="*/ 0 w 999859"/>
              <a:gd name="connsiteY0" fmla="*/ 17092 h 3714750"/>
              <a:gd name="connsiteX1" fmla="*/ 999859 w 999859"/>
              <a:gd name="connsiteY1" fmla="*/ 0 h 3714750"/>
              <a:gd name="connsiteX2" fmla="*/ 999859 w 999859"/>
              <a:gd name="connsiteY2" fmla="*/ 3714750 h 3714750"/>
              <a:gd name="connsiteX3" fmla="*/ 0 w 999859"/>
              <a:gd name="connsiteY3" fmla="*/ 17092 h 3714750"/>
              <a:gd name="connsiteX0" fmla="*/ 0 w 771259"/>
              <a:gd name="connsiteY0" fmla="*/ 0 h 3769096"/>
              <a:gd name="connsiteX1" fmla="*/ 771259 w 771259"/>
              <a:gd name="connsiteY1" fmla="*/ 54346 h 3769096"/>
              <a:gd name="connsiteX2" fmla="*/ 771259 w 771259"/>
              <a:gd name="connsiteY2" fmla="*/ 3769096 h 3769096"/>
              <a:gd name="connsiteX3" fmla="*/ 0 w 771259"/>
              <a:gd name="connsiteY3" fmla="*/ 0 h 3769096"/>
              <a:gd name="connsiteX0" fmla="*/ 0 w 995097"/>
              <a:gd name="connsiteY0" fmla="*/ 2804 h 3714750"/>
              <a:gd name="connsiteX1" fmla="*/ 995097 w 995097"/>
              <a:gd name="connsiteY1" fmla="*/ 0 h 3714750"/>
              <a:gd name="connsiteX2" fmla="*/ 995097 w 995097"/>
              <a:gd name="connsiteY2" fmla="*/ 3714750 h 3714750"/>
              <a:gd name="connsiteX3" fmla="*/ 0 w 995097"/>
              <a:gd name="connsiteY3" fmla="*/ 2804 h 3714750"/>
              <a:gd name="connsiteX0" fmla="*/ 0 w 950647"/>
              <a:gd name="connsiteY0" fmla="*/ 117104 h 3714750"/>
              <a:gd name="connsiteX1" fmla="*/ 950647 w 950647"/>
              <a:gd name="connsiteY1" fmla="*/ 0 h 3714750"/>
              <a:gd name="connsiteX2" fmla="*/ 950647 w 950647"/>
              <a:gd name="connsiteY2" fmla="*/ 3714750 h 3714750"/>
              <a:gd name="connsiteX3" fmla="*/ 0 w 950647"/>
              <a:gd name="connsiteY3" fmla="*/ 117104 h 3714750"/>
              <a:gd name="connsiteX0" fmla="*/ 0 w 998272"/>
              <a:gd name="connsiteY0" fmla="*/ 0 h 3718296"/>
              <a:gd name="connsiteX1" fmla="*/ 998272 w 998272"/>
              <a:gd name="connsiteY1" fmla="*/ 3546 h 3718296"/>
              <a:gd name="connsiteX2" fmla="*/ 998272 w 998272"/>
              <a:gd name="connsiteY2" fmla="*/ 3718296 h 3718296"/>
              <a:gd name="connsiteX3" fmla="*/ 0 w 998272"/>
              <a:gd name="connsiteY3" fmla="*/ 0 h 3718296"/>
              <a:gd name="connsiteX0" fmla="*/ 0 w 998272"/>
              <a:gd name="connsiteY0" fmla="*/ 0 h 3718296"/>
              <a:gd name="connsiteX1" fmla="*/ 998272 w 998272"/>
              <a:gd name="connsiteY1" fmla="*/ 1164 h 3718296"/>
              <a:gd name="connsiteX2" fmla="*/ 998272 w 998272"/>
              <a:gd name="connsiteY2" fmla="*/ 3718296 h 3718296"/>
              <a:gd name="connsiteX3" fmla="*/ 0 w 998272"/>
              <a:gd name="connsiteY3" fmla="*/ 0 h 3718296"/>
            </a:gdLst>
            <a:ahLst/>
            <a:cxnLst>
              <a:cxn ang="0">
                <a:pos x="connsiteX0" y="connsiteY0"/>
              </a:cxn>
              <a:cxn ang="0">
                <a:pos x="connsiteX1" y="connsiteY1"/>
              </a:cxn>
              <a:cxn ang="0">
                <a:pos x="connsiteX2" y="connsiteY2"/>
              </a:cxn>
              <a:cxn ang="0">
                <a:pos x="connsiteX3" y="connsiteY3"/>
              </a:cxn>
            </a:cxnLst>
            <a:rect l="l" t="t" r="r" b="b"/>
            <a:pathLst>
              <a:path w="998272" h="3718296">
                <a:moveTo>
                  <a:pt x="0" y="0"/>
                </a:moveTo>
                <a:lnTo>
                  <a:pt x="998272" y="1164"/>
                </a:lnTo>
                <a:lnTo>
                  <a:pt x="998272" y="3718296"/>
                </a:lnTo>
                <a:lnTo>
                  <a:pt x="0" y="0"/>
                </a:lnTo>
                <a:close/>
              </a:path>
            </a:pathLst>
          </a:custGeom>
          <a:blipFill>
            <a:blip r:embed="rId2"/>
            <a:stretch>
              <a:fillRect l="-202067" t="-50073" r="-541225" b="-1"/>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pic>
        <p:nvPicPr>
          <p:cNvPr id="17" name="Graphic 16">
            <a:extLst>
              <a:ext uri="{FF2B5EF4-FFF2-40B4-BE49-F238E27FC236}">
                <a16:creationId xmlns:a16="http://schemas.microsoft.com/office/drawing/2014/main" id="{10167FFF-1E7C-8B02-9F6C-6C54D2FFCC9C}"/>
              </a:ext>
              <a:ext uri="{C183D7F6-B498-43B3-948B-1728B52AA6E4}">
                <adec:decorative xmlns:adec="http://schemas.microsoft.com/office/drawing/2017/decorative" val="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640183" y="152243"/>
            <a:ext cx="503818" cy="340544"/>
          </a:xfrm>
          <a:prstGeom prst="rect">
            <a:avLst/>
          </a:prstGeom>
        </p:spPr>
      </p:pic>
      <p:pic>
        <p:nvPicPr>
          <p:cNvPr id="15" name="Graphic 14">
            <a:extLst>
              <a:ext uri="{FF2B5EF4-FFF2-40B4-BE49-F238E27FC236}">
                <a16:creationId xmlns:a16="http://schemas.microsoft.com/office/drawing/2014/main" id="{55D5416E-EC6B-DBD5-950C-57A81179A34A}"/>
              </a:ext>
              <a:ext uri="{C183D7F6-B498-43B3-948B-1728B52AA6E4}">
                <adec:decorative xmlns:adec="http://schemas.microsoft.com/office/drawing/2017/decorative" val="1"/>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588169" y="4845056"/>
            <a:ext cx="1807369" cy="121444"/>
          </a:xfrm>
          <a:prstGeom prst="rect">
            <a:avLst/>
          </a:prstGeom>
        </p:spPr>
      </p:pic>
      <p:sp>
        <p:nvSpPr>
          <p:cNvPr id="18" name="Title 1">
            <a:extLst>
              <a:ext uri="{FF2B5EF4-FFF2-40B4-BE49-F238E27FC236}">
                <a16:creationId xmlns:a16="http://schemas.microsoft.com/office/drawing/2014/main" id="{7A425381-B572-C502-485F-E3E6A7D66DA9}"/>
              </a:ext>
            </a:extLst>
          </p:cNvPr>
          <p:cNvSpPr>
            <a:spLocks noGrp="1"/>
          </p:cNvSpPr>
          <p:nvPr>
            <p:ph type="title" hasCustomPrompt="1"/>
          </p:nvPr>
        </p:nvSpPr>
        <p:spPr>
          <a:xfrm>
            <a:off x="503818" y="273802"/>
            <a:ext cx="7804364" cy="748830"/>
          </a:xfrm>
          <a:prstGeom prst="rect">
            <a:avLst/>
          </a:prstGeom>
        </p:spPr>
        <p:txBody>
          <a:bodyPr anchor="b"/>
          <a:lstStyle>
            <a:lvl1pPr algn="l">
              <a:defRPr sz="2100" b="1" i="0">
                <a:solidFill>
                  <a:schemeClr val="tx2"/>
                </a:solidFill>
                <a:latin typeface="Encode Sans Normal Black" charset="0"/>
                <a:ea typeface="Encode Sans Normal Black" charset="0"/>
                <a:cs typeface="Encode Sans Normal Black" charset="0"/>
              </a:defRPr>
            </a:lvl1pPr>
          </a:lstStyle>
          <a:p>
            <a:pPr lvl="0"/>
            <a:r>
              <a:rPr lang="en-US"/>
              <a:t>HEADER HERE </a:t>
            </a:r>
          </a:p>
        </p:txBody>
      </p:sp>
      <p:sp>
        <p:nvSpPr>
          <p:cNvPr id="19" name="Text Placeholder 5">
            <a:extLst>
              <a:ext uri="{FF2B5EF4-FFF2-40B4-BE49-F238E27FC236}">
                <a16:creationId xmlns:a16="http://schemas.microsoft.com/office/drawing/2014/main" id="{51C01218-1E3D-BF5F-1BF4-86EB5F0C768C}"/>
              </a:ext>
            </a:extLst>
          </p:cNvPr>
          <p:cNvSpPr>
            <a:spLocks noGrp="1"/>
          </p:cNvSpPr>
          <p:nvPr>
            <p:ph type="body" sz="quarter" idx="12" hasCustomPrompt="1"/>
          </p:nvPr>
        </p:nvSpPr>
        <p:spPr>
          <a:xfrm>
            <a:off x="503818" y="1298001"/>
            <a:ext cx="8018676" cy="308378"/>
          </a:xfrm>
          <a:prstGeom prst="rect">
            <a:avLst/>
          </a:prstGeom>
        </p:spPr>
        <p:txBody>
          <a:bodyPr>
            <a:noAutofit/>
          </a:bodyPr>
          <a:lstStyle>
            <a:lvl1pPr marL="0" indent="0">
              <a:lnSpc>
                <a:spcPct val="90000"/>
              </a:lnSpc>
              <a:buNone/>
              <a:defRPr sz="1500" b="0" i="0" baseline="0">
                <a:solidFill>
                  <a:schemeClr val="tx1"/>
                </a:solidFill>
                <a:latin typeface="Uni Sans Regular"/>
                <a:cs typeface="Uni Sans Regular"/>
              </a:defRPr>
            </a:lvl1pPr>
            <a:lvl2pPr marL="342900" indent="0">
              <a:buNone/>
              <a:defRPr b="0" i="0">
                <a:solidFill>
                  <a:srgbClr val="E8D3A2"/>
                </a:solidFill>
                <a:latin typeface="Encode Sans Normal Black"/>
                <a:cs typeface="Encode Sans Normal Black"/>
              </a:defRPr>
            </a:lvl2pPr>
            <a:lvl3pPr marL="685800" indent="0">
              <a:buNone/>
              <a:defRPr b="0" i="0">
                <a:solidFill>
                  <a:srgbClr val="E8D3A2"/>
                </a:solidFill>
                <a:latin typeface="Encode Sans Normal Black"/>
                <a:cs typeface="Encode Sans Normal Black"/>
              </a:defRPr>
            </a:lvl3pPr>
            <a:lvl4pPr marL="1028700" indent="0">
              <a:buNone/>
              <a:defRPr b="0" i="0">
                <a:solidFill>
                  <a:srgbClr val="E8D3A2"/>
                </a:solidFill>
                <a:latin typeface="Encode Sans Normal Black"/>
                <a:cs typeface="Encode Sans Normal Black"/>
              </a:defRPr>
            </a:lvl4pPr>
            <a:lvl5pPr marL="1371600" indent="0">
              <a:buNone/>
              <a:defRPr b="0" i="0">
                <a:solidFill>
                  <a:srgbClr val="E8D3A2"/>
                </a:solidFill>
                <a:latin typeface="Encode Sans Normal Black"/>
                <a:cs typeface="Encode Sans Normal Black"/>
              </a:defRPr>
            </a:lvl5pPr>
          </a:lstStyle>
          <a:p>
            <a:pPr lvl="0"/>
            <a:r>
              <a:rPr lang="en-US"/>
              <a:t>SUB-HEADER HERE</a:t>
            </a:r>
          </a:p>
        </p:txBody>
      </p:sp>
      <p:sp>
        <p:nvSpPr>
          <p:cNvPr id="20" name="Text Placeholder 9">
            <a:extLst>
              <a:ext uri="{FF2B5EF4-FFF2-40B4-BE49-F238E27FC236}">
                <a16:creationId xmlns:a16="http://schemas.microsoft.com/office/drawing/2014/main" id="{DC0C3C9A-D271-2929-11AE-7FF73EB9E7A2}"/>
              </a:ext>
            </a:extLst>
          </p:cNvPr>
          <p:cNvSpPr>
            <a:spLocks noGrp="1"/>
          </p:cNvSpPr>
          <p:nvPr>
            <p:ph type="body" sz="quarter" idx="11" hasCustomPrompt="1"/>
          </p:nvPr>
        </p:nvSpPr>
        <p:spPr>
          <a:xfrm>
            <a:off x="494479" y="1881747"/>
            <a:ext cx="8242328" cy="2715997"/>
          </a:xfrm>
          <a:prstGeom prst="rect">
            <a:avLst/>
          </a:prstGeom>
        </p:spPr>
        <p:txBody>
          <a:bodyPr numCol="2" spcCol="347472"/>
          <a:lstStyle>
            <a:lvl1pPr marL="257175" indent="-257175">
              <a:buFont typeface="Arial" panose="020B0604020202020204" pitchFamily="34" charset="0"/>
              <a:buChar char="•"/>
              <a:defRPr sz="1350" b="0" i="0" baseline="0">
                <a:solidFill>
                  <a:srgbClr val="FFFFFF"/>
                </a:solidFill>
                <a:latin typeface="Open Sans"/>
                <a:cs typeface="Open Sans"/>
              </a:defRPr>
            </a:lvl1pPr>
            <a:lvl2pPr marL="557213" indent="-214313">
              <a:buFont typeface="Arial" panose="020B0604020202020204" pitchFamily="34" charset="0"/>
              <a:buChar char="˃"/>
              <a:defRPr sz="1350" b="0" i="0" baseline="0">
                <a:solidFill>
                  <a:schemeClr val="tx1"/>
                </a:solidFill>
                <a:latin typeface="Open Sans"/>
                <a:cs typeface="Open Sans"/>
              </a:defRPr>
            </a:lvl2pPr>
            <a:lvl3pPr marL="857250" indent="-171450">
              <a:buSzPct val="100000"/>
              <a:buFont typeface="Encode Sans Normal Black"/>
              <a:buChar char="&gt;"/>
              <a:defRPr sz="1350" b="0" i="0" baseline="0">
                <a:solidFill>
                  <a:schemeClr val="tx1"/>
                </a:solidFill>
                <a:latin typeface="Open Sans"/>
                <a:cs typeface="Open Sans"/>
              </a:defRPr>
            </a:lvl3pPr>
            <a:lvl4pPr marL="1200150" indent="-171450">
              <a:buFont typeface="Arial" panose="020B0604020202020204" pitchFamily="34" charset="0"/>
              <a:buChar char="˃"/>
              <a:defRPr sz="1350" b="0" i="0" baseline="0">
                <a:solidFill>
                  <a:schemeClr val="tx1"/>
                </a:solidFill>
                <a:latin typeface="Open Sans"/>
                <a:cs typeface="Open Sans"/>
              </a:defRPr>
            </a:lvl4pPr>
            <a:lvl5pPr marL="1543050" indent="-171450">
              <a:buFont typeface="Encode Sans Normal Black"/>
              <a:buChar char="&gt;"/>
              <a:defRPr sz="1350" b="0" i="0" baseline="0">
                <a:solidFill>
                  <a:schemeClr val="tx1"/>
                </a:solidFill>
                <a:latin typeface="Open Sans"/>
                <a:cs typeface="Open Sans"/>
              </a:defRPr>
            </a:lvl5pPr>
          </a:lstStyle>
          <a:p>
            <a:pPr lvl="0"/>
            <a:r>
              <a:rPr lang="en-US"/>
              <a:t>Content here</a:t>
            </a:r>
          </a:p>
          <a:p>
            <a:pPr lvl="1"/>
            <a:r>
              <a:rPr lang="en-US"/>
              <a:t>Second level</a:t>
            </a:r>
          </a:p>
          <a:p>
            <a:pPr lvl="2"/>
            <a:r>
              <a:rPr lang="en-US"/>
              <a:t>Third level</a:t>
            </a:r>
          </a:p>
          <a:p>
            <a:pPr lvl="3"/>
            <a:r>
              <a:rPr lang="en-US"/>
              <a:t>Fourth level</a:t>
            </a:r>
          </a:p>
          <a:p>
            <a:pPr lvl="4"/>
            <a:r>
              <a:rPr lang="en-US"/>
              <a:t>Fifth level</a:t>
            </a:r>
          </a:p>
          <a:p>
            <a:pPr lvl="4"/>
            <a:endParaRPr lang="en-US"/>
          </a:p>
          <a:p>
            <a:pPr lvl="4"/>
            <a:endParaRPr lang="en-US"/>
          </a:p>
          <a:p>
            <a:pPr lvl="4"/>
            <a:endParaRPr lang="en-US"/>
          </a:p>
          <a:p>
            <a:pPr lvl="4"/>
            <a:endParaRPr lang="en-US"/>
          </a:p>
          <a:p>
            <a:pPr lvl="4"/>
            <a:endParaRPr lang="en-US"/>
          </a:p>
          <a:p>
            <a:pPr lvl="0"/>
            <a:r>
              <a:rPr lang="en-US"/>
              <a:t>Content here</a:t>
            </a:r>
          </a:p>
          <a:p>
            <a:pPr lvl="1"/>
            <a:r>
              <a:rPr lang="en-US"/>
              <a:t>Second level</a:t>
            </a:r>
          </a:p>
          <a:p>
            <a:pPr lvl="2"/>
            <a:r>
              <a:rPr lang="en-US"/>
              <a:t>Third level</a:t>
            </a:r>
          </a:p>
          <a:p>
            <a:pPr lvl="3"/>
            <a:r>
              <a:rPr lang="en-US"/>
              <a:t>Fourth level</a:t>
            </a:r>
          </a:p>
          <a:p>
            <a:pPr lvl="4"/>
            <a:r>
              <a:rPr lang="en-US"/>
              <a:t>Fifth level</a:t>
            </a:r>
          </a:p>
          <a:p>
            <a:pPr lvl="4"/>
            <a:endParaRPr lang="en-US"/>
          </a:p>
        </p:txBody>
      </p:sp>
    </p:spTree>
    <p:extLst>
      <p:ext uri="{BB962C8B-B14F-4D97-AF65-F5344CB8AC3E}">
        <p14:creationId xmlns:p14="http://schemas.microsoft.com/office/powerpoint/2010/main" val="276924056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Header + Content">
    <p:bg>
      <p:bgPr>
        <a:solidFill>
          <a:schemeClr val="bg2"/>
        </a:solidFill>
        <a:effectLst/>
      </p:bgPr>
    </p:bg>
    <p:spTree>
      <p:nvGrpSpPr>
        <p:cNvPr id="1" name=""/>
        <p:cNvGrpSpPr/>
        <p:nvPr/>
      </p:nvGrpSpPr>
      <p:grpSpPr>
        <a:xfrm>
          <a:off x="0" y="0"/>
          <a:ext cx="0" cy="0"/>
          <a:chOff x="0" y="0"/>
          <a:chExt cx="0" cy="0"/>
        </a:xfrm>
      </p:grpSpPr>
      <p:sp>
        <p:nvSpPr>
          <p:cNvPr id="15" name="Rectangle 10">
            <a:extLst>
              <a:ext uri="{FF2B5EF4-FFF2-40B4-BE49-F238E27FC236}">
                <a16:creationId xmlns:a16="http://schemas.microsoft.com/office/drawing/2014/main" id="{837C6F60-62D9-B646-A346-9574DFD69E43}"/>
              </a:ext>
              <a:ext uri="{C183D7F6-B498-43B3-948B-1728B52AA6E4}">
                <adec:decorative xmlns:adec="http://schemas.microsoft.com/office/drawing/2017/decorative" val="1"/>
              </a:ext>
            </a:extLst>
          </p:cNvPr>
          <p:cNvSpPr/>
          <p:nvPr userDrawn="1"/>
        </p:nvSpPr>
        <p:spPr>
          <a:xfrm>
            <a:off x="8395296" y="-2660"/>
            <a:ext cx="748704" cy="2788722"/>
          </a:xfrm>
          <a:custGeom>
            <a:avLst/>
            <a:gdLst>
              <a:gd name="connsiteX0" fmla="*/ 0 w 1333145"/>
              <a:gd name="connsiteY0" fmla="*/ 0 h 3714750"/>
              <a:gd name="connsiteX1" fmla="*/ 1333145 w 1333145"/>
              <a:gd name="connsiteY1" fmla="*/ 0 h 3714750"/>
              <a:gd name="connsiteX2" fmla="*/ 1333145 w 1333145"/>
              <a:gd name="connsiteY2" fmla="*/ 3714750 h 3714750"/>
              <a:gd name="connsiteX3" fmla="*/ 0 w 1333145"/>
              <a:gd name="connsiteY3" fmla="*/ 3714750 h 3714750"/>
              <a:gd name="connsiteX4" fmla="*/ 0 w 1333145"/>
              <a:gd name="connsiteY4" fmla="*/ 0 h 3714750"/>
              <a:gd name="connsiteX0" fmla="*/ 0 w 1333145"/>
              <a:gd name="connsiteY0" fmla="*/ 0 h 3714750"/>
              <a:gd name="connsiteX1" fmla="*/ 1333145 w 1333145"/>
              <a:gd name="connsiteY1" fmla="*/ 0 h 3714750"/>
              <a:gd name="connsiteX2" fmla="*/ 1333145 w 1333145"/>
              <a:gd name="connsiteY2" fmla="*/ 3714750 h 3714750"/>
              <a:gd name="connsiteX3" fmla="*/ 974221 w 1333145"/>
              <a:gd name="connsiteY3" fmla="*/ 3714750 h 3714750"/>
              <a:gd name="connsiteX4" fmla="*/ 0 w 1333145"/>
              <a:gd name="connsiteY4" fmla="*/ 0 h 3714750"/>
              <a:gd name="connsiteX0" fmla="*/ 0 w 1333145"/>
              <a:gd name="connsiteY0" fmla="*/ 0 h 3714750"/>
              <a:gd name="connsiteX1" fmla="*/ 1333145 w 1333145"/>
              <a:gd name="connsiteY1" fmla="*/ 0 h 3714750"/>
              <a:gd name="connsiteX2" fmla="*/ 1333145 w 1333145"/>
              <a:gd name="connsiteY2" fmla="*/ 3714750 h 3714750"/>
              <a:gd name="connsiteX3" fmla="*/ 1102408 w 1333145"/>
              <a:gd name="connsiteY3" fmla="*/ 3706205 h 3714750"/>
              <a:gd name="connsiteX4" fmla="*/ 0 w 1333145"/>
              <a:gd name="connsiteY4" fmla="*/ 0 h 3714750"/>
              <a:gd name="connsiteX0" fmla="*/ 0 w 1333145"/>
              <a:gd name="connsiteY0" fmla="*/ 0 h 3714750"/>
              <a:gd name="connsiteX1" fmla="*/ 1333145 w 1333145"/>
              <a:gd name="connsiteY1" fmla="*/ 0 h 3714750"/>
              <a:gd name="connsiteX2" fmla="*/ 1333145 w 1333145"/>
              <a:gd name="connsiteY2" fmla="*/ 3714750 h 3714750"/>
              <a:gd name="connsiteX3" fmla="*/ 0 w 1333145"/>
              <a:gd name="connsiteY3" fmla="*/ 0 h 3714750"/>
              <a:gd name="connsiteX0" fmla="*/ 0 w 752031"/>
              <a:gd name="connsiteY0" fmla="*/ 8546 h 3714750"/>
              <a:gd name="connsiteX1" fmla="*/ 752031 w 752031"/>
              <a:gd name="connsiteY1" fmla="*/ 0 h 3714750"/>
              <a:gd name="connsiteX2" fmla="*/ 752031 w 752031"/>
              <a:gd name="connsiteY2" fmla="*/ 3714750 h 3714750"/>
              <a:gd name="connsiteX3" fmla="*/ 0 w 752031"/>
              <a:gd name="connsiteY3" fmla="*/ 8546 h 3714750"/>
              <a:gd name="connsiteX0" fmla="*/ 0 w 999859"/>
              <a:gd name="connsiteY0" fmla="*/ 17092 h 3714750"/>
              <a:gd name="connsiteX1" fmla="*/ 999859 w 999859"/>
              <a:gd name="connsiteY1" fmla="*/ 0 h 3714750"/>
              <a:gd name="connsiteX2" fmla="*/ 999859 w 999859"/>
              <a:gd name="connsiteY2" fmla="*/ 3714750 h 3714750"/>
              <a:gd name="connsiteX3" fmla="*/ 0 w 999859"/>
              <a:gd name="connsiteY3" fmla="*/ 17092 h 3714750"/>
              <a:gd name="connsiteX0" fmla="*/ 0 w 771259"/>
              <a:gd name="connsiteY0" fmla="*/ 0 h 3769096"/>
              <a:gd name="connsiteX1" fmla="*/ 771259 w 771259"/>
              <a:gd name="connsiteY1" fmla="*/ 54346 h 3769096"/>
              <a:gd name="connsiteX2" fmla="*/ 771259 w 771259"/>
              <a:gd name="connsiteY2" fmla="*/ 3769096 h 3769096"/>
              <a:gd name="connsiteX3" fmla="*/ 0 w 771259"/>
              <a:gd name="connsiteY3" fmla="*/ 0 h 3769096"/>
              <a:gd name="connsiteX0" fmla="*/ 0 w 995097"/>
              <a:gd name="connsiteY0" fmla="*/ 2804 h 3714750"/>
              <a:gd name="connsiteX1" fmla="*/ 995097 w 995097"/>
              <a:gd name="connsiteY1" fmla="*/ 0 h 3714750"/>
              <a:gd name="connsiteX2" fmla="*/ 995097 w 995097"/>
              <a:gd name="connsiteY2" fmla="*/ 3714750 h 3714750"/>
              <a:gd name="connsiteX3" fmla="*/ 0 w 995097"/>
              <a:gd name="connsiteY3" fmla="*/ 2804 h 3714750"/>
              <a:gd name="connsiteX0" fmla="*/ 0 w 950647"/>
              <a:gd name="connsiteY0" fmla="*/ 117104 h 3714750"/>
              <a:gd name="connsiteX1" fmla="*/ 950647 w 950647"/>
              <a:gd name="connsiteY1" fmla="*/ 0 h 3714750"/>
              <a:gd name="connsiteX2" fmla="*/ 950647 w 950647"/>
              <a:gd name="connsiteY2" fmla="*/ 3714750 h 3714750"/>
              <a:gd name="connsiteX3" fmla="*/ 0 w 950647"/>
              <a:gd name="connsiteY3" fmla="*/ 117104 h 3714750"/>
              <a:gd name="connsiteX0" fmla="*/ 0 w 998272"/>
              <a:gd name="connsiteY0" fmla="*/ 0 h 3718296"/>
              <a:gd name="connsiteX1" fmla="*/ 998272 w 998272"/>
              <a:gd name="connsiteY1" fmla="*/ 3546 h 3718296"/>
              <a:gd name="connsiteX2" fmla="*/ 998272 w 998272"/>
              <a:gd name="connsiteY2" fmla="*/ 3718296 h 3718296"/>
              <a:gd name="connsiteX3" fmla="*/ 0 w 998272"/>
              <a:gd name="connsiteY3" fmla="*/ 0 h 3718296"/>
              <a:gd name="connsiteX0" fmla="*/ 0 w 998272"/>
              <a:gd name="connsiteY0" fmla="*/ 0 h 3718296"/>
              <a:gd name="connsiteX1" fmla="*/ 998272 w 998272"/>
              <a:gd name="connsiteY1" fmla="*/ 1164 h 3718296"/>
              <a:gd name="connsiteX2" fmla="*/ 998272 w 998272"/>
              <a:gd name="connsiteY2" fmla="*/ 3718296 h 3718296"/>
              <a:gd name="connsiteX3" fmla="*/ 0 w 998272"/>
              <a:gd name="connsiteY3" fmla="*/ 0 h 3718296"/>
            </a:gdLst>
            <a:ahLst/>
            <a:cxnLst>
              <a:cxn ang="0">
                <a:pos x="connsiteX0" y="connsiteY0"/>
              </a:cxn>
              <a:cxn ang="0">
                <a:pos x="connsiteX1" y="connsiteY1"/>
              </a:cxn>
              <a:cxn ang="0">
                <a:pos x="connsiteX2" y="connsiteY2"/>
              </a:cxn>
              <a:cxn ang="0">
                <a:pos x="connsiteX3" y="connsiteY3"/>
              </a:cxn>
            </a:cxnLst>
            <a:rect l="l" t="t" r="r" b="b"/>
            <a:pathLst>
              <a:path w="998272" h="3718296">
                <a:moveTo>
                  <a:pt x="0" y="0"/>
                </a:moveTo>
                <a:lnTo>
                  <a:pt x="998272" y="1164"/>
                </a:lnTo>
                <a:lnTo>
                  <a:pt x="998272" y="3718296"/>
                </a:lnTo>
                <a:lnTo>
                  <a:pt x="0" y="0"/>
                </a:lnTo>
                <a:close/>
              </a:path>
            </a:pathLst>
          </a:custGeom>
          <a:blipFill>
            <a:blip r:embed="rId2"/>
            <a:stretch>
              <a:fillRect l="-202067" t="-50073" r="-541225" b="-1"/>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pic>
        <p:nvPicPr>
          <p:cNvPr id="3" name="Graphic 2">
            <a:extLst>
              <a:ext uri="{FF2B5EF4-FFF2-40B4-BE49-F238E27FC236}">
                <a16:creationId xmlns:a16="http://schemas.microsoft.com/office/drawing/2014/main" id="{369F08BE-EC6C-64C4-0B81-371E9084135C}"/>
              </a:ext>
              <a:ext uri="{C183D7F6-B498-43B3-948B-1728B52AA6E4}">
                <adec:decorative xmlns:adec="http://schemas.microsoft.com/office/drawing/2017/decorative" val="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640183" y="152243"/>
            <a:ext cx="503818" cy="340544"/>
          </a:xfrm>
          <a:prstGeom prst="rect">
            <a:avLst/>
          </a:prstGeom>
        </p:spPr>
      </p:pic>
      <p:pic>
        <p:nvPicPr>
          <p:cNvPr id="19" name="Graphic 18">
            <a:extLst>
              <a:ext uri="{FF2B5EF4-FFF2-40B4-BE49-F238E27FC236}">
                <a16:creationId xmlns:a16="http://schemas.microsoft.com/office/drawing/2014/main" id="{3D45D768-D171-8C9C-8595-AB39B6714740}"/>
              </a:ext>
              <a:ext uri="{C183D7F6-B498-43B3-948B-1728B52AA6E4}">
                <adec:decorative xmlns:adec="http://schemas.microsoft.com/office/drawing/2017/decorative" val="1"/>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588169" y="4845056"/>
            <a:ext cx="1807369" cy="121444"/>
          </a:xfrm>
          <a:prstGeom prst="rect">
            <a:avLst/>
          </a:prstGeom>
        </p:spPr>
      </p:pic>
      <p:sp>
        <p:nvSpPr>
          <p:cNvPr id="16" name="Title 1">
            <a:extLst>
              <a:ext uri="{FF2B5EF4-FFF2-40B4-BE49-F238E27FC236}">
                <a16:creationId xmlns:a16="http://schemas.microsoft.com/office/drawing/2014/main" id="{69E9DCBF-A594-1FBC-3D6F-7313AAACF17F}"/>
              </a:ext>
            </a:extLst>
          </p:cNvPr>
          <p:cNvSpPr>
            <a:spLocks noGrp="1"/>
          </p:cNvSpPr>
          <p:nvPr>
            <p:ph type="title" hasCustomPrompt="1"/>
          </p:nvPr>
        </p:nvSpPr>
        <p:spPr>
          <a:xfrm>
            <a:off x="503818" y="273802"/>
            <a:ext cx="7825795" cy="748830"/>
          </a:xfrm>
          <a:prstGeom prst="rect">
            <a:avLst/>
          </a:prstGeom>
        </p:spPr>
        <p:txBody>
          <a:bodyPr anchor="b"/>
          <a:lstStyle>
            <a:lvl1pPr algn="l">
              <a:defRPr sz="2100" b="1" i="0">
                <a:solidFill>
                  <a:schemeClr val="tx2"/>
                </a:solidFill>
                <a:latin typeface="Encode Sans Normal Black" charset="0"/>
                <a:ea typeface="Encode Sans Normal Black" charset="0"/>
                <a:cs typeface="Encode Sans Normal Black" charset="0"/>
              </a:defRPr>
            </a:lvl1pPr>
          </a:lstStyle>
          <a:p>
            <a:pPr lvl="0"/>
            <a:r>
              <a:rPr lang="en-US"/>
              <a:t>HEADER HERE </a:t>
            </a:r>
          </a:p>
        </p:txBody>
      </p:sp>
      <p:sp>
        <p:nvSpPr>
          <p:cNvPr id="17" name="Text Placeholder 9">
            <a:extLst>
              <a:ext uri="{FF2B5EF4-FFF2-40B4-BE49-F238E27FC236}">
                <a16:creationId xmlns:a16="http://schemas.microsoft.com/office/drawing/2014/main" id="{8E0748DE-08A4-C668-E6CD-DD954043D12C}"/>
              </a:ext>
            </a:extLst>
          </p:cNvPr>
          <p:cNvSpPr>
            <a:spLocks noGrp="1"/>
          </p:cNvSpPr>
          <p:nvPr>
            <p:ph type="body" sz="quarter" idx="12" hasCustomPrompt="1"/>
          </p:nvPr>
        </p:nvSpPr>
        <p:spPr>
          <a:xfrm>
            <a:off x="494479" y="1428064"/>
            <a:ext cx="8166646" cy="3051068"/>
          </a:xfrm>
          <a:prstGeom prst="rect">
            <a:avLst/>
          </a:prstGeom>
        </p:spPr>
        <p:txBody>
          <a:bodyPr numCol="2" spcCol="347472"/>
          <a:lstStyle>
            <a:lvl1pPr marL="257175" indent="-257175">
              <a:buFont typeface="Arial" panose="020B0604020202020204" pitchFamily="34" charset="0"/>
              <a:buChar char="•"/>
              <a:defRPr sz="1350" b="0" i="0" baseline="0">
                <a:solidFill>
                  <a:srgbClr val="FFFFFF"/>
                </a:solidFill>
                <a:latin typeface="Open Sans"/>
                <a:cs typeface="Open Sans"/>
              </a:defRPr>
            </a:lvl1pPr>
            <a:lvl2pPr marL="557213" indent="-214313">
              <a:buFont typeface="Arial" panose="020B0604020202020204" pitchFamily="34" charset="0"/>
              <a:buChar char="˃"/>
              <a:defRPr sz="1350" b="0" i="0" baseline="0">
                <a:solidFill>
                  <a:schemeClr val="tx1"/>
                </a:solidFill>
                <a:latin typeface="Open Sans"/>
                <a:cs typeface="Open Sans"/>
              </a:defRPr>
            </a:lvl2pPr>
            <a:lvl3pPr marL="857250" indent="-171450">
              <a:buSzPct val="100000"/>
              <a:buFont typeface="Encode Sans Normal Black"/>
              <a:buChar char="&gt;"/>
              <a:defRPr sz="1350" b="0" i="0" baseline="0">
                <a:solidFill>
                  <a:schemeClr val="tx1"/>
                </a:solidFill>
                <a:latin typeface="Open Sans"/>
                <a:cs typeface="Open Sans"/>
              </a:defRPr>
            </a:lvl3pPr>
            <a:lvl4pPr marL="1200150" indent="-171450">
              <a:buFont typeface="Arial" panose="020B0604020202020204" pitchFamily="34" charset="0"/>
              <a:buChar char="˃"/>
              <a:defRPr sz="1350" b="0" i="0" baseline="0">
                <a:solidFill>
                  <a:schemeClr val="tx1"/>
                </a:solidFill>
                <a:latin typeface="Open Sans"/>
                <a:cs typeface="Open Sans"/>
              </a:defRPr>
            </a:lvl4pPr>
            <a:lvl5pPr marL="1543050" indent="-171450">
              <a:buFont typeface="Encode Sans Normal Black"/>
              <a:buChar char="&gt;"/>
              <a:defRPr sz="1350" b="0" i="0" baseline="0">
                <a:solidFill>
                  <a:schemeClr val="tx1"/>
                </a:solidFill>
                <a:latin typeface="Open Sans"/>
                <a:cs typeface="Open Sans"/>
              </a:defRPr>
            </a:lvl5pPr>
          </a:lstStyle>
          <a:p>
            <a:pPr lvl="0"/>
            <a:r>
              <a:rPr lang="en-US"/>
              <a:t>Content here</a:t>
            </a:r>
          </a:p>
          <a:p>
            <a:pPr lvl="1"/>
            <a:r>
              <a:rPr lang="en-US"/>
              <a:t>Second level</a:t>
            </a:r>
          </a:p>
          <a:p>
            <a:pPr lvl="2"/>
            <a:r>
              <a:rPr lang="en-US"/>
              <a:t>Third level</a:t>
            </a:r>
          </a:p>
          <a:p>
            <a:pPr lvl="3"/>
            <a:r>
              <a:rPr lang="en-US"/>
              <a:t>Fourth level</a:t>
            </a:r>
          </a:p>
          <a:p>
            <a:pPr lvl="4"/>
            <a:r>
              <a:rPr lang="en-US"/>
              <a:t>Fifth level</a:t>
            </a:r>
          </a:p>
          <a:p>
            <a:pPr lvl="4"/>
            <a:endParaRPr lang="en-US"/>
          </a:p>
          <a:p>
            <a:pPr lvl="4"/>
            <a:endParaRPr lang="en-US"/>
          </a:p>
          <a:p>
            <a:pPr lvl="4"/>
            <a:endParaRPr lang="en-US"/>
          </a:p>
          <a:p>
            <a:pPr lvl="4"/>
            <a:endParaRPr lang="en-US"/>
          </a:p>
          <a:p>
            <a:pPr lvl="4"/>
            <a:endParaRPr lang="en-US"/>
          </a:p>
          <a:p>
            <a:pPr lvl="4"/>
            <a:endParaRPr lang="en-US"/>
          </a:p>
          <a:p>
            <a:pPr lvl="4"/>
            <a:endParaRPr lang="en-US"/>
          </a:p>
          <a:p>
            <a:pPr lvl="0"/>
            <a:r>
              <a:rPr lang="en-US"/>
              <a:t>Content here</a:t>
            </a:r>
          </a:p>
          <a:p>
            <a:pPr lvl="1"/>
            <a:r>
              <a:rPr lang="en-US"/>
              <a:t>Second level</a:t>
            </a:r>
          </a:p>
          <a:p>
            <a:pPr lvl="2"/>
            <a:r>
              <a:rPr lang="en-US"/>
              <a:t>Third level</a:t>
            </a:r>
          </a:p>
          <a:p>
            <a:pPr lvl="3"/>
            <a:r>
              <a:rPr lang="en-US"/>
              <a:t>Fourth level</a:t>
            </a:r>
          </a:p>
          <a:p>
            <a:pPr lvl="4"/>
            <a:r>
              <a:rPr lang="en-US"/>
              <a:t>Fifth level</a:t>
            </a:r>
          </a:p>
          <a:p>
            <a:pPr lvl="4"/>
            <a:endParaRPr lang="en-US"/>
          </a:p>
        </p:txBody>
      </p:sp>
    </p:spTree>
    <p:extLst>
      <p:ext uri="{BB962C8B-B14F-4D97-AF65-F5344CB8AC3E}">
        <p14:creationId xmlns:p14="http://schemas.microsoft.com/office/powerpoint/2010/main" val="3236337975"/>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rgbClr val="BFAD81"/>
        </a:solidFill>
        <a:effectLst/>
      </p:bgPr>
    </p:bg>
    <p:spTree>
      <p:nvGrpSpPr>
        <p:cNvPr id="1" name="Shape 65"/>
        <p:cNvGrpSpPr/>
        <p:nvPr/>
      </p:nvGrpSpPr>
      <p:grpSpPr>
        <a:xfrm>
          <a:off x="0" y="0"/>
          <a:ext cx="0" cy="0"/>
          <a:chOff x="0" y="0"/>
          <a:chExt cx="0" cy="0"/>
        </a:xfrm>
      </p:grpSpPr>
      <p:sp>
        <p:nvSpPr>
          <p:cNvPr id="66" name="Google Shape;66;p16"/>
          <p:cNvSpPr/>
          <p:nvPr/>
        </p:nvSpPr>
        <p:spPr>
          <a:xfrm>
            <a:off x="0" y="1567350"/>
            <a:ext cx="9144000" cy="2008800"/>
          </a:xfrm>
          <a:prstGeom prst="rect">
            <a:avLst/>
          </a:prstGeom>
          <a:solidFill>
            <a:srgbClr val="4B2E84"/>
          </a:solidFill>
          <a:ln>
            <a:noFill/>
          </a:ln>
        </p:spPr>
        <p:txBody>
          <a:bodyPr spcFirstLastPara="1" wrap="square" lIns="95050" tIns="95050" rIns="95050" bIns="95050" anchor="ctr" anchorCtr="0">
            <a:noAutofit/>
          </a:bodyPr>
          <a:lstStyle/>
          <a:p>
            <a:pPr marL="0" lvl="0" indent="0" algn="l" rtl="0">
              <a:spcBef>
                <a:spcPts val="0"/>
              </a:spcBef>
              <a:spcAft>
                <a:spcPts val="0"/>
              </a:spcAft>
              <a:buNone/>
            </a:pPr>
            <a:endParaRPr/>
          </a:p>
        </p:txBody>
      </p:sp>
      <p:sp>
        <p:nvSpPr>
          <p:cNvPr id="67" name="Google Shape;67;p16"/>
          <p:cNvSpPr txBox="1">
            <a:spLocks noGrp="1"/>
          </p:cNvSpPr>
          <p:nvPr>
            <p:ph type="title"/>
          </p:nvPr>
        </p:nvSpPr>
        <p:spPr>
          <a:xfrm>
            <a:off x="430800" y="1889700"/>
            <a:ext cx="8282400" cy="1516500"/>
          </a:xfrm>
          <a:prstGeom prst="rect">
            <a:avLst/>
          </a:prstGeom>
        </p:spPr>
        <p:txBody>
          <a:bodyPr spcFirstLastPara="1" wrap="square" lIns="95050" tIns="95050" rIns="95050" bIns="95050" anchor="ctr" anchorCtr="0">
            <a:noAutofit/>
          </a:bodyPr>
          <a:lstStyle>
            <a:lvl1pPr lvl="0" algn="ctr" rtl="0">
              <a:spcBef>
                <a:spcPts val="0"/>
              </a:spcBef>
              <a:spcAft>
                <a:spcPts val="0"/>
              </a:spcAft>
              <a:buClr>
                <a:schemeClr val="lt1"/>
              </a:buClr>
              <a:buSzPts val="3800"/>
              <a:buNone/>
              <a:defRPr sz="3800">
                <a:solidFill>
                  <a:schemeClr val="lt1"/>
                </a:solidFill>
              </a:defRPr>
            </a:lvl1pPr>
            <a:lvl2pPr lvl="1" algn="ctr" rtl="0">
              <a:spcBef>
                <a:spcPts val="0"/>
              </a:spcBef>
              <a:spcAft>
                <a:spcPts val="0"/>
              </a:spcAft>
              <a:buClr>
                <a:schemeClr val="lt1"/>
              </a:buClr>
              <a:buSzPts val="3800"/>
              <a:buNone/>
              <a:defRPr sz="3800">
                <a:solidFill>
                  <a:schemeClr val="lt1"/>
                </a:solidFill>
              </a:defRPr>
            </a:lvl2pPr>
            <a:lvl3pPr lvl="2" algn="ctr" rtl="0">
              <a:spcBef>
                <a:spcPts val="0"/>
              </a:spcBef>
              <a:spcAft>
                <a:spcPts val="0"/>
              </a:spcAft>
              <a:buClr>
                <a:schemeClr val="lt1"/>
              </a:buClr>
              <a:buSzPts val="3800"/>
              <a:buNone/>
              <a:defRPr sz="3800">
                <a:solidFill>
                  <a:schemeClr val="lt1"/>
                </a:solidFill>
              </a:defRPr>
            </a:lvl3pPr>
            <a:lvl4pPr lvl="3" algn="ctr" rtl="0">
              <a:spcBef>
                <a:spcPts val="0"/>
              </a:spcBef>
              <a:spcAft>
                <a:spcPts val="0"/>
              </a:spcAft>
              <a:buClr>
                <a:schemeClr val="lt1"/>
              </a:buClr>
              <a:buSzPts val="3800"/>
              <a:buNone/>
              <a:defRPr sz="3800">
                <a:solidFill>
                  <a:schemeClr val="lt1"/>
                </a:solidFill>
              </a:defRPr>
            </a:lvl4pPr>
            <a:lvl5pPr lvl="4" algn="ctr" rtl="0">
              <a:spcBef>
                <a:spcPts val="0"/>
              </a:spcBef>
              <a:spcAft>
                <a:spcPts val="0"/>
              </a:spcAft>
              <a:buClr>
                <a:schemeClr val="lt1"/>
              </a:buClr>
              <a:buSzPts val="3800"/>
              <a:buNone/>
              <a:defRPr sz="3800">
                <a:solidFill>
                  <a:schemeClr val="lt1"/>
                </a:solidFill>
              </a:defRPr>
            </a:lvl5pPr>
            <a:lvl6pPr lvl="5" algn="ctr" rtl="0">
              <a:spcBef>
                <a:spcPts val="0"/>
              </a:spcBef>
              <a:spcAft>
                <a:spcPts val="0"/>
              </a:spcAft>
              <a:buClr>
                <a:schemeClr val="lt1"/>
              </a:buClr>
              <a:buSzPts val="3800"/>
              <a:buNone/>
              <a:defRPr sz="3800">
                <a:solidFill>
                  <a:schemeClr val="lt1"/>
                </a:solidFill>
              </a:defRPr>
            </a:lvl6pPr>
            <a:lvl7pPr lvl="6" algn="ctr" rtl="0">
              <a:spcBef>
                <a:spcPts val="0"/>
              </a:spcBef>
              <a:spcAft>
                <a:spcPts val="0"/>
              </a:spcAft>
              <a:buClr>
                <a:schemeClr val="lt1"/>
              </a:buClr>
              <a:buSzPts val="3800"/>
              <a:buNone/>
              <a:defRPr sz="3800">
                <a:solidFill>
                  <a:schemeClr val="lt1"/>
                </a:solidFill>
              </a:defRPr>
            </a:lvl7pPr>
            <a:lvl8pPr lvl="7" algn="ctr" rtl="0">
              <a:spcBef>
                <a:spcPts val="0"/>
              </a:spcBef>
              <a:spcAft>
                <a:spcPts val="0"/>
              </a:spcAft>
              <a:buClr>
                <a:schemeClr val="lt1"/>
              </a:buClr>
              <a:buSzPts val="3800"/>
              <a:buNone/>
              <a:defRPr sz="3800">
                <a:solidFill>
                  <a:schemeClr val="lt1"/>
                </a:solidFill>
              </a:defRPr>
            </a:lvl8pPr>
            <a:lvl9pPr lvl="8" algn="ctr" rtl="0">
              <a:spcBef>
                <a:spcPts val="0"/>
              </a:spcBef>
              <a:spcAft>
                <a:spcPts val="0"/>
              </a:spcAft>
              <a:buClr>
                <a:schemeClr val="lt1"/>
              </a:buClr>
              <a:buSzPts val="3800"/>
              <a:buNone/>
              <a:defRPr sz="3800">
                <a:solidFill>
                  <a:schemeClr val="lt1"/>
                </a:solidFill>
              </a:defRPr>
            </a:lvl9pPr>
          </a:lstStyle>
          <a:p>
            <a:endParaRPr/>
          </a:p>
        </p:txBody>
      </p:sp>
      <p:sp>
        <p:nvSpPr>
          <p:cNvPr id="68" name="Google Shape;68;p16"/>
          <p:cNvSpPr txBox="1">
            <a:spLocks noGrp="1"/>
          </p:cNvSpPr>
          <p:nvPr>
            <p:ph type="sldNum" idx="12"/>
          </p:nvPr>
        </p:nvSpPr>
        <p:spPr>
          <a:xfrm>
            <a:off x="8472458" y="4663217"/>
            <a:ext cx="548700" cy="393600"/>
          </a:xfrm>
          <a:prstGeom prst="rect">
            <a:avLst/>
          </a:prstGeom>
        </p:spPr>
        <p:txBody>
          <a:bodyPr spcFirstLastPara="1" wrap="square" lIns="95050" tIns="95050" rIns="95050" bIns="9505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Header + Graphic">
    <p:bg>
      <p:bgPr>
        <a:solidFill>
          <a:schemeClr val="bg2"/>
        </a:solidFill>
        <a:effectLst/>
      </p:bgPr>
    </p:bg>
    <p:spTree>
      <p:nvGrpSpPr>
        <p:cNvPr id="1" name=""/>
        <p:cNvGrpSpPr/>
        <p:nvPr/>
      </p:nvGrpSpPr>
      <p:grpSpPr>
        <a:xfrm>
          <a:off x="0" y="0"/>
          <a:ext cx="0" cy="0"/>
          <a:chOff x="0" y="0"/>
          <a:chExt cx="0" cy="0"/>
        </a:xfrm>
      </p:grpSpPr>
      <p:sp>
        <p:nvSpPr>
          <p:cNvPr id="14" name="Rectangle 10">
            <a:extLst>
              <a:ext uri="{FF2B5EF4-FFF2-40B4-BE49-F238E27FC236}">
                <a16:creationId xmlns:a16="http://schemas.microsoft.com/office/drawing/2014/main" id="{BECCA164-9AFA-E542-83F3-5475EB1DAE30}"/>
              </a:ext>
              <a:ext uri="{C183D7F6-B498-43B3-948B-1728B52AA6E4}">
                <adec:decorative xmlns:adec="http://schemas.microsoft.com/office/drawing/2017/decorative" val="1"/>
              </a:ext>
            </a:extLst>
          </p:cNvPr>
          <p:cNvSpPr/>
          <p:nvPr userDrawn="1"/>
        </p:nvSpPr>
        <p:spPr>
          <a:xfrm>
            <a:off x="8395296" y="-2660"/>
            <a:ext cx="748704" cy="2788722"/>
          </a:xfrm>
          <a:custGeom>
            <a:avLst/>
            <a:gdLst>
              <a:gd name="connsiteX0" fmla="*/ 0 w 1333145"/>
              <a:gd name="connsiteY0" fmla="*/ 0 h 3714750"/>
              <a:gd name="connsiteX1" fmla="*/ 1333145 w 1333145"/>
              <a:gd name="connsiteY1" fmla="*/ 0 h 3714750"/>
              <a:gd name="connsiteX2" fmla="*/ 1333145 w 1333145"/>
              <a:gd name="connsiteY2" fmla="*/ 3714750 h 3714750"/>
              <a:gd name="connsiteX3" fmla="*/ 0 w 1333145"/>
              <a:gd name="connsiteY3" fmla="*/ 3714750 h 3714750"/>
              <a:gd name="connsiteX4" fmla="*/ 0 w 1333145"/>
              <a:gd name="connsiteY4" fmla="*/ 0 h 3714750"/>
              <a:gd name="connsiteX0" fmla="*/ 0 w 1333145"/>
              <a:gd name="connsiteY0" fmla="*/ 0 h 3714750"/>
              <a:gd name="connsiteX1" fmla="*/ 1333145 w 1333145"/>
              <a:gd name="connsiteY1" fmla="*/ 0 h 3714750"/>
              <a:gd name="connsiteX2" fmla="*/ 1333145 w 1333145"/>
              <a:gd name="connsiteY2" fmla="*/ 3714750 h 3714750"/>
              <a:gd name="connsiteX3" fmla="*/ 974221 w 1333145"/>
              <a:gd name="connsiteY3" fmla="*/ 3714750 h 3714750"/>
              <a:gd name="connsiteX4" fmla="*/ 0 w 1333145"/>
              <a:gd name="connsiteY4" fmla="*/ 0 h 3714750"/>
              <a:gd name="connsiteX0" fmla="*/ 0 w 1333145"/>
              <a:gd name="connsiteY0" fmla="*/ 0 h 3714750"/>
              <a:gd name="connsiteX1" fmla="*/ 1333145 w 1333145"/>
              <a:gd name="connsiteY1" fmla="*/ 0 h 3714750"/>
              <a:gd name="connsiteX2" fmla="*/ 1333145 w 1333145"/>
              <a:gd name="connsiteY2" fmla="*/ 3714750 h 3714750"/>
              <a:gd name="connsiteX3" fmla="*/ 1102408 w 1333145"/>
              <a:gd name="connsiteY3" fmla="*/ 3706205 h 3714750"/>
              <a:gd name="connsiteX4" fmla="*/ 0 w 1333145"/>
              <a:gd name="connsiteY4" fmla="*/ 0 h 3714750"/>
              <a:gd name="connsiteX0" fmla="*/ 0 w 1333145"/>
              <a:gd name="connsiteY0" fmla="*/ 0 h 3714750"/>
              <a:gd name="connsiteX1" fmla="*/ 1333145 w 1333145"/>
              <a:gd name="connsiteY1" fmla="*/ 0 h 3714750"/>
              <a:gd name="connsiteX2" fmla="*/ 1333145 w 1333145"/>
              <a:gd name="connsiteY2" fmla="*/ 3714750 h 3714750"/>
              <a:gd name="connsiteX3" fmla="*/ 0 w 1333145"/>
              <a:gd name="connsiteY3" fmla="*/ 0 h 3714750"/>
              <a:gd name="connsiteX0" fmla="*/ 0 w 752031"/>
              <a:gd name="connsiteY0" fmla="*/ 8546 h 3714750"/>
              <a:gd name="connsiteX1" fmla="*/ 752031 w 752031"/>
              <a:gd name="connsiteY1" fmla="*/ 0 h 3714750"/>
              <a:gd name="connsiteX2" fmla="*/ 752031 w 752031"/>
              <a:gd name="connsiteY2" fmla="*/ 3714750 h 3714750"/>
              <a:gd name="connsiteX3" fmla="*/ 0 w 752031"/>
              <a:gd name="connsiteY3" fmla="*/ 8546 h 3714750"/>
              <a:gd name="connsiteX0" fmla="*/ 0 w 999859"/>
              <a:gd name="connsiteY0" fmla="*/ 17092 h 3714750"/>
              <a:gd name="connsiteX1" fmla="*/ 999859 w 999859"/>
              <a:gd name="connsiteY1" fmla="*/ 0 h 3714750"/>
              <a:gd name="connsiteX2" fmla="*/ 999859 w 999859"/>
              <a:gd name="connsiteY2" fmla="*/ 3714750 h 3714750"/>
              <a:gd name="connsiteX3" fmla="*/ 0 w 999859"/>
              <a:gd name="connsiteY3" fmla="*/ 17092 h 3714750"/>
              <a:gd name="connsiteX0" fmla="*/ 0 w 771259"/>
              <a:gd name="connsiteY0" fmla="*/ 0 h 3769096"/>
              <a:gd name="connsiteX1" fmla="*/ 771259 w 771259"/>
              <a:gd name="connsiteY1" fmla="*/ 54346 h 3769096"/>
              <a:gd name="connsiteX2" fmla="*/ 771259 w 771259"/>
              <a:gd name="connsiteY2" fmla="*/ 3769096 h 3769096"/>
              <a:gd name="connsiteX3" fmla="*/ 0 w 771259"/>
              <a:gd name="connsiteY3" fmla="*/ 0 h 3769096"/>
              <a:gd name="connsiteX0" fmla="*/ 0 w 995097"/>
              <a:gd name="connsiteY0" fmla="*/ 2804 h 3714750"/>
              <a:gd name="connsiteX1" fmla="*/ 995097 w 995097"/>
              <a:gd name="connsiteY1" fmla="*/ 0 h 3714750"/>
              <a:gd name="connsiteX2" fmla="*/ 995097 w 995097"/>
              <a:gd name="connsiteY2" fmla="*/ 3714750 h 3714750"/>
              <a:gd name="connsiteX3" fmla="*/ 0 w 995097"/>
              <a:gd name="connsiteY3" fmla="*/ 2804 h 3714750"/>
              <a:gd name="connsiteX0" fmla="*/ 0 w 950647"/>
              <a:gd name="connsiteY0" fmla="*/ 117104 h 3714750"/>
              <a:gd name="connsiteX1" fmla="*/ 950647 w 950647"/>
              <a:gd name="connsiteY1" fmla="*/ 0 h 3714750"/>
              <a:gd name="connsiteX2" fmla="*/ 950647 w 950647"/>
              <a:gd name="connsiteY2" fmla="*/ 3714750 h 3714750"/>
              <a:gd name="connsiteX3" fmla="*/ 0 w 950647"/>
              <a:gd name="connsiteY3" fmla="*/ 117104 h 3714750"/>
              <a:gd name="connsiteX0" fmla="*/ 0 w 998272"/>
              <a:gd name="connsiteY0" fmla="*/ 0 h 3718296"/>
              <a:gd name="connsiteX1" fmla="*/ 998272 w 998272"/>
              <a:gd name="connsiteY1" fmla="*/ 3546 h 3718296"/>
              <a:gd name="connsiteX2" fmla="*/ 998272 w 998272"/>
              <a:gd name="connsiteY2" fmla="*/ 3718296 h 3718296"/>
              <a:gd name="connsiteX3" fmla="*/ 0 w 998272"/>
              <a:gd name="connsiteY3" fmla="*/ 0 h 3718296"/>
              <a:gd name="connsiteX0" fmla="*/ 0 w 998272"/>
              <a:gd name="connsiteY0" fmla="*/ 0 h 3718296"/>
              <a:gd name="connsiteX1" fmla="*/ 998272 w 998272"/>
              <a:gd name="connsiteY1" fmla="*/ 1164 h 3718296"/>
              <a:gd name="connsiteX2" fmla="*/ 998272 w 998272"/>
              <a:gd name="connsiteY2" fmla="*/ 3718296 h 3718296"/>
              <a:gd name="connsiteX3" fmla="*/ 0 w 998272"/>
              <a:gd name="connsiteY3" fmla="*/ 0 h 3718296"/>
            </a:gdLst>
            <a:ahLst/>
            <a:cxnLst>
              <a:cxn ang="0">
                <a:pos x="connsiteX0" y="connsiteY0"/>
              </a:cxn>
              <a:cxn ang="0">
                <a:pos x="connsiteX1" y="connsiteY1"/>
              </a:cxn>
              <a:cxn ang="0">
                <a:pos x="connsiteX2" y="connsiteY2"/>
              </a:cxn>
              <a:cxn ang="0">
                <a:pos x="connsiteX3" y="connsiteY3"/>
              </a:cxn>
            </a:cxnLst>
            <a:rect l="l" t="t" r="r" b="b"/>
            <a:pathLst>
              <a:path w="998272" h="3718296">
                <a:moveTo>
                  <a:pt x="0" y="0"/>
                </a:moveTo>
                <a:lnTo>
                  <a:pt x="998272" y="1164"/>
                </a:lnTo>
                <a:lnTo>
                  <a:pt x="998272" y="3718296"/>
                </a:lnTo>
                <a:lnTo>
                  <a:pt x="0" y="0"/>
                </a:lnTo>
                <a:close/>
              </a:path>
            </a:pathLst>
          </a:custGeom>
          <a:blipFill>
            <a:blip r:embed="rId2"/>
            <a:stretch>
              <a:fillRect l="-202067" t="-50073" r="-541225" b="-1"/>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pic>
        <p:nvPicPr>
          <p:cNvPr id="2" name="Graphic 1">
            <a:extLst>
              <a:ext uri="{FF2B5EF4-FFF2-40B4-BE49-F238E27FC236}">
                <a16:creationId xmlns:a16="http://schemas.microsoft.com/office/drawing/2014/main" id="{5CD876BE-42B9-FA3A-FAC1-E5A938C26295}"/>
              </a:ext>
              <a:ext uri="{C183D7F6-B498-43B3-948B-1728B52AA6E4}">
                <adec:decorative xmlns:adec="http://schemas.microsoft.com/office/drawing/2017/decorative" val="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640183" y="152243"/>
            <a:ext cx="503818" cy="340544"/>
          </a:xfrm>
          <a:prstGeom prst="rect">
            <a:avLst/>
          </a:prstGeom>
        </p:spPr>
      </p:pic>
      <p:pic>
        <p:nvPicPr>
          <p:cNvPr id="18" name="Graphic 17">
            <a:extLst>
              <a:ext uri="{FF2B5EF4-FFF2-40B4-BE49-F238E27FC236}">
                <a16:creationId xmlns:a16="http://schemas.microsoft.com/office/drawing/2014/main" id="{CD079B7D-2AC2-2571-E421-8703F658B0FD}"/>
              </a:ext>
              <a:ext uri="{C183D7F6-B498-43B3-948B-1728B52AA6E4}">
                <adec:decorative xmlns:adec="http://schemas.microsoft.com/office/drawing/2017/decorative" val="1"/>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588169" y="4845056"/>
            <a:ext cx="1807369" cy="121444"/>
          </a:xfrm>
          <a:prstGeom prst="rect">
            <a:avLst/>
          </a:prstGeom>
        </p:spPr>
      </p:pic>
      <p:sp>
        <p:nvSpPr>
          <p:cNvPr id="16" name="Title 1">
            <a:extLst>
              <a:ext uri="{FF2B5EF4-FFF2-40B4-BE49-F238E27FC236}">
                <a16:creationId xmlns:a16="http://schemas.microsoft.com/office/drawing/2014/main" id="{71E187E6-2AE5-8911-356F-9C864E8CA01E}"/>
              </a:ext>
            </a:extLst>
          </p:cNvPr>
          <p:cNvSpPr>
            <a:spLocks noGrp="1"/>
          </p:cNvSpPr>
          <p:nvPr>
            <p:ph type="title" hasCustomPrompt="1"/>
          </p:nvPr>
        </p:nvSpPr>
        <p:spPr>
          <a:xfrm>
            <a:off x="503818" y="273802"/>
            <a:ext cx="7718639" cy="748830"/>
          </a:xfrm>
          <a:prstGeom prst="rect">
            <a:avLst/>
          </a:prstGeom>
        </p:spPr>
        <p:txBody>
          <a:bodyPr anchor="b"/>
          <a:lstStyle>
            <a:lvl1pPr algn="l">
              <a:defRPr sz="2100" b="1" i="0">
                <a:solidFill>
                  <a:schemeClr val="tx2"/>
                </a:solidFill>
                <a:latin typeface="Encode Sans Normal Black" charset="0"/>
                <a:ea typeface="Encode Sans Normal Black" charset="0"/>
                <a:cs typeface="Encode Sans Normal Black" charset="0"/>
              </a:defRPr>
            </a:lvl1pPr>
          </a:lstStyle>
          <a:p>
            <a:pPr lvl="0"/>
            <a:r>
              <a:rPr lang="en-US"/>
              <a:t>HEADER HERE </a:t>
            </a:r>
          </a:p>
        </p:txBody>
      </p:sp>
      <p:sp>
        <p:nvSpPr>
          <p:cNvPr id="19" name="Content Placeholder 10">
            <a:extLst>
              <a:ext uri="{FF2B5EF4-FFF2-40B4-BE49-F238E27FC236}">
                <a16:creationId xmlns:a16="http://schemas.microsoft.com/office/drawing/2014/main" id="{40D89560-28A3-FD54-0C07-AB013BD5165A}"/>
              </a:ext>
            </a:extLst>
          </p:cNvPr>
          <p:cNvSpPr>
            <a:spLocks noGrp="1"/>
          </p:cNvSpPr>
          <p:nvPr>
            <p:ph sz="quarter" idx="14" hasCustomPrompt="1"/>
          </p:nvPr>
        </p:nvSpPr>
        <p:spPr>
          <a:xfrm>
            <a:off x="503818" y="1351691"/>
            <a:ext cx="3882445" cy="2891044"/>
          </a:xfrm>
          <a:prstGeom prst="rect">
            <a:avLst/>
          </a:prstGeom>
        </p:spPr>
        <p:txBody>
          <a:bodyPr/>
          <a:lstStyle>
            <a:lvl1pPr marL="0" indent="0">
              <a:buNone/>
              <a:defRPr sz="1350">
                <a:solidFill>
                  <a:schemeClr val="tx2"/>
                </a:solidFill>
              </a:defRPr>
            </a:lvl1pPr>
            <a:lvl2pPr marL="342900" indent="0">
              <a:buNone/>
              <a:defRPr sz="1350">
                <a:solidFill>
                  <a:schemeClr val="tx2"/>
                </a:solidFill>
              </a:defRPr>
            </a:lvl2pPr>
            <a:lvl3pPr marL="685800" indent="0">
              <a:buNone/>
              <a:defRPr sz="1350">
                <a:solidFill>
                  <a:schemeClr val="tx2"/>
                </a:solidFill>
              </a:defRPr>
            </a:lvl3pPr>
            <a:lvl4pPr marL="1028700" indent="0">
              <a:buNone/>
              <a:defRPr sz="1350">
                <a:solidFill>
                  <a:schemeClr val="tx2"/>
                </a:solidFill>
              </a:defRPr>
            </a:lvl4pPr>
            <a:lvl5pPr marL="1371600" indent="0">
              <a:buNone/>
              <a:defRPr sz="1350">
                <a:solidFill>
                  <a:schemeClr val="tx2"/>
                </a:solidFill>
              </a:defRPr>
            </a:lvl5pPr>
          </a:lstStyle>
          <a:p>
            <a:pPr lvl="0"/>
            <a:r>
              <a:rPr lang="en-US"/>
              <a:t>Replace this with your image or chart</a:t>
            </a:r>
          </a:p>
        </p:txBody>
      </p:sp>
      <p:sp>
        <p:nvSpPr>
          <p:cNvPr id="17" name="Text Placeholder 9">
            <a:extLst>
              <a:ext uri="{FF2B5EF4-FFF2-40B4-BE49-F238E27FC236}">
                <a16:creationId xmlns:a16="http://schemas.microsoft.com/office/drawing/2014/main" id="{5A59122C-1CC6-3983-7EE2-F5C3AABBC7BC}"/>
              </a:ext>
            </a:extLst>
          </p:cNvPr>
          <p:cNvSpPr>
            <a:spLocks noGrp="1"/>
          </p:cNvSpPr>
          <p:nvPr>
            <p:ph type="body" sz="quarter" idx="13" hasCustomPrompt="1"/>
          </p:nvPr>
        </p:nvSpPr>
        <p:spPr>
          <a:xfrm>
            <a:off x="503818" y="4421981"/>
            <a:ext cx="3882445" cy="200025"/>
          </a:xfrm>
          <a:prstGeom prst="rect">
            <a:avLst/>
          </a:prstGeom>
        </p:spPr>
        <p:txBody>
          <a:bodyPr/>
          <a:lstStyle>
            <a:lvl1pPr marL="0" indent="0">
              <a:buFont typeface="Arial" panose="020B0604020202020204" pitchFamily="34" charset="0"/>
              <a:buNone/>
              <a:defRPr sz="1050" b="0" i="0" baseline="0">
                <a:solidFill>
                  <a:srgbClr val="FFFFFF"/>
                </a:solidFill>
                <a:latin typeface="Open Sans"/>
                <a:cs typeface="Open Sans"/>
              </a:defRPr>
            </a:lvl1pPr>
            <a:lvl2pPr marL="342900" indent="0">
              <a:buFont typeface="Arial" panose="020B0604020202020204" pitchFamily="34" charset="0"/>
              <a:buNone/>
              <a:defRPr sz="1350" b="0" i="0" baseline="0">
                <a:solidFill>
                  <a:schemeClr val="tx1"/>
                </a:solidFill>
                <a:latin typeface="Open Sans"/>
                <a:cs typeface="Open Sans"/>
              </a:defRPr>
            </a:lvl2pPr>
            <a:lvl3pPr marL="685800" indent="0">
              <a:buSzPct val="100000"/>
              <a:buFont typeface="Encode Sans Normal Black"/>
              <a:buNone/>
              <a:defRPr sz="1350" b="0" i="0" baseline="0">
                <a:solidFill>
                  <a:schemeClr val="tx1"/>
                </a:solidFill>
                <a:latin typeface="Open Sans"/>
                <a:cs typeface="Open Sans"/>
              </a:defRPr>
            </a:lvl3pPr>
            <a:lvl4pPr marL="1028700" indent="0">
              <a:buFont typeface="Arial" panose="020B0604020202020204" pitchFamily="34" charset="0"/>
              <a:buNone/>
              <a:defRPr sz="1350" b="0" i="0" baseline="0">
                <a:solidFill>
                  <a:schemeClr val="tx1"/>
                </a:solidFill>
                <a:latin typeface="Open Sans"/>
                <a:cs typeface="Open Sans"/>
              </a:defRPr>
            </a:lvl4pPr>
            <a:lvl5pPr marL="1371600" indent="0">
              <a:buFont typeface="Encode Sans Normal Black"/>
              <a:buNone/>
              <a:defRPr sz="1350" b="0" i="0" baseline="0">
                <a:solidFill>
                  <a:schemeClr val="tx1"/>
                </a:solidFill>
                <a:latin typeface="Open Sans"/>
                <a:cs typeface="Open Sans"/>
              </a:defRPr>
            </a:lvl5pPr>
          </a:lstStyle>
          <a:p>
            <a:pPr lvl="0"/>
            <a:r>
              <a:rPr lang="en-US"/>
              <a:t>Caption</a:t>
            </a:r>
          </a:p>
        </p:txBody>
      </p:sp>
      <p:sp>
        <p:nvSpPr>
          <p:cNvPr id="20" name="Content Placeholder 10">
            <a:extLst>
              <a:ext uri="{FF2B5EF4-FFF2-40B4-BE49-F238E27FC236}">
                <a16:creationId xmlns:a16="http://schemas.microsoft.com/office/drawing/2014/main" id="{0D4E7707-FE9F-CD5E-D3A3-B8A245A872C3}"/>
              </a:ext>
            </a:extLst>
          </p:cNvPr>
          <p:cNvSpPr>
            <a:spLocks noGrp="1"/>
          </p:cNvSpPr>
          <p:nvPr>
            <p:ph sz="quarter" idx="15" hasCustomPrompt="1"/>
          </p:nvPr>
        </p:nvSpPr>
        <p:spPr>
          <a:xfrm>
            <a:off x="4757738" y="1351691"/>
            <a:ext cx="3882445" cy="2891044"/>
          </a:xfrm>
          <a:prstGeom prst="rect">
            <a:avLst/>
          </a:prstGeom>
        </p:spPr>
        <p:txBody>
          <a:bodyPr/>
          <a:lstStyle>
            <a:lvl1pPr marL="0" indent="0">
              <a:buNone/>
              <a:defRPr sz="1350">
                <a:solidFill>
                  <a:schemeClr val="tx2"/>
                </a:solidFill>
              </a:defRPr>
            </a:lvl1pPr>
            <a:lvl2pPr marL="342900" indent="0">
              <a:buNone/>
              <a:defRPr sz="1350">
                <a:solidFill>
                  <a:schemeClr val="tx2"/>
                </a:solidFill>
              </a:defRPr>
            </a:lvl2pPr>
            <a:lvl3pPr marL="685800" indent="0">
              <a:buNone/>
              <a:defRPr sz="1350">
                <a:solidFill>
                  <a:schemeClr val="tx2"/>
                </a:solidFill>
              </a:defRPr>
            </a:lvl3pPr>
            <a:lvl4pPr marL="1028700" indent="0">
              <a:buNone/>
              <a:defRPr sz="1350">
                <a:solidFill>
                  <a:schemeClr val="tx2"/>
                </a:solidFill>
              </a:defRPr>
            </a:lvl4pPr>
            <a:lvl5pPr marL="1371600" indent="0">
              <a:buNone/>
              <a:defRPr sz="1350">
                <a:solidFill>
                  <a:schemeClr val="tx2"/>
                </a:solidFill>
              </a:defRPr>
            </a:lvl5pPr>
          </a:lstStyle>
          <a:p>
            <a:pPr lvl="0"/>
            <a:r>
              <a:rPr lang="en-US"/>
              <a:t>Replace this with your image or chart</a:t>
            </a:r>
          </a:p>
        </p:txBody>
      </p:sp>
      <p:sp>
        <p:nvSpPr>
          <p:cNvPr id="21" name="Text Placeholder 9">
            <a:extLst>
              <a:ext uri="{FF2B5EF4-FFF2-40B4-BE49-F238E27FC236}">
                <a16:creationId xmlns:a16="http://schemas.microsoft.com/office/drawing/2014/main" id="{295E5C0F-886B-B22D-1AA8-D27A8140EC05}"/>
              </a:ext>
            </a:extLst>
          </p:cNvPr>
          <p:cNvSpPr>
            <a:spLocks noGrp="1"/>
          </p:cNvSpPr>
          <p:nvPr>
            <p:ph type="body" sz="quarter" idx="16" hasCustomPrompt="1"/>
          </p:nvPr>
        </p:nvSpPr>
        <p:spPr>
          <a:xfrm>
            <a:off x="4757737" y="4421981"/>
            <a:ext cx="3882445" cy="200025"/>
          </a:xfrm>
          <a:prstGeom prst="rect">
            <a:avLst/>
          </a:prstGeom>
        </p:spPr>
        <p:txBody>
          <a:bodyPr/>
          <a:lstStyle>
            <a:lvl1pPr marL="0" indent="0">
              <a:buFont typeface="Arial" panose="020B0604020202020204" pitchFamily="34" charset="0"/>
              <a:buNone/>
              <a:defRPr sz="1050" b="0" i="0" baseline="0">
                <a:solidFill>
                  <a:srgbClr val="FFFFFF"/>
                </a:solidFill>
                <a:latin typeface="Open Sans"/>
                <a:cs typeface="Open Sans"/>
              </a:defRPr>
            </a:lvl1pPr>
            <a:lvl2pPr marL="342900" indent="0">
              <a:buFont typeface="Arial" panose="020B0604020202020204" pitchFamily="34" charset="0"/>
              <a:buNone/>
              <a:defRPr sz="1350" b="0" i="0" baseline="0">
                <a:solidFill>
                  <a:schemeClr val="tx1"/>
                </a:solidFill>
                <a:latin typeface="Open Sans"/>
                <a:cs typeface="Open Sans"/>
              </a:defRPr>
            </a:lvl2pPr>
            <a:lvl3pPr marL="685800" indent="0">
              <a:buSzPct val="100000"/>
              <a:buFont typeface="Encode Sans Normal Black"/>
              <a:buNone/>
              <a:defRPr sz="1350" b="0" i="0" baseline="0">
                <a:solidFill>
                  <a:schemeClr val="tx1"/>
                </a:solidFill>
                <a:latin typeface="Open Sans"/>
                <a:cs typeface="Open Sans"/>
              </a:defRPr>
            </a:lvl3pPr>
            <a:lvl4pPr marL="1028700" indent="0">
              <a:buFont typeface="Arial" panose="020B0604020202020204" pitchFamily="34" charset="0"/>
              <a:buNone/>
              <a:defRPr sz="1350" b="0" i="0" baseline="0">
                <a:solidFill>
                  <a:schemeClr val="tx1"/>
                </a:solidFill>
                <a:latin typeface="Open Sans"/>
                <a:cs typeface="Open Sans"/>
              </a:defRPr>
            </a:lvl4pPr>
            <a:lvl5pPr marL="1371600" indent="0">
              <a:buFont typeface="Encode Sans Normal Black"/>
              <a:buNone/>
              <a:defRPr sz="1350" b="0" i="0" baseline="0">
                <a:solidFill>
                  <a:schemeClr val="tx1"/>
                </a:solidFill>
                <a:latin typeface="Open Sans"/>
                <a:cs typeface="Open Sans"/>
              </a:defRPr>
            </a:lvl5pPr>
          </a:lstStyle>
          <a:p>
            <a:pPr lvl="0"/>
            <a:r>
              <a:rPr lang="en-US"/>
              <a:t>Caption</a:t>
            </a:r>
          </a:p>
        </p:txBody>
      </p:sp>
    </p:spTree>
    <p:extLst>
      <p:ext uri="{BB962C8B-B14F-4D97-AF65-F5344CB8AC3E}">
        <p14:creationId xmlns:p14="http://schemas.microsoft.com/office/powerpoint/2010/main" val="382856032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8"/>
        <p:cNvGrpSpPr/>
        <p:nvPr/>
      </p:nvGrpSpPr>
      <p:grpSpPr>
        <a:xfrm>
          <a:off x="0" y="0"/>
          <a:ext cx="0" cy="0"/>
          <a:chOff x="0" y="0"/>
          <a:chExt cx="0" cy="0"/>
        </a:xfrm>
      </p:grpSpPr>
      <p:sp>
        <p:nvSpPr>
          <p:cNvPr id="79" name="Google Shape;79;p16"/>
          <p:cNvSpPr txBox="1">
            <a:spLocks noGrp="1"/>
          </p:cNvSpPr>
          <p:nvPr>
            <p:ph type="sldNum" idx="12"/>
          </p:nvPr>
        </p:nvSpPr>
        <p:spPr>
          <a:xfrm>
            <a:off x="8472458" y="4663217"/>
            <a:ext cx="548700" cy="393660"/>
          </a:xfrm>
          <a:prstGeom prst="rect">
            <a:avLst/>
          </a:prstGeom>
          <a:noFill/>
          <a:ln>
            <a:noFill/>
          </a:ln>
        </p:spPr>
        <p:txBody>
          <a:bodyPr spcFirstLastPara="1" wrap="square" lIns="95050" tIns="95050" rIns="95050" bIns="95050" anchor="ctr" anchorCtr="0">
            <a:noAutofit/>
          </a:bodyPr>
          <a:lstStyle>
            <a:lvl1pPr marL="0" marR="0" lvl="0"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1pPr>
            <a:lvl2pPr marL="0" marR="0" lvl="1"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2pPr>
            <a:lvl3pPr marL="0" marR="0" lvl="2"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3pPr>
            <a:lvl4pPr marL="0" marR="0" lvl="3"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4pPr>
            <a:lvl5pPr marL="0" marR="0" lvl="4"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5pPr>
            <a:lvl6pPr marL="0" marR="0" lvl="5"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6pPr>
            <a:lvl7pPr marL="0" marR="0" lvl="6"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7pPr>
            <a:lvl8pPr marL="0" marR="0" lvl="7"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8pPr>
            <a:lvl9pPr marL="0" marR="0" lvl="8"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extLst>
      <p:ext uri="{BB962C8B-B14F-4D97-AF65-F5344CB8AC3E}">
        <p14:creationId xmlns:p14="http://schemas.microsoft.com/office/powerpoint/2010/main" val="32244546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1">
  <p:cSld name="SECTION_HEADER_1">
    <p:bg>
      <p:bgPr>
        <a:solidFill>
          <a:srgbClr val="4B2E84"/>
        </a:solidFill>
        <a:effectLst/>
      </p:bgPr>
    </p:bg>
    <p:spTree>
      <p:nvGrpSpPr>
        <p:cNvPr id="1" name="Shape 69"/>
        <p:cNvGrpSpPr/>
        <p:nvPr/>
      </p:nvGrpSpPr>
      <p:grpSpPr>
        <a:xfrm>
          <a:off x="0" y="0"/>
          <a:ext cx="0" cy="0"/>
          <a:chOff x="0" y="0"/>
          <a:chExt cx="0" cy="0"/>
        </a:xfrm>
      </p:grpSpPr>
      <p:sp>
        <p:nvSpPr>
          <p:cNvPr id="70" name="Google Shape;70;p17"/>
          <p:cNvSpPr/>
          <p:nvPr/>
        </p:nvSpPr>
        <p:spPr>
          <a:xfrm>
            <a:off x="0" y="1567350"/>
            <a:ext cx="9144000" cy="2008800"/>
          </a:xfrm>
          <a:prstGeom prst="rect">
            <a:avLst/>
          </a:prstGeom>
          <a:solidFill>
            <a:srgbClr val="BFAD81"/>
          </a:solidFill>
          <a:ln>
            <a:noFill/>
          </a:ln>
        </p:spPr>
        <p:txBody>
          <a:bodyPr spcFirstLastPara="1" wrap="square" lIns="95050" tIns="95050" rIns="95050" bIns="95050" anchor="ctr" anchorCtr="0">
            <a:noAutofit/>
          </a:bodyPr>
          <a:lstStyle/>
          <a:p>
            <a:pPr marL="0" lvl="0" indent="0" algn="l" rtl="0">
              <a:spcBef>
                <a:spcPts val="0"/>
              </a:spcBef>
              <a:spcAft>
                <a:spcPts val="0"/>
              </a:spcAft>
              <a:buNone/>
            </a:pPr>
            <a:endParaRPr/>
          </a:p>
        </p:txBody>
      </p:sp>
      <p:sp>
        <p:nvSpPr>
          <p:cNvPr id="71" name="Google Shape;71;p17"/>
          <p:cNvSpPr txBox="1">
            <a:spLocks noGrp="1"/>
          </p:cNvSpPr>
          <p:nvPr>
            <p:ph type="title"/>
          </p:nvPr>
        </p:nvSpPr>
        <p:spPr>
          <a:xfrm>
            <a:off x="430800" y="1889700"/>
            <a:ext cx="8282400" cy="1516500"/>
          </a:xfrm>
          <a:prstGeom prst="rect">
            <a:avLst/>
          </a:prstGeom>
        </p:spPr>
        <p:txBody>
          <a:bodyPr spcFirstLastPara="1" wrap="square" lIns="95050" tIns="95050" rIns="95050" bIns="95050" anchor="ctr" anchorCtr="0">
            <a:noAutofit/>
          </a:bodyPr>
          <a:lstStyle>
            <a:lvl1pPr lvl="0" algn="ctr" rtl="0">
              <a:spcBef>
                <a:spcPts val="0"/>
              </a:spcBef>
              <a:spcAft>
                <a:spcPts val="0"/>
              </a:spcAft>
              <a:buClr>
                <a:schemeClr val="lt1"/>
              </a:buClr>
              <a:buSzPts val="3800"/>
              <a:buNone/>
              <a:defRPr sz="3800">
                <a:solidFill>
                  <a:schemeClr val="lt1"/>
                </a:solidFill>
              </a:defRPr>
            </a:lvl1pPr>
            <a:lvl2pPr lvl="1" algn="ctr" rtl="0">
              <a:spcBef>
                <a:spcPts val="0"/>
              </a:spcBef>
              <a:spcAft>
                <a:spcPts val="0"/>
              </a:spcAft>
              <a:buClr>
                <a:schemeClr val="lt1"/>
              </a:buClr>
              <a:buSzPts val="3800"/>
              <a:buNone/>
              <a:defRPr sz="3800">
                <a:solidFill>
                  <a:schemeClr val="lt1"/>
                </a:solidFill>
              </a:defRPr>
            </a:lvl2pPr>
            <a:lvl3pPr lvl="2" algn="ctr" rtl="0">
              <a:spcBef>
                <a:spcPts val="0"/>
              </a:spcBef>
              <a:spcAft>
                <a:spcPts val="0"/>
              </a:spcAft>
              <a:buClr>
                <a:schemeClr val="lt1"/>
              </a:buClr>
              <a:buSzPts val="3800"/>
              <a:buNone/>
              <a:defRPr sz="3800">
                <a:solidFill>
                  <a:schemeClr val="lt1"/>
                </a:solidFill>
              </a:defRPr>
            </a:lvl3pPr>
            <a:lvl4pPr lvl="3" algn="ctr" rtl="0">
              <a:spcBef>
                <a:spcPts val="0"/>
              </a:spcBef>
              <a:spcAft>
                <a:spcPts val="0"/>
              </a:spcAft>
              <a:buClr>
                <a:schemeClr val="lt1"/>
              </a:buClr>
              <a:buSzPts val="3800"/>
              <a:buNone/>
              <a:defRPr sz="3800">
                <a:solidFill>
                  <a:schemeClr val="lt1"/>
                </a:solidFill>
              </a:defRPr>
            </a:lvl4pPr>
            <a:lvl5pPr lvl="4" algn="ctr" rtl="0">
              <a:spcBef>
                <a:spcPts val="0"/>
              </a:spcBef>
              <a:spcAft>
                <a:spcPts val="0"/>
              </a:spcAft>
              <a:buClr>
                <a:schemeClr val="lt1"/>
              </a:buClr>
              <a:buSzPts val="3800"/>
              <a:buNone/>
              <a:defRPr sz="3800">
                <a:solidFill>
                  <a:schemeClr val="lt1"/>
                </a:solidFill>
              </a:defRPr>
            </a:lvl5pPr>
            <a:lvl6pPr lvl="5" algn="ctr" rtl="0">
              <a:spcBef>
                <a:spcPts val="0"/>
              </a:spcBef>
              <a:spcAft>
                <a:spcPts val="0"/>
              </a:spcAft>
              <a:buClr>
                <a:schemeClr val="lt1"/>
              </a:buClr>
              <a:buSzPts val="3800"/>
              <a:buNone/>
              <a:defRPr sz="3800">
                <a:solidFill>
                  <a:schemeClr val="lt1"/>
                </a:solidFill>
              </a:defRPr>
            </a:lvl6pPr>
            <a:lvl7pPr lvl="6" algn="ctr" rtl="0">
              <a:spcBef>
                <a:spcPts val="0"/>
              </a:spcBef>
              <a:spcAft>
                <a:spcPts val="0"/>
              </a:spcAft>
              <a:buClr>
                <a:schemeClr val="lt1"/>
              </a:buClr>
              <a:buSzPts val="3800"/>
              <a:buNone/>
              <a:defRPr sz="3800">
                <a:solidFill>
                  <a:schemeClr val="lt1"/>
                </a:solidFill>
              </a:defRPr>
            </a:lvl7pPr>
            <a:lvl8pPr lvl="7" algn="ctr" rtl="0">
              <a:spcBef>
                <a:spcPts val="0"/>
              </a:spcBef>
              <a:spcAft>
                <a:spcPts val="0"/>
              </a:spcAft>
              <a:buClr>
                <a:schemeClr val="lt1"/>
              </a:buClr>
              <a:buSzPts val="3800"/>
              <a:buNone/>
              <a:defRPr sz="3800">
                <a:solidFill>
                  <a:schemeClr val="lt1"/>
                </a:solidFill>
              </a:defRPr>
            </a:lvl8pPr>
            <a:lvl9pPr lvl="8" algn="ctr" rtl="0">
              <a:spcBef>
                <a:spcPts val="0"/>
              </a:spcBef>
              <a:spcAft>
                <a:spcPts val="0"/>
              </a:spcAft>
              <a:buClr>
                <a:schemeClr val="lt1"/>
              </a:buClr>
              <a:buSzPts val="3800"/>
              <a:buNone/>
              <a:defRPr sz="3800">
                <a:solidFill>
                  <a:schemeClr val="lt1"/>
                </a:solidFill>
              </a:defRPr>
            </a:lvl9pPr>
          </a:lstStyle>
          <a:p>
            <a:endParaRPr/>
          </a:p>
        </p:txBody>
      </p:sp>
      <p:sp>
        <p:nvSpPr>
          <p:cNvPr id="72" name="Google Shape;72;p17"/>
          <p:cNvSpPr txBox="1">
            <a:spLocks noGrp="1"/>
          </p:cNvSpPr>
          <p:nvPr>
            <p:ph type="sldNum" idx="12"/>
          </p:nvPr>
        </p:nvSpPr>
        <p:spPr>
          <a:xfrm>
            <a:off x="8472458" y="4663217"/>
            <a:ext cx="548700" cy="393600"/>
          </a:xfrm>
          <a:prstGeom prst="rect">
            <a:avLst/>
          </a:prstGeom>
        </p:spPr>
        <p:txBody>
          <a:bodyPr spcFirstLastPara="1" wrap="square" lIns="95050" tIns="95050" rIns="95050" bIns="9505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1 1">
  <p:cSld name="SECTION_HEADER_1_1">
    <p:bg>
      <p:bgPr>
        <a:solidFill>
          <a:srgbClr val="F2F2F2"/>
        </a:solidFill>
        <a:effectLst/>
      </p:bgPr>
    </p:bg>
    <p:spTree>
      <p:nvGrpSpPr>
        <p:cNvPr id="1" name="Shape 73"/>
        <p:cNvGrpSpPr/>
        <p:nvPr/>
      </p:nvGrpSpPr>
      <p:grpSpPr>
        <a:xfrm>
          <a:off x="0" y="0"/>
          <a:ext cx="0" cy="0"/>
          <a:chOff x="0" y="0"/>
          <a:chExt cx="0" cy="0"/>
        </a:xfrm>
      </p:grpSpPr>
      <p:sp>
        <p:nvSpPr>
          <p:cNvPr id="74" name="Google Shape;74;p18"/>
          <p:cNvSpPr/>
          <p:nvPr/>
        </p:nvSpPr>
        <p:spPr>
          <a:xfrm>
            <a:off x="0" y="1567350"/>
            <a:ext cx="9144000" cy="2008800"/>
          </a:xfrm>
          <a:prstGeom prst="rect">
            <a:avLst/>
          </a:prstGeom>
          <a:solidFill>
            <a:srgbClr val="4B2E84"/>
          </a:solidFill>
          <a:ln>
            <a:noFill/>
          </a:ln>
        </p:spPr>
        <p:txBody>
          <a:bodyPr spcFirstLastPara="1" wrap="square" lIns="95050" tIns="95050" rIns="95050" bIns="95050" anchor="ctr" anchorCtr="0">
            <a:noAutofit/>
          </a:bodyPr>
          <a:lstStyle/>
          <a:p>
            <a:pPr marL="0" lvl="0" indent="0" algn="l" rtl="0">
              <a:spcBef>
                <a:spcPts val="0"/>
              </a:spcBef>
              <a:spcAft>
                <a:spcPts val="0"/>
              </a:spcAft>
              <a:buNone/>
            </a:pPr>
            <a:endParaRPr/>
          </a:p>
        </p:txBody>
      </p:sp>
      <p:sp>
        <p:nvSpPr>
          <p:cNvPr id="75" name="Google Shape;75;p18"/>
          <p:cNvSpPr txBox="1">
            <a:spLocks noGrp="1"/>
          </p:cNvSpPr>
          <p:nvPr>
            <p:ph type="title"/>
          </p:nvPr>
        </p:nvSpPr>
        <p:spPr>
          <a:xfrm>
            <a:off x="430800" y="1889700"/>
            <a:ext cx="8282400" cy="1516500"/>
          </a:xfrm>
          <a:prstGeom prst="rect">
            <a:avLst/>
          </a:prstGeom>
        </p:spPr>
        <p:txBody>
          <a:bodyPr spcFirstLastPara="1" wrap="square" lIns="95050" tIns="95050" rIns="95050" bIns="95050" anchor="ctr" anchorCtr="0">
            <a:noAutofit/>
          </a:bodyPr>
          <a:lstStyle>
            <a:lvl1pPr lvl="0" algn="ctr" rtl="0">
              <a:spcBef>
                <a:spcPts val="0"/>
              </a:spcBef>
              <a:spcAft>
                <a:spcPts val="0"/>
              </a:spcAft>
              <a:buClr>
                <a:schemeClr val="lt1"/>
              </a:buClr>
              <a:buSzPts val="3800"/>
              <a:buNone/>
              <a:defRPr sz="3800">
                <a:solidFill>
                  <a:schemeClr val="lt1"/>
                </a:solidFill>
              </a:defRPr>
            </a:lvl1pPr>
            <a:lvl2pPr lvl="1" algn="ctr" rtl="0">
              <a:spcBef>
                <a:spcPts val="0"/>
              </a:spcBef>
              <a:spcAft>
                <a:spcPts val="0"/>
              </a:spcAft>
              <a:buClr>
                <a:schemeClr val="lt1"/>
              </a:buClr>
              <a:buSzPts val="3800"/>
              <a:buNone/>
              <a:defRPr sz="3800">
                <a:solidFill>
                  <a:schemeClr val="lt1"/>
                </a:solidFill>
              </a:defRPr>
            </a:lvl2pPr>
            <a:lvl3pPr lvl="2" algn="ctr" rtl="0">
              <a:spcBef>
                <a:spcPts val="0"/>
              </a:spcBef>
              <a:spcAft>
                <a:spcPts val="0"/>
              </a:spcAft>
              <a:buClr>
                <a:schemeClr val="lt1"/>
              </a:buClr>
              <a:buSzPts val="3800"/>
              <a:buNone/>
              <a:defRPr sz="3800">
                <a:solidFill>
                  <a:schemeClr val="lt1"/>
                </a:solidFill>
              </a:defRPr>
            </a:lvl3pPr>
            <a:lvl4pPr lvl="3" algn="ctr" rtl="0">
              <a:spcBef>
                <a:spcPts val="0"/>
              </a:spcBef>
              <a:spcAft>
                <a:spcPts val="0"/>
              </a:spcAft>
              <a:buClr>
                <a:schemeClr val="lt1"/>
              </a:buClr>
              <a:buSzPts val="3800"/>
              <a:buNone/>
              <a:defRPr sz="3800">
                <a:solidFill>
                  <a:schemeClr val="lt1"/>
                </a:solidFill>
              </a:defRPr>
            </a:lvl4pPr>
            <a:lvl5pPr lvl="4" algn="ctr" rtl="0">
              <a:spcBef>
                <a:spcPts val="0"/>
              </a:spcBef>
              <a:spcAft>
                <a:spcPts val="0"/>
              </a:spcAft>
              <a:buClr>
                <a:schemeClr val="lt1"/>
              </a:buClr>
              <a:buSzPts val="3800"/>
              <a:buNone/>
              <a:defRPr sz="3800">
                <a:solidFill>
                  <a:schemeClr val="lt1"/>
                </a:solidFill>
              </a:defRPr>
            </a:lvl5pPr>
            <a:lvl6pPr lvl="5" algn="ctr" rtl="0">
              <a:spcBef>
                <a:spcPts val="0"/>
              </a:spcBef>
              <a:spcAft>
                <a:spcPts val="0"/>
              </a:spcAft>
              <a:buClr>
                <a:schemeClr val="lt1"/>
              </a:buClr>
              <a:buSzPts val="3800"/>
              <a:buNone/>
              <a:defRPr sz="3800">
                <a:solidFill>
                  <a:schemeClr val="lt1"/>
                </a:solidFill>
              </a:defRPr>
            </a:lvl6pPr>
            <a:lvl7pPr lvl="6" algn="ctr" rtl="0">
              <a:spcBef>
                <a:spcPts val="0"/>
              </a:spcBef>
              <a:spcAft>
                <a:spcPts val="0"/>
              </a:spcAft>
              <a:buClr>
                <a:schemeClr val="lt1"/>
              </a:buClr>
              <a:buSzPts val="3800"/>
              <a:buNone/>
              <a:defRPr sz="3800">
                <a:solidFill>
                  <a:schemeClr val="lt1"/>
                </a:solidFill>
              </a:defRPr>
            </a:lvl7pPr>
            <a:lvl8pPr lvl="7" algn="ctr" rtl="0">
              <a:spcBef>
                <a:spcPts val="0"/>
              </a:spcBef>
              <a:spcAft>
                <a:spcPts val="0"/>
              </a:spcAft>
              <a:buClr>
                <a:schemeClr val="lt1"/>
              </a:buClr>
              <a:buSzPts val="3800"/>
              <a:buNone/>
              <a:defRPr sz="3800">
                <a:solidFill>
                  <a:schemeClr val="lt1"/>
                </a:solidFill>
              </a:defRPr>
            </a:lvl8pPr>
            <a:lvl9pPr lvl="8" algn="ctr" rtl="0">
              <a:spcBef>
                <a:spcPts val="0"/>
              </a:spcBef>
              <a:spcAft>
                <a:spcPts val="0"/>
              </a:spcAft>
              <a:buClr>
                <a:schemeClr val="lt1"/>
              </a:buClr>
              <a:buSzPts val="3800"/>
              <a:buNone/>
              <a:defRPr sz="3800">
                <a:solidFill>
                  <a:schemeClr val="lt1"/>
                </a:solidFill>
              </a:defRPr>
            </a:lvl9pPr>
          </a:lstStyle>
          <a:p>
            <a:endParaRPr/>
          </a:p>
        </p:txBody>
      </p:sp>
      <p:sp>
        <p:nvSpPr>
          <p:cNvPr id="76" name="Google Shape;76;p18"/>
          <p:cNvSpPr txBox="1">
            <a:spLocks noGrp="1"/>
          </p:cNvSpPr>
          <p:nvPr>
            <p:ph type="sldNum" idx="12"/>
          </p:nvPr>
        </p:nvSpPr>
        <p:spPr>
          <a:xfrm>
            <a:off x="8472458" y="4663217"/>
            <a:ext cx="548700" cy="393600"/>
          </a:xfrm>
          <a:prstGeom prst="rect">
            <a:avLst/>
          </a:prstGeom>
        </p:spPr>
        <p:txBody>
          <a:bodyPr spcFirstLastPara="1" wrap="square" lIns="95050" tIns="95050" rIns="95050" bIns="9505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77"/>
        <p:cNvGrpSpPr/>
        <p:nvPr/>
      </p:nvGrpSpPr>
      <p:grpSpPr>
        <a:xfrm>
          <a:off x="0" y="0"/>
          <a:ext cx="0" cy="0"/>
          <a:chOff x="0" y="0"/>
          <a:chExt cx="0" cy="0"/>
        </a:xfrm>
      </p:grpSpPr>
      <p:cxnSp>
        <p:nvCxnSpPr>
          <p:cNvPr id="78" name="Google Shape;78;p19"/>
          <p:cNvCxnSpPr/>
          <p:nvPr/>
        </p:nvCxnSpPr>
        <p:spPr>
          <a:xfrm>
            <a:off x="429200" y="1275577"/>
            <a:ext cx="614100" cy="0"/>
          </a:xfrm>
          <a:prstGeom prst="straightConnector1">
            <a:avLst/>
          </a:prstGeom>
          <a:noFill/>
          <a:ln w="19050" cap="flat" cmpd="sng">
            <a:solidFill>
              <a:schemeClr val="dk2"/>
            </a:solidFill>
            <a:prstDash val="lgDash"/>
            <a:round/>
            <a:headEnd type="none" w="sm" len="sm"/>
            <a:tailEnd type="none" w="sm" len="sm"/>
          </a:ln>
        </p:spPr>
      </p:cxnSp>
      <p:sp>
        <p:nvSpPr>
          <p:cNvPr id="79" name="Google Shape;79;p19"/>
          <p:cNvSpPr txBox="1">
            <a:spLocks noGrp="1"/>
          </p:cNvSpPr>
          <p:nvPr>
            <p:ph type="title"/>
          </p:nvPr>
        </p:nvSpPr>
        <p:spPr>
          <a:xfrm>
            <a:off x="311700" y="372500"/>
            <a:ext cx="8520600" cy="733500"/>
          </a:xfrm>
          <a:prstGeom prst="rect">
            <a:avLst/>
          </a:prstGeom>
        </p:spPr>
        <p:txBody>
          <a:bodyPr spcFirstLastPara="1" wrap="square" lIns="95050" tIns="95050" rIns="95050" bIns="95050" anchor="b" anchorCtr="0">
            <a:noAutofit/>
          </a:bodyPr>
          <a:lstStyle>
            <a:lvl1pPr lvl="0" rtl="0">
              <a:spcBef>
                <a:spcPts val="0"/>
              </a:spcBef>
              <a:spcAft>
                <a:spcPts val="0"/>
              </a:spcAft>
              <a:buClr>
                <a:srgbClr val="4B2E84"/>
              </a:buClr>
              <a:buSzPts val="3100"/>
              <a:buFont typeface="Verdana"/>
              <a:buNone/>
              <a:defRPr b="1">
                <a:solidFill>
                  <a:srgbClr val="4B2E84"/>
                </a:solidFill>
                <a:latin typeface="Verdana"/>
                <a:ea typeface="Verdana"/>
                <a:cs typeface="Verdana"/>
                <a:sym typeface="Verdana"/>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80" name="Google Shape;80;p19"/>
          <p:cNvSpPr txBox="1">
            <a:spLocks noGrp="1"/>
          </p:cNvSpPr>
          <p:nvPr>
            <p:ph type="body" idx="1"/>
          </p:nvPr>
        </p:nvSpPr>
        <p:spPr>
          <a:xfrm>
            <a:off x="311700" y="1468825"/>
            <a:ext cx="8520600" cy="3099900"/>
          </a:xfrm>
          <a:prstGeom prst="rect">
            <a:avLst/>
          </a:prstGeom>
        </p:spPr>
        <p:txBody>
          <a:bodyPr spcFirstLastPara="1" wrap="square" lIns="95050" tIns="95050" rIns="95050" bIns="95050" anchor="t" anchorCtr="0">
            <a:noAutofit/>
          </a:bodyPr>
          <a:lstStyle>
            <a:lvl1pPr marL="457200" lvl="0" indent="-349250" rtl="0">
              <a:spcBef>
                <a:spcPts val="0"/>
              </a:spcBef>
              <a:spcAft>
                <a:spcPts val="0"/>
              </a:spcAft>
              <a:buSzPts val="1900"/>
              <a:buFont typeface="Trebuchet MS"/>
              <a:buChar char="●"/>
              <a:defRPr>
                <a:latin typeface="Trebuchet MS"/>
                <a:ea typeface="Trebuchet MS"/>
                <a:cs typeface="Trebuchet MS"/>
                <a:sym typeface="Trebuchet MS"/>
              </a:defRPr>
            </a:lvl1pPr>
            <a:lvl2pPr marL="914400" lvl="1" indent="-323850" rtl="0">
              <a:spcBef>
                <a:spcPts val="1700"/>
              </a:spcBef>
              <a:spcAft>
                <a:spcPts val="0"/>
              </a:spcAft>
              <a:buSzPts val="1500"/>
              <a:buFont typeface="Verdana"/>
              <a:buChar char="○"/>
              <a:defRPr>
                <a:latin typeface="Verdana"/>
                <a:ea typeface="Verdana"/>
                <a:cs typeface="Verdana"/>
                <a:sym typeface="Verdana"/>
              </a:defRPr>
            </a:lvl2pPr>
            <a:lvl3pPr marL="1371600" lvl="2" indent="-323850" rtl="0">
              <a:spcBef>
                <a:spcPts val="1700"/>
              </a:spcBef>
              <a:spcAft>
                <a:spcPts val="0"/>
              </a:spcAft>
              <a:buSzPts val="1500"/>
              <a:buFont typeface="Verdana"/>
              <a:buChar char="■"/>
              <a:defRPr>
                <a:latin typeface="Verdana"/>
                <a:ea typeface="Verdana"/>
                <a:cs typeface="Verdana"/>
                <a:sym typeface="Verdana"/>
              </a:defRPr>
            </a:lvl3pPr>
            <a:lvl4pPr marL="1828800" lvl="3" indent="-323850" rtl="0">
              <a:spcBef>
                <a:spcPts val="1700"/>
              </a:spcBef>
              <a:spcAft>
                <a:spcPts val="0"/>
              </a:spcAft>
              <a:buSzPts val="1500"/>
              <a:buFont typeface="Verdana"/>
              <a:buChar char="●"/>
              <a:defRPr>
                <a:latin typeface="Verdana"/>
                <a:ea typeface="Verdana"/>
                <a:cs typeface="Verdana"/>
                <a:sym typeface="Verdana"/>
              </a:defRPr>
            </a:lvl4pPr>
            <a:lvl5pPr marL="2286000" lvl="4" indent="-323850" rtl="0">
              <a:spcBef>
                <a:spcPts val="1700"/>
              </a:spcBef>
              <a:spcAft>
                <a:spcPts val="0"/>
              </a:spcAft>
              <a:buSzPts val="1500"/>
              <a:buFont typeface="Verdana"/>
              <a:buChar char="○"/>
              <a:defRPr>
                <a:latin typeface="Verdana"/>
                <a:ea typeface="Verdana"/>
                <a:cs typeface="Verdana"/>
                <a:sym typeface="Verdana"/>
              </a:defRPr>
            </a:lvl5pPr>
            <a:lvl6pPr marL="2743200" lvl="5" indent="-323850" rtl="0">
              <a:spcBef>
                <a:spcPts val="1700"/>
              </a:spcBef>
              <a:spcAft>
                <a:spcPts val="0"/>
              </a:spcAft>
              <a:buSzPts val="1500"/>
              <a:buFont typeface="Verdana"/>
              <a:buChar char="■"/>
              <a:defRPr>
                <a:latin typeface="Verdana"/>
                <a:ea typeface="Verdana"/>
                <a:cs typeface="Verdana"/>
                <a:sym typeface="Verdana"/>
              </a:defRPr>
            </a:lvl6pPr>
            <a:lvl7pPr marL="3200400" lvl="6" indent="-323850" rtl="0">
              <a:spcBef>
                <a:spcPts val="1700"/>
              </a:spcBef>
              <a:spcAft>
                <a:spcPts val="0"/>
              </a:spcAft>
              <a:buSzPts val="1500"/>
              <a:buFont typeface="Verdana"/>
              <a:buChar char="●"/>
              <a:defRPr>
                <a:latin typeface="Verdana"/>
                <a:ea typeface="Verdana"/>
                <a:cs typeface="Verdana"/>
                <a:sym typeface="Verdana"/>
              </a:defRPr>
            </a:lvl7pPr>
            <a:lvl8pPr marL="3657600" lvl="7" indent="-323850" rtl="0">
              <a:spcBef>
                <a:spcPts val="1700"/>
              </a:spcBef>
              <a:spcAft>
                <a:spcPts val="0"/>
              </a:spcAft>
              <a:buSzPts val="1500"/>
              <a:buFont typeface="Verdana"/>
              <a:buChar char="○"/>
              <a:defRPr>
                <a:latin typeface="Verdana"/>
                <a:ea typeface="Verdana"/>
                <a:cs typeface="Verdana"/>
                <a:sym typeface="Verdana"/>
              </a:defRPr>
            </a:lvl8pPr>
            <a:lvl9pPr marL="4114800" lvl="8" indent="-323850" rtl="0">
              <a:spcBef>
                <a:spcPts val="1700"/>
              </a:spcBef>
              <a:spcAft>
                <a:spcPts val="1700"/>
              </a:spcAft>
              <a:buSzPts val="1500"/>
              <a:buFont typeface="Verdana"/>
              <a:buChar char="■"/>
              <a:defRPr>
                <a:latin typeface="Verdana"/>
                <a:ea typeface="Verdana"/>
                <a:cs typeface="Verdana"/>
                <a:sym typeface="Verdana"/>
              </a:defRPr>
            </a:lvl9pPr>
          </a:lstStyle>
          <a:p>
            <a:endParaRPr/>
          </a:p>
        </p:txBody>
      </p:sp>
      <p:sp>
        <p:nvSpPr>
          <p:cNvPr id="81" name="Google Shape;81;p19"/>
          <p:cNvSpPr txBox="1">
            <a:spLocks noGrp="1"/>
          </p:cNvSpPr>
          <p:nvPr>
            <p:ph type="sldNum" idx="12"/>
          </p:nvPr>
        </p:nvSpPr>
        <p:spPr>
          <a:xfrm>
            <a:off x="8472458" y="4663217"/>
            <a:ext cx="548700" cy="393600"/>
          </a:xfrm>
          <a:prstGeom prst="rect">
            <a:avLst/>
          </a:prstGeom>
        </p:spPr>
        <p:txBody>
          <a:bodyPr spcFirstLastPara="1" wrap="square" lIns="95050" tIns="95050" rIns="95050" bIns="9505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82"/>
        <p:cNvGrpSpPr/>
        <p:nvPr/>
      </p:nvGrpSpPr>
      <p:grpSpPr>
        <a:xfrm>
          <a:off x="0" y="0"/>
          <a:ext cx="0" cy="0"/>
          <a:chOff x="0" y="0"/>
          <a:chExt cx="0" cy="0"/>
        </a:xfrm>
      </p:grpSpPr>
      <p:cxnSp>
        <p:nvCxnSpPr>
          <p:cNvPr id="83" name="Google Shape;83;p20"/>
          <p:cNvCxnSpPr/>
          <p:nvPr/>
        </p:nvCxnSpPr>
        <p:spPr>
          <a:xfrm>
            <a:off x="429200" y="1275577"/>
            <a:ext cx="614100" cy="0"/>
          </a:xfrm>
          <a:prstGeom prst="straightConnector1">
            <a:avLst/>
          </a:prstGeom>
          <a:noFill/>
          <a:ln w="19050" cap="flat" cmpd="sng">
            <a:solidFill>
              <a:schemeClr val="dk2"/>
            </a:solidFill>
            <a:prstDash val="lgDash"/>
            <a:round/>
            <a:headEnd type="none" w="sm" len="sm"/>
            <a:tailEnd type="none" w="sm" len="sm"/>
          </a:ln>
        </p:spPr>
      </p:cxnSp>
      <p:sp>
        <p:nvSpPr>
          <p:cNvPr id="84" name="Google Shape;84;p20"/>
          <p:cNvSpPr txBox="1">
            <a:spLocks noGrp="1"/>
          </p:cNvSpPr>
          <p:nvPr>
            <p:ph type="title"/>
          </p:nvPr>
        </p:nvSpPr>
        <p:spPr>
          <a:xfrm>
            <a:off x="311700" y="372500"/>
            <a:ext cx="8520600" cy="733500"/>
          </a:xfrm>
          <a:prstGeom prst="rect">
            <a:avLst/>
          </a:prstGeom>
        </p:spPr>
        <p:txBody>
          <a:bodyPr spcFirstLastPara="1" wrap="square" lIns="95050" tIns="95050" rIns="95050" bIns="95050" anchor="b"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85" name="Google Shape;85;p20"/>
          <p:cNvSpPr txBox="1">
            <a:spLocks noGrp="1"/>
          </p:cNvSpPr>
          <p:nvPr>
            <p:ph type="body" idx="1"/>
          </p:nvPr>
        </p:nvSpPr>
        <p:spPr>
          <a:xfrm>
            <a:off x="311700" y="1468825"/>
            <a:ext cx="3999900" cy="3099900"/>
          </a:xfrm>
          <a:prstGeom prst="rect">
            <a:avLst/>
          </a:prstGeom>
        </p:spPr>
        <p:txBody>
          <a:bodyPr spcFirstLastPara="1" wrap="square" lIns="95050" tIns="95050" rIns="95050" bIns="95050" anchor="t" anchorCtr="0">
            <a:noAutofit/>
          </a:bodyPr>
          <a:lstStyle>
            <a:lvl1pPr marL="457200" lvl="0" indent="-323850" rtl="0">
              <a:spcBef>
                <a:spcPts val="0"/>
              </a:spcBef>
              <a:spcAft>
                <a:spcPts val="0"/>
              </a:spcAft>
              <a:buSzPts val="1500"/>
              <a:buChar char="●"/>
              <a:defRPr sz="1500"/>
            </a:lvl1pPr>
            <a:lvl2pPr marL="914400" lvl="1" indent="-311150" rtl="0">
              <a:spcBef>
                <a:spcPts val="1700"/>
              </a:spcBef>
              <a:spcAft>
                <a:spcPts val="0"/>
              </a:spcAft>
              <a:buSzPts val="1300"/>
              <a:buChar char="○"/>
              <a:defRPr sz="1300"/>
            </a:lvl2pPr>
            <a:lvl3pPr marL="1371600" lvl="2" indent="-311150" rtl="0">
              <a:spcBef>
                <a:spcPts val="1700"/>
              </a:spcBef>
              <a:spcAft>
                <a:spcPts val="0"/>
              </a:spcAft>
              <a:buSzPts val="1300"/>
              <a:buChar char="■"/>
              <a:defRPr sz="1300"/>
            </a:lvl3pPr>
            <a:lvl4pPr marL="1828800" lvl="3" indent="-311150" rtl="0">
              <a:spcBef>
                <a:spcPts val="1700"/>
              </a:spcBef>
              <a:spcAft>
                <a:spcPts val="0"/>
              </a:spcAft>
              <a:buSzPts val="1300"/>
              <a:buChar char="●"/>
              <a:defRPr sz="1300"/>
            </a:lvl4pPr>
            <a:lvl5pPr marL="2286000" lvl="4" indent="-311150" rtl="0">
              <a:spcBef>
                <a:spcPts val="1700"/>
              </a:spcBef>
              <a:spcAft>
                <a:spcPts val="0"/>
              </a:spcAft>
              <a:buSzPts val="1300"/>
              <a:buChar char="○"/>
              <a:defRPr sz="1300"/>
            </a:lvl5pPr>
            <a:lvl6pPr marL="2743200" lvl="5" indent="-311150" rtl="0">
              <a:spcBef>
                <a:spcPts val="1700"/>
              </a:spcBef>
              <a:spcAft>
                <a:spcPts val="0"/>
              </a:spcAft>
              <a:buSzPts val="1300"/>
              <a:buChar char="■"/>
              <a:defRPr sz="1300"/>
            </a:lvl6pPr>
            <a:lvl7pPr marL="3200400" lvl="6" indent="-311150" rtl="0">
              <a:spcBef>
                <a:spcPts val="1700"/>
              </a:spcBef>
              <a:spcAft>
                <a:spcPts val="0"/>
              </a:spcAft>
              <a:buSzPts val="1300"/>
              <a:buChar char="●"/>
              <a:defRPr sz="1300"/>
            </a:lvl7pPr>
            <a:lvl8pPr marL="3657600" lvl="7" indent="-311150" rtl="0">
              <a:spcBef>
                <a:spcPts val="1700"/>
              </a:spcBef>
              <a:spcAft>
                <a:spcPts val="0"/>
              </a:spcAft>
              <a:buSzPts val="1300"/>
              <a:buChar char="○"/>
              <a:defRPr sz="1300"/>
            </a:lvl8pPr>
            <a:lvl9pPr marL="4114800" lvl="8" indent="-311150" rtl="0">
              <a:spcBef>
                <a:spcPts val="1700"/>
              </a:spcBef>
              <a:spcAft>
                <a:spcPts val="1700"/>
              </a:spcAft>
              <a:buSzPts val="1300"/>
              <a:buChar char="■"/>
              <a:defRPr sz="1300"/>
            </a:lvl9pPr>
          </a:lstStyle>
          <a:p>
            <a:endParaRPr/>
          </a:p>
        </p:txBody>
      </p:sp>
      <p:sp>
        <p:nvSpPr>
          <p:cNvPr id="86" name="Google Shape;86;p20"/>
          <p:cNvSpPr txBox="1">
            <a:spLocks noGrp="1"/>
          </p:cNvSpPr>
          <p:nvPr>
            <p:ph type="body" idx="2"/>
          </p:nvPr>
        </p:nvSpPr>
        <p:spPr>
          <a:xfrm>
            <a:off x="4832400" y="1468825"/>
            <a:ext cx="3999900" cy="3099900"/>
          </a:xfrm>
          <a:prstGeom prst="rect">
            <a:avLst/>
          </a:prstGeom>
        </p:spPr>
        <p:txBody>
          <a:bodyPr spcFirstLastPara="1" wrap="square" lIns="95050" tIns="95050" rIns="95050" bIns="95050" anchor="t" anchorCtr="0">
            <a:noAutofit/>
          </a:bodyPr>
          <a:lstStyle>
            <a:lvl1pPr marL="457200" lvl="0" indent="-323850" rtl="0">
              <a:spcBef>
                <a:spcPts val="0"/>
              </a:spcBef>
              <a:spcAft>
                <a:spcPts val="0"/>
              </a:spcAft>
              <a:buSzPts val="1500"/>
              <a:buChar char="●"/>
              <a:defRPr sz="1500"/>
            </a:lvl1pPr>
            <a:lvl2pPr marL="914400" lvl="1" indent="-311150" rtl="0">
              <a:spcBef>
                <a:spcPts val="1700"/>
              </a:spcBef>
              <a:spcAft>
                <a:spcPts val="0"/>
              </a:spcAft>
              <a:buSzPts val="1300"/>
              <a:buChar char="○"/>
              <a:defRPr sz="1300"/>
            </a:lvl2pPr>
            <a:lvl3pPr marL="1371600" lvl="2" indent="-311150" rtl="0">
              <a:spcBef>
                <a:spcPts val="1700"/>
              </a:spcBef>
              <a:spcAft>
                <a:spcPts val="0"/>
              </a:spcAft>
              <a:buSzPts val="1300"/>
              <a:buChar char="■"/>
              <a:defRPr sz="1300"/>
            </a:lvl3pPr>
            <a:lvl4pPr marL="1828800" lvl="3" indent="-311150" rtl="0">
              <a:spcBef>
                <a:spcPts val="1700"/>
              </a:spcBef>
              <a:spcAft>
                <a:spcPts val="0"/>
              </a:spcAft>
              <a:buSzPts val="1300"/>
              <a:buChar char="●"/>
              <a:defRPr sz="1300"/>
            </a:lvl4pPr>
            <a:lvl5pPr marL="2286000" lvl="4" indent="-311150" rtl="0">
              <a:spcBef>
                <a:spcPts val="1700"/>
              </a:spcBef>
              <a:spcAft>
                <a:spcPts val="0"/>
              </a:spcAft>
              <a:buSzPts val="1300"/>
              <a:buChar char="○"/>
              <a:defRPr sz="1300"/>
            </a:lvl5pPr>
            <a:lvl6pPr marL="2743200" lvl="5" indent="-311150" rtl="0">
              <a:spcBef>
                <a:spcPts val="1700"/>
              </a:spcBef>
              <a:spcAft>
                <a:spcPts val="0"/>
              </a:spcAft>
              <a:buSzPts val="1300"/>
              <a:buChar char="■"/>
              <a:defRPr sz="1300"/>
            </a:lvl6pPr>
            <a:lvl7pPr marL="3200400" lvl="6" indent="-311150" rtl="0">
              <a:spcBef>
                <a:spcPts val="1700"/>
              </a:spcBef>
              <a:spcAft>
                <a:spcPts val="0"/>
              </a:spcAft>
              <a:buSzPts val="1300"/>
              <a:buChar char="●"/>
              <a:defRPr sz="1300"/>
            </a:lvl7pPr>
            <a:lvl8pPr marL="3657600" lvl="7" indent="-311150" rtl="0">
              <a:spcBef>
                <a:spcPts val="1700"/>
              </a:spcBef>
              <a:spcAft>
                <a:spcPts val="0"/>
              </a:spcAft>
              <a:buSzPts val="1300"/>
              <a:buChar char="○"/>
              <a:defRPr sz="1300"/>
            </a:lvl8pPr>
            <a:lvl9pPr marL="4114800" lvl="8" indent="-311150" rtl="0">
              <a:spcBef>
                <a:spcPts val="1700"/>
              </a:spcBef>
              <a:spcAft>
                <a:spcPts val="1700"/>
              </a:spcAft>
              <a:buSzPts val="1300"/>
              <a:buChar char="■"/>
              <a:defRPr sz="1300"/>
            </a:lvl9pPr>
          </a:lstStyle>
          <a:p>
            <a:endParaRPr/>
          </a:p>
        </p:txBody>
      </p:sp>
      <p:sp>
        <p:nvSpPr>
          <p:cNvPr id="87" name="Google Shape;87;p20"/>
          <p:cNvSpPr txBox="1">
            <a:spLocks noGrp="1"/>
          </p:cNvSpPr>
          <p:nvPr>
            <p:ph type="sldNum" idx="12"/>
          </p:nvPr>
        </p:nvSpPr>
        <p:spPr>
          <a:xfrm>
            <a:off x="8472458" y="4663217"/>
            <a:ext cx="548700" cy="393600"/>
          </a:xfrm>
          <a:prstGeom prst="rect">
            <a:avLst/>
          </a:prstGeom>
        </p:spPr>
        <p:txBody>
          <a:bodyPr spcFirstLastPara="1" wrap="square" lIns="95050" tIns="95050" rIns="95050" bIns="9505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88"/>
        <p:cNvGrpSpPr/>
        <p:nvPr/>
      </p:nvGrpSpPr>
      <p:grpSpPr>
        <a:xfrm>
          <a:off x="0" y="0"/>
          <a:ext cx="0" cy="0"/>
          <a:chOff x="0" y="0"/>
          <a:chExt cx="0" cy="0"/>
        </a:xfrm>
      </p:grpSpPr>
      <p:sp>
        <p:nvSpPr>
          <p:cNvPr id="89" name="Google Shape;89;p21"/>
          <p:cNvSpPr txBox="1">
            <a:spLocks noGrp="1"/>
          </p:cNvSpPr>
          <p:nvPr>
            <p:ph type="title"/>
          </p:nvPr>
        </p:nvSpPr>
        <p:spPr>
          <a:xfrm>
            <a:off x="311700" y="372500"/>
            <a:ext cx="8520600" cy="733500"/>
          </a:xfrm>
          <a:prstGeom prst="rect">
            <a:avLst/>
          </a:prstGeom>
        </p:spPr>
        <p:txBody>
          <a:bodyPr spcFirstLastPara="1" wrap="square" lIns="95050" tIns="95050" rIns="95050" bIns="95050" anchor="b"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90" name="Google Shape;90;p21"/>
          <p:cNvSpPr txBox="1">
            <a:spLocks noGrp="1"/>
          </p:cNvSpPr>
          <p:nvPr>
            <p:ph type="sldNum" idx="12"/>
          </p:nvPr>
        </p:nvSpPr>
        <p:spPr>
          <a:xfrm>
            <a:off x="8472458" y="4663217"/>
            <a:ext cx="548700" cy="393600"/>
          </a:xfrm>
          <a:prstGeom prst="rect">
            <a:avLst/>
          </a:prstGeom>
        </p:spPr>
        <p:txBody>
          <a:bodyPr spcFirstLastPara="1" wrap="square" lIns="95050" tIns="95050" rIns="95050" bIns="9505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theme" Target="../theme/theme2.xml"/><Relationship Id="rId5" Type="http://schemas.openxmlformats.org/officeDocument/2006/relationships/slideLayout" Target="../slideLayouts/slideLayout25.xml"/><Relationship Id="rId4"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9.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theme" Target="../theme/theme4.xml"/><Relationship Id="rId5" Type="http://schemas.openxmlformats.org/officeDocument/2006/relationships/slideLayout" Target="../slideLayouts/slideLayout41.xml"/><Relationship Id="rId4"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modern-writer">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311700" y="372500"/>
            <a:ext cx="8520600" cy="733500"/>
          </a:xfrm>
          <a:prstGeom prst="rect">
            <a:avLst/>
          </a:prstGeom>
          <a:noFill/>
          <a:ln>
            <a:noFill/>
          </a:ln>
        </p:spPr>
        <p:txBody>
          <a:bodyPr spcFirstLastPara="1" wrap="square" lIns="95050" tIns="95050" rIns="95050" bIns="95050" anchor="b" anchorCtr="0">
            <a:noAutofit/>
          </a:bodyPr>
          <a:lstStyle>
            <a:lvl1pPr lvl="0" rtl="0">
              <a:spcBef>
                <a:spcPts val="0"/>
              </a:spcBef>
              <a:spcAft>
                <a:spcPts val="0"/>
              </a:spcAft>
              <a:buClr>
                <a:schemeClr val="dk2"/>
              </a:buClr>
              <a:buSzPts val="3100"/>
              <a:buFont typeface="Oswald"/>
              <a:buNone/>
              <a:defRPr sz="3100">
                <a:solidFill>
                  <a:schemeClr val="dk2"/>
                </a:solidFill>
                <a:latin typeface="Oswald"/>
                <a:ea typeface="Oswald"/>
                <a:cs typeface="Oswald"/>
                <a:sym typeface="Oswald"/>
              </a:defRPr>
            </a:lvl1pPr>
            <a:lvl2pPr lvl="1" rtl="0">
              <a:spcBef>
                <a:spcPts val="0"/>
              </a:spcBef>
              <a:spcAft>
                <a:spcPts val="0"/>
              </a:spcAft>
              <a:buClr>
                <a:schemeClr val="dk2"/>
              </a:buClr>
              <a:buSzPts val="3100"/>
              <a:buFont typeface="Oswald"/>
              <a:buNone/>
              <a:defRPr sz="3100">
                <a:solidFill>
                  <a:schemeClr val="dk2"/>
                </a:solidFill>
                <a:latin typeface="Oswald"/>
                <a:ea typeface="Oswald"/>
                <a:cs typeface="Oswald"/>
                <a:sym typeface="Oswald"/>
              </a:defRPr>
            </a:lvl2pPr>
            <a:lvl3pPr lvl="2" rtl="0">
              <a:spcBef>
                <a:spcPts val="0"/>
              </a:spcBef>
              <a:spcAft>
                <a:spcPts val="0"/>
              </a:spcAft>
              <a:buClr>
                <a:schemeClr val="dk2"/>
              </a:buClr>
              <a:buSzPts val="3100"/>
              <a:buFont typeface="Oswald"/>
              <a:buNone/>
              <a:defRPr sz="3100">
                <a:solidFill>
                  <a:schemeClr val="dk2"/>
                </a:solidFill>
                <a:latin typeface="Oswald"/>
                <a:ea typeface="Oswald"/>
                <a:cs typeface="Oswald"/>
                <a:sym typeface="Oswald"/>
              </a:defRPr>
            </a:lvl3pPr>
            <a:lvl4pPr lvl="3" rtl="0">
              <a:spcBef>
                <a:spcPts val="0"/>
              </a:spcBef>
              <a:spcAft>
                <a:spcPts val="0"/>
              </a:spcAft>
              <a:buClr>
                <a:schemeClr val="dk2"/>
              </a:buClr>
              <a:buSzPts val="3100"/>
              <a:buFont typeface="Oswald"/>
              <a:buNone/>
              <a:defRPr sz="3100">
                <a:solidFill>
                  <a:schemeClr val="dk2"/>
                </a:solidFill>
                <a:latin typeface="Oswald"/>
                <a:ea typeface="Oswald"/>
                <a:cs typeface="Oswald"/>
                <a:sym typeface="Oswald"/>
              </a:defRPr>
            </a:lvl4pPr>
            <a:lvl5pPr lvl="4" rtl="0">
              <a:spcBef>
                <a:spcPts val="0"/>
              </a:spcBef>
              <a:spcAft>
                <a:spcPts val="0"/>
              </a:spcAft>
              <a:buClr>
                <a:schemeClr val="dk2"/>
              </a:buClr>
              <a:buSzPts val="3100"/>
              <a:buFont typeface="Oswald"/>
              <a:buNone/>
              <a:defRPr sz="3100">
                <a:solidFill>
                  <a:schemeClr val="dk2"/>
                </a:solidFill>
                <a:latin typeface="Oswald"/>
                <a:ea typeface="Oswald"/>
                <a:cs typeface="Oswald"/>
                <a:sym typeface="Oswald"/>
              </a:defRPr>
            </a:lvl5pPr>
            <a:lvl6pPr lvl="5" rtl="0">
              <a:spcBef>
                <a:spcPts val="0"/>
              </a:spcBef>
              <a:spcAft>
                <a:spcPts val="0"/>
              </a:spcAft>
              <a:buClr>
                <a:schemeClr val="dk2"/>
              </a:buClr>
              <a:buSzPts val="3100"/>
              <a:buFont typeface="Oswald"/>
              <a:buNone/>
              <a:defRPr sz="3100">
                <a:solidFill>
                  <a:schemeClr val="dk2"/>
                </a:solidFill>
                <a:latin typeface="Oswald"/>
                <a:ea typeface="Oswald"/>
                <a:cs typeface="Oswald"/>
                <a:sym typeface="Oswald"/>
              </a:defRPr>
            </a:lvl6pPr>
            <a:lvl7pPr lvl="6" rtl="0">
              <a:spcBef>
                <a:spcPts val="0"/>
              </a:spcBef>
              <a:spcAft>
                <a:spcPts val="0"/>
              </a:spcAft>
              <a:buClr>
                <a:schemeClr val="dk2"/>
              </a:buClr>
              <a:buSzPts val="3100"/>
              <a:buFont typeface="Oswald"/>
              <a:buNone/>
              <a:defRPr sz="3100">
                <a:solidFill>
                  <a:schemeClr val="dk2"/>
                </a:solidFill>
                <a:latin typeface="Oswald"/>
                <a:ea typeface="Oswald"/>
                <a:cs typeface="Oswald"/>
                <a:sym typeface="Oswald"/>
              </a:defRPr>
            </a:lvl7pPr>
            <a:lvl8pPr lvl="7" rtl="0">
              <a:spcBef>
                <a:spcPts val="0"/>
              </a:spcBef>
              <a:spcAft>
                <a:spcPts val="0"/>
              </a:spcAft>
              <a:buClr>
                <a:schemeClr val="dk2"/>
              </a:buClr>
              <a:buSzPts val="3100"/>
              <a:buFont typeface="Oswald"/>
              <a:buNone/>
              <a:defRPr sz="3100">
                <a:solidFill>
                  <a:schemeClr val="dk2"/>
                </a:solidFill>
                <a:latin typeface="Oswald"/>
                <a:ea typeface="Oswald"/>
                <a:cs typeface="Oswald"/>
                <a:sym typeface="Oswald"/>
              </a:defRPr>
            </a:lvl8pPr>
            <a:lvl9pPr lvl="8" rtl="0">
              <a:spcBef>
                <a:spcPts val="0"/>
              </a:spcBef>
              <a:spcAft>
                <a:spcPts val="0"/>
              </a:spcAft>
              <a:buClr>
                <a:schemeClr val="dk2"/>
              </a:buClr>
              <a:buSzPts val="3100"/>
              <a:buFont typeface="Oswald"/>
              <a:buNone/>
              <a:defRPr sz="3100">
                <a:solidFill>
                  <a:schemeClr val="dk2"/>
                </a:solidFill>
                <a:latin typeface="Oswald"/>
                <a:ea typeface="Oswald"/>
                <a:cs typeface="Oswald"/>
                <a:sym typeface="Oswald"/>
              </a:defRPr>
            </a:lvl9pPr>
          </a:lstStyle>
          <a:p>
            <a:endParaRPr/>
          </a:p>
        </p:txBody>
      </p:sp>
      <p:sp>
        <p:nvSpPr>
          <p:cNvPr id="52" name="Google Shape;52;p13"/>
          <p:cNvSpPr txBox="1">
            <a:spLocks noGrp="1"/>
          </p:cNvSpPr>
          <p:nvPr>
            <p:ph type="body" idx="1"/>
          </p:nvPr>
        </p:nvSpPr>
        <p:spPr>
          <a:xfrm>
            <a:off x="311700" y="1468825"/>
            <a:ext cx="8520600" cy="3099900"/>
          </a:xfrm>
          <a:prstGeom prst="rect">
            <a:avLst/>
          </a:prstGeom>
          <a:noFill/>
          <a:ln>
            <a:noFill/>
          </a:ln>
        </p:spPr>
        <p:txBody>
          <a:bodyPr spcFirstLastPara="1" wrap="square" lIns="95050" tIns="95050" rIns="95050" bIns="95050" anchor="t" anchorCtr="0">
            <a:noAutofit/>
          </a:bodyPr>
          <a:lstStyle>
            <a:lvl1pPr marL="457200" lvl="0" indent="-349250" rtl="0">
              <a:lnSpc>
                <a:spcPct val="115000"/>
              </a:lnSpc>
              <a:spcBef>
                <a:spcPts val="0"/>
              </a:spcBef>
              <a:spcAft>
                <a:spcPts val="0"/>
              </a:spcAft>
              <a:buClr>
                <a:schemeClr val="dk2"/>
              </a:buClr>
              <a:buSzPts val="1900"/>
              <a:buFont typeface="Source Code Pro"/>
              <a:buChar char="●"/>
              <a:defRPr sz="1900">
                <a:solidFill>
                  <a:schemeClr val="dk2"/>
                </a:solidFill>
                <a:latin typeface="Source Code Pro"/>
                <a:ea typeface="Source Code Pro"/>
                <a:cs typeface="Source Code Pro"/>
                <a:sym typeface="Source Code Pro"/>
              </a:defRPr>
            </a:lvl1pPr>
            <a:lvl2pPr marL="914400" lvl="1" indent="-323850" rtl="0">
              <a:lnSpc>
                <a:spcPct val="115000"/>
              </a:lnSpc>
              <a:spcBef>
                <a:spcPts val="1700"/>
              </a:spcBef>
              <a:spcAft>
                <a:spcPts val="0"/>
              </a:spcAft>
              <a:buClr>
                <a:schemeClr val="dk2"/>
              </a:buClr>
              <a:buSzPts val="1500"/>
              <a:buFont typeface="Source Code Pro"/>
              <a:buChar char="○"/>
              <a:defRPr sz="1500">
                <a:solidFill>
                  <a:schemeClr val="dk2"/>
                </a:solidFill>
                <a:latin typeface="Source Code Pro"/>
                <a:ea typeface="Source Code Pro"/>
                <a:cs typeface="Source Code Pro"/>
                <a:sym typeface="Source Code Pro"/>
              </a:defRPr>
            </a:lvl2pPr>
            <a:lvl3pPr marL="1371600" lvl="2" indent="-323850" rtl="0">
              <a:lnSpc>
                <a:spcPct val="115000"/>
              </a:lnSpc>
              <a:spcBef>
                <a:spcPts val="1700"/>
              </a:spcBef>
              <a:spcAft>
                <a:spcPts val="0"/>
              </a:spcAft>
              <a:buClr>
                <a:schemeClr val="dk2"/>
              </a:buClr>
              <a:buSzPts val="1500"/>
              <a:buFont typeface="Source Code Pro"/>
              <a:buChar char="■"/>
              <a:defRPr sz="1500">
                <a:solidFill>
                  <a:schemeClr val="dk2"/>
                </a:solidFill>
                <a:latin typeface="Source Code Pro"/>
                <a:ea typeface="Source Code Pro"/>
                <a:cs typeface="Source Code Pro"/>
                <a:sym typeface="Source Code Pro"/>
              </a:defRPr>
            </a:lvl3pPr>
            <a:lvl4pPr marL="1828800" lvl="3" indent="-323850" rtl="0">
              <a:lnSpc>
                <a:spcPct val="115000"/>
              </a:lnSpc>
              <a:spcBef>
                <a:spcPts val="1700"/>
              </a:spcBef>
              <a:spcAft>
                <a:spcPts val="0"/>
              </a:spcAft>
              <a:buClr>
                <a:schemeClr val="dk2"/>
              </a:buClr>
              <a:buSzPts val="1500"/>
              <a:buFont typeface="Source Code Pro"/>
              <a:buChar char="●"/>
              <a:defRPr sz="1500">
                <a:solidFill>
                  <a:schemeClr val="dk2"/>
                </a:solidFill>
                <a:latin typeface="Source Code Pro"/>
                <a:ea typeface="Source Code Pro"/>
                <a:cs typeface="Source Code Pro"/>
                <a:sym typeface="Source Code Pro"/>
              </a:defRPr>
            </a:lvl4pPr>
            <a:lvl5pPr marL="2286000" lvl="4" indent="-323850" rtl="0">
              <a:lnSpc>
                <a:spcPct val="115000"/>
              </a:lnSpc>
              <a:spcBef>
                <a:spcPts val="1700"/>
              </a:spcBef>
              <a:spcAft>
                <a:spcPts val="0"/>
              </a:spcAft>
              <a:buClr>
                <a:schemeClr val="dk2"/>
              </a:buClr>
              <a:buSzPts val="1500"/>
              <a:buFont typeface="Source Code Pro"/>
              <a:buChar char="○"/>
              <a:defRPr sz="1500">
                <a:solidFill>
                  <a:schemeClr val="dk2"/>
                </a:solidFill>
                <a:latin typeface="Source Code Pro"/>
                <a:ea typeface="Source Code Pro"/>
                <a:cs typeface="Source Code Pro"/>
                <a:sym typeface="Source Code Pro"/>
              </a:defRPr>
            </a:lvl5pPr>
            <a:lvl6pPr marL="2743200" lvl="5" indent="-323850" rtl="0">
              <a:lnSpc>
                <a:spcPct val="115000"/>
              </a:lnSpc>
              <a:spcBef>
                <a:spcPts val="1700"/>
              </a:spcBef>
              <a:spcAft>
                <a:spcPts val="0"/>
              </a:spcAft>
              <a:buClr>
                <a:schemeClr val="dk2"/>
              </a:buClr>
              <a:buSzPts val="1500"/>
              <a:buFont typeface="Source Code Pro"/>
              <a:buChar char="■"/>
              <a:defRPr sz="1500">
                <a:solidFill>
                  <a:schemeClr val="dk2"/>
                </a:solidFill>
                <a:latin typeface="Source Code Pro"/>
                <a:ea typeface="Source Code Pro"/>
                <a:cs typeface="Source Code Pro"/>
                <a:sym typeface="Source Code Pro"/>
              </a:defRPr>
            </a:lvl6pPr>
            <a:lvl7pPr marL="3200400" lvl="6" indent="-323850" rtl="0">
              <a:lnSpc>
                <a:spcPct val="115000"/>
              </a:lnSpc>
              <a:spcBef>
                <a:spcPts val="1700"/>
              </a:spcBef>
              <a:spcAft>
                <a:spcPts val="0"/>
              </a:spcAft>
              <a:buClr>
                <a:schemeClr val="dk2"/>
              </a:buClr>
              <a:buSzPts val="1500"/>
              <a:buFont typeface="Source Code Pro"/>
              <a:buChar char="●"/>
              <a:defRPr sz="1500">
                <a:solidFill>
                  <a:schemeClr val="dk2"/>
                </a:solidFill>
                <a:latin typeface="Source Code Pro"/>
                <a:ea typeface="Source Code Pro"/>
                <a:cs typeface="Source Code Pro"/>
                <a:sym typeface="Source Code Pro"/>
              </a:defRPr>
            </a:lvl7pPr>
            <a:lvl8pPr marL="3657600" lvl="7" indent="-323850" rtl="0">
              <a:lnSpc>
                <a:spcPct val="115000"/>
              </a:lnSpc>
              <a:spcBef>
                <a:spcPts val="1700"/>
              </a:spcBef>
              <a:spcAft>
                <a:spcPts val="0"/>
              </a:spcAft>
              <a:buClr>
                <a:schemeClr val="dk2"/>
              </a:buClr>
              <a:buSzPts val="1500"/>
              <a:buFont typeface="Source Code Pro"/>
              <a:buChar char="○"/>
              <a:defRPr sz="1500">
                <a:solidFill>
                  <a:schemeClr val="dk2"/>
                </a:solidFill>
                <a:latin typeface="Source Code Pro"/>
                <a:ea typeface="Source Code Pro"/>
                <a:cs typeface="Source Code Pro"/>
                <a:sym typeface="Source Code Pro"/>
              </a:defRPr>
            </a:lvl8pPr>
            <a:lvl9pPr marL="4114800" lvl="8" indent="-323850" rtl="0">
              <a:lnSpc>
                <a:spcPct val="115000"/>
              </a:lnSpc>
              <a:spcBef>
                <a:spcPts val="1700"/>
              </a:spcBef>
              <a:spcAft>
                <a:spcPts val="1700"/>
              </a:spcAft>
              <a:buClr>
                <a:schemeClr val="dk2"/>
              </a:buClr>
              <a:buSzPts val="1500"/>
              <a:buFont typeface="Source Code Pro"/>
              <a:buChar char="■"/>
              <a:defRPr sz="1500">
                <a:solidFill>
                  <a:schemeClr val="dk2"/>
                </a:solidFill>
                <a:latin typeface="Source Code Pro"/>
                <a:ea typeface="Source Code Pro"/>
                <a:cs typeface="Source Code Pro"/>
                <a:sym typeface="Source Code Pro"/>
              </a:defRPr>
            </a:lvl9pPr>
          </a:lstStyle>
          <a:p>
            <a:endParaRPr/>
          </a:p>
        </p:txBody>
      </p:sp>
      <p:sp>
        <p:nvSpPr>
          <p:cNvPr id="53" name="Google Shape;53;p13"/>
          <p:cNvSpPr txBox="1">
            <a:spLocks noGrp="1"/>
          </p:cNvSpPr>
          <p:nvPr>
            <p:ph type="sldNum" idx="12"/>
          </p:nvPr>
        </p:nvSpPr>
        <p:spPr>
          <a:xfrm>
            <a:off x="8472458" y="4663217"/>
            <a:ext cx="548700" cy="393600"/>
          </a:xfrm>
          <a:prstGeom prst="rect">
            <a:avLst/>
          </a:prstGeom>
          <a:noFill/>
          <a:ln>
            <a:noFill/>
          </a:ln>
        </p:spPr>
        <p:txBody>
          <a:bodyPr spcFirstLastPara="1" wrap="square" lIns="95050" tIns="95050" rIns="95050" bIns="95050" anchor="ctr" anchorCtr="0">
            <a:noAutofit/>
          </a:bodyPr>
          <a:lstStyle>
            <a:lvl1pPr lvl="0" algn="r" rtl="0">
              <a:buNone/>
              <a:defRPr sz="1000">
                <a:solidFill>
                  <a:schemeClr val="dk2"/>
                </a:solidFill>
                <a:latin typeface="Source Code Pro"/>
                <a:ea typeface="Source Code Pro"/>
                <a:cs typeface="Source Code Pro"/>
                <a:sym typeface="Source Code Pro"/>
              </a:defRPr>
            </a:lvl1pPr>
            <a:lvl2pPr lvl="1" algn="r" rtl="0">
              <a:buNone/>
              <a:defRPr sz="1000">
                <a:solidFill>
                  <a:schemeClr val="dk2"/>
                </a:solidFill>
                <a:latin typeface="Source Code Pro"/>
                <a:ea typeface="Source Code Pro"/>
                <a:cs typeface="Source Code Pro"/>
                <a:sym typeface="Source Code Pro"/>
              </a:defRPr>
            </a:lvl2pPr>
            <a:lvl3pPr lvl="2" algn="r" rtl="0">
              <a:buNone/>
              <a:defRPr sz="1000">
                <a:solidFill>
                  <a:schemeClr val="dk2"/>
                </a:solidFill>
                <a:latin typeface="Source Code Pro"/>
                <a:ea typeface="Source Code Pro"/>
                <a:cs typeface="Source Code Pro"/>
                <a:sym typeface="Source Code Pro"/>
              </a:defRPr>
            </a:lvl3pPr>
            <a:lvl4pPr lvl="3" algn="r" rtl="0">
              <a:buNone/>
              <a:defRPr sz="1000">
                <a:solidFill>
                  <a:schemeClr val="dk2"/>
                </a:solidFill>
                <a:latin typeface="Source Code Pro"/>
                <a:ea typeface="Source Code Pro"/>
                <a:cs typeface="Source Code Pro"/>
                <a:sym typeface="Source Code Pro"/>
              </a:defRPr>
            </a:lvl4pPr>
            <a:lvl5pPr lvl="4" algn="r" rtl="0">
              <a:buNone/>
              <a:defRPr sz="1000">
                <a:solidFill>
                  <a:schemeClr val="dk2"/>
                </a:solidFill>
                <a:latin typeface="Source Code Pro"/>
                <a:ea typeface="Source Code Pro"/>
                <a:cs typeface="Source Code Pro"/>
                <a:sym typeface="Source Code Pro"/>
              </a:defRPr>
            </a:lvl5pPr>
            <a:lvl6pPr lvl="5" algn="r" rtl="0">
              <a:buNone/>
              <a:defRPr sz="1000">
                <a:solidFill>
                  <a:schemeClr val="dk2"/>
                </a:solidFill>
                <a:latin typeface="Source Code Pro"/>
                <a:ea typeface="Source Code Pro"/>
                <a:cs typeface="Source Code Pro"/>
                <a:sym typeface="Source Code Pro"/>
              </a:defRPr>
            </a:lvl6pPr>
            <a:lvl7pPr lvl="6" algn="r" rtl="0">
              <a:buNone/>
              <a:defRPr sz="1000">
                <a:solidFill>
                  <a:schemeClr val="dk2"/>
                </a:solidFill>
                <a:latin typeface="Source Code Pro"/>
                <a:ea typeface="Source Code Pro"/>
                <a:cs typeface="Source Code Pro"/>
                <a:sym typeface="Source Code Pro"/>
              </a:defRPr>
            </a:lvl7pPr>
            <a:lvl8pPr lvl="7" algn="r" rtl="0">
              <a:buNone/>
              <a:defRPr sz="1000">
                <a:solidFill>
                  <a:schemeClr val="dk2"/>
                </a:solidFill>
                <a:latin typeface="Source Code Pro"/>
                <a:ea typeface="Source Code Pro"/>
                <a:cs typeface="Source Code Pro"/>
                <a:sym typeface="Source Code Pro"/>
              </a:defRPr>
            </a:lvl8pPr>
            <a:lvl9pPr lvl="8" algn="r" rtl="0">
              <a:buNone/>
              <a:defRPr sz="1000">
                <a:solidFill>
                  <a:schemeClr val="dk2"/>
                </a:solidFill>
                <a:latin typeface="Source Code Pro"/>
                <a:ea typeface="Source Code Pro"/>
                <a:cs typeface="Source Code Pro"/>
                <a:sym typeface="Source Code Pr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741" r:id="rId1"/>
    <p:sldLayoutId id="2147483700" r:id="rId2"/>
    <p:sldLayoutId id="2147483716" r:id="rId3"/>
    <p:sldLayoutId id="2147483704" r:id="rId4"/>
    <p:sldLayoutId id="2147483705" r:id="rId5"/>
    <p:sldLayoutId id="2147483706" r:id="rId6"/>
    <p:sldLayoutId id="2147483707" r:id="rId7"/>
    <p:sldLayoutId id="2147483708" r:id="rId8"/>
    <p:sldLayoutId id="2147483699" r:id="rId9"/>
    <p:sldLayoutId id="2147483710" r:id="rId10"/>
    <p:sldLayoutId id="2147483711" r:id="rId11"/>
    <p:sldLayoutId id="2147483712" r:id="rId12"/>
    <p:sldLayoutId id="2147483713" r:id="rId13"/>
    <p:sldLayoutId id="2147483714" r:id="rId14"/>
    <p:sldLayoutId id="2147483715" r:id="rId15"/>
    <p:sldLayoutId id="2147483674" r:id="rId16"/>
    <p:sldLayoutId id="2147483675" r:id="rId17"/>
    <p:sldLayoutId id="2147483676" r:id="rId18"/>
    <p:sldLayoutId id="2147483679" r:id="rId19"/>
    <p:sldLayoutId id="2147483701" r:id="rId2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3703096"/>
      </p:ext>
    </p:extLst>
  </p:cSld>
  <p:clrMap bg1="dk1" tx1="lt1" bg2="dk2" tx2="lt2" accent1="accent1" accent2="accent2" accent3="accent3" accent4="accent4" accent5="accent5" accent6="accent6" hlink="hlink" folHlink="folHlink"/>
  <p:sldLayoutIdLst>
    <p:sldLayoutId id="2147483709" r:id="rId1"/>
    <p:sldLayoutId id="2147483728" r:id="rId2"/>
    <p:sldLayoutId id="2147483680" r:id="rId3"/>
    <p:sldLayoutId id="2147483682" r:id="rId4"/>
    <p:sldLayoutId id="2147483681" r:id="rId5"/>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37319"/>
            <a:ext cx="4114800" cy="571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28600" y="800100"/>
            <a:ext cx="4114800" cy="22629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3178176"/>
            <a:ext cx="1066800" cy="182563"/>
          </a:xfrm>
          <a:prstGeom prst="rect">
            <a:avLst/>
          </a:prstGeom>
        </p:spPr>
        <p:txBody>
          <a:bodyPr vert="horz" lIns="91440" tIns="45720" rIns="91440" bIns="45720" rtlCol="0" anchor="ctr"/>
          <a:lstStyle>
            <a:lvl1pPr algn="l">
              <a:defRPr sz="600">
                <a:solidFill>
                  <a:schemeClr val="tx1">
                    <a:tint val="75000"/>
                  </a:schemeClr>
                </a:solidFill>
              </a:defRPr>
            </a:lvl1pPr>
          </a:lstStyle>
          <a:p>
            <a:fld id="{1D8BD707-D9CF-40AE-B4C6-C98DA3205C09}" type="datetimeFigureOut">
              <a:rPr lang="en-US" smtClean="0"/>
              <a:pPr/>
              <a:t>4/23/2025</a:t>
            </a:fld>
            <a:endParaRPr lang="en-US"/>
          </a:p>
        </p:txBody>
      </p:sp>
      <p:sp>
        <p:nvSpPr>
          <p:cNvPr id="5" name="Footer Placeholder 4"/>
          <p:cNvSpPr>
            <a:spLocks noGrp="1"/>
          </p:cNvSpPr>
          <p:nvPr>
            <p:ph type="ftr" sz="quarter" idx="3"/>
          </p:nvPr>
        </p:nvSpPr>
        <p:spPr>
          <a:xfrm>
            <a:off x="1562100" y="3178176"/>
            <a:ext cx="1447800" cy="182563"/>
          </a:xfrm>
          <a:prstGeom prst="rect">
            <a:avLst/>
          </a:prstGeom>
        </p:spPr>
        <p:txBody>
          <a:bodyPr vert="horz" lIns="91440" tIns="45720" rIns="91440" bIns="45720" rtlCol="0" anchor="ctr"/>
          <a:lstStyle>
            <a:lvl1pPr algn="ctr">
              <a:defRPr sz="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276600" y="3178176"/>
            <a:ext cx="1066800" cy="182563"/>
          </a:xfrm>
          <a:prstGeom prst="rect">
            <a:avLst/>
          </a:prstGeom>
        </p:spPr>
        <p:txBody>
          <a:bodyPr vert="horz" lIns="91440" tIns="45720" rIns="91440" bIns="45720" rtlCol="0" anchor="ctr"/>
          <a:lstStyle>
            <a:lvl1pPr algn="r">
              <a:defRPr sz="6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18" r:id="rId1"/>
    <p:sldLayoutId id="2147483731"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40" r:id="rId11"/>
  </p:sldLayoutIdLst>
  <p:txStyles>
    <p:titleStyle>
      <a:lvl1pPr algn="ctr" defTabSz="457223" rtl="0" eaLnBrk="1" latinLnBrk="0" hangingPunct="1">
        <a:spcBef>
          <a:spcPct val="0"/>
        </a:spcBef>
        <a:buNone/>
        <a:defRPr sz="2200" kern="1200">
          <a:solidFill>
            <a:schemeClr val="tx1"/>
          </a:solidFill>
          <a:latin typeface="+mj-lt"/>
          <a:ea typeface="+mj-ea"/>
          <a:cs typeface="+mj-cs"/>
        </a:defRPr>
      </a:lvl1pPr>
    </p:titleStyle>
    <p:bodyStyle>
      <a:lvl1pPr marL="171458" indent="-171458" algn="l" defTabSz="457223"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94" indent="-142883" algn="l" defTabSz="457223"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29" indent="-114306" algn="l" defTabSz="457223"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40"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52"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63"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74"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86"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98"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23" rtl="0" eaLnBrk="1" latinLnBrk="0" hangingPunct="1">
        <a:defRPr sz="900" kern="1200">
          <a:solidFill>
            <a:schemeClr val="tx1"/>
          </a:solidFill>
          <a:latin typeface="+mn-lt"/>
          <a:ea typeface="+mn-ea"/>
          <a:cs typeface="+mn-cs"/>
        </a:defRPr>
      </a:lvl1pPr>
      <a:lvl2pPr marL="228611" algn="l" defTabSz="457223" rtl="0" eaLnBrk="1" latinLnBrk="0" hangingPunct="1">
        <a:defRPr sz="900" kern="1200">
          <a:solidFill>
            <a:schemeClr val="tx1"/>
          </a:solidFill>
          <a:latin typeface="+mn-lt"/>
          <a:ea typeface="+mn-ea"/>
          <a:cs typeface="+mn-cs"/>
        </a:defRPr>
      </a:lvl2pPr>
      <a:lvl3pPr marL="457223" algn="l" defTabSz="457223" rtl="0" eaLnBrk="1" latinLnBrk="0" hangingPunct="1">
        <a:defRPr sz="900" kern="1200">
          <a:solidFill>
            <a:schemeClr val="tx1"/>
          </a:solidFill>
          <a:latin typeface="+mn-lt"/>
          <a:ea typeface="+mn-ea"/>
          <a:cs typeface="+mn-cs"/>
        </a:defRPr>
      </a:lvl3pPr>
      <a:lvl4pPr marL="685835" algn="l" defTabSz="457223" rtl="0" eaLnBrk="1" latinLnBrk="0" hangingPunct="1">
        <a:defRPr sz="900" kern="1200">
          <a:solidFill>
            <a:schemeClr val="tx1"/>
          </a:solidFill>
          <a:latin typeface="+mn-lt"/>
          <a:ea typeface="+mn-ea"/>
          <a:cs typeface="+mn-cs"/>
        </a:defRPr>
      </a:lvl4pPr>
      <a:lvl5pPr marL="914446" algn="l" defTabSz="457223" rtl="0" eaLnBrk="1" latinLnBrk="0" hangingPunct="1">
        <a:defRPr sz="900" kern="1200">
          <a:solidFill>
            <a:schemeClr val="tx1"/>
          </a:solidFill>
          <a:latin typeface="+mn-lt"/>
          <a:ea typeface="+mn-ea"/>
          <a:cs typeface="+mn-cs"/>
        </a:defRPr>
      </a:lvl5pPr>
      <a:lvl6pPr marL="1143057" algn="l" defTabSz="457223" rtl="0" eaLnBrk="1" latinLnBrk="0" hangingPunct="1">
        <a:defRPr sz="900" kern="1200">
          <a:solidFill>
            <a:schemeClr val="tx1"/>
          </a:solidFill>
          <a:latin typeface="+mn-lt"/>
          <a:ea typeface="+mn-ea"/>
          <a:cs typeface="+mn-cs"/>
        </a:defRPr>
      </a:lvl6pPr>
      <a:lvl7pPr marL="1371668" algn="l" defTabSz="457223" rtl="0" eaLnBrk="1" latinLnBrk="0" hangingPunct="1">
        <a:defRPr sz="900" kern="1200">
          <a:solidFill>
            <a:schemeClr val="tx1"/>
          </a:solidFill>
          <a:latin typeface="+mn-lt"/>
          <a:ea typeface="+mn-ea"/>
          <a:cs typeface="+mn-cs"/>
        </a:defRPr>
      </a:lvl7pPr>
      <a:lvl8pPr marL="1600280" algn="l" defTabSz="457223" rtl="0" eaLnBrk="1" latinLnBrk="0" hangingPunct="1">
        <a:defRPr sz="900" kern="1200">
          <a:solidFill>
            <a:schemeClr val="tx1"/>
          </a:solidFill>
          <a:latin typeface="+mn-lt"/>
          <a:ea typeface="+mn-ea"/>
          <a:cs typeface="+mn-cs"/>
        </a:defRPr>
      </a:lvl8pPr>
      <a:lvl9pPr marL="1828892" algn="l" defTabSz="457223" rtl="0" eaLnBrk="1" latinLnBrk="0" hangingPunct="1">
        <a:defRPr sz="9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3703096"/>
      </p:ext>
    </p:extLst>
  </p:cSld>
  <p:clrMap bg1="dk1" tx1="lt1" bg2="dk2" tx2="lt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userDrawn="1">
          <p15:clr>
            <a:srgbClr val="F26B43"/>
          </p15:clr>
        </p15:guide>
        <p15:guide id="2" pos="2880"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hyperlink" Target="https://forms.office.com/r/0H2uAp9dkS" TargetMode="External"/><Relationship Id="rId3" Type="http://schemas.openxmlformats.org/officeDocument/2006/relationships/hyperlink" Target="https://www.washington.edu/safecampus/" TargetMode="External"/><Relationship Id="rId7" Type="http://schemas.openxmlformats.org/officeDocument/2006/relationships/hyperlink" Target="https://stlp.uw.edu/"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hyperlink" Target="https://www.washington.edu/anyhungryhusky/the-uw-food-pantry/" TargetMode="External"/><Relationship Id="rId5" Type="http://schemas.openxmlformats.org/officeDocument/2006/relationships/image" Target="../media/image11.jpeg"/><Relationship Id="rId4" Type="http://schemas.openxmlformats.org/officeDocument/2006/relationships/hyperlink" Target="https://www.washington.edu/financialaid/types-of-aid/child-care-assistance/" TargetMode="External"/><Relationship Id="rId9" Type="http://schemas.openxmlformats.org/officeDocument/2006/relationships/image" Target="../media/image12.png"/></Relationships>
</file>

<file path=ppt/slides/_rels/slide1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1.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11.xml"/><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hyperlink" Target="https://forms.office.com/r/Jr3rh3D2TT" TargetMode="Externa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hyperlink" Target="https://uwnetid-my.sharepoint.com/:w:/g/personal/gpssvpadmin_uw_edu/EZUknGiiQ4NPgOCKn04wiLEBw7wYT2hggT1jD8CZIfS4cA?e=JXsFch" TargetMode="Externa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notesSlide" Target="../notesSlides/notesSlide3.xml"/><Relationship Id="rId1" Type="http://schemas.openxmlformats.org/officeDocument/2006/relationships/slideLayout" Target="../slideLayouts/slideLayout11.xml"/><Relationship Id="rId5" Type="http://schemas.openxmlformats.org/officeDocument/2006/relationships/image" Target="../media/image15.png"/><Relationship Id="rId4" Type="http://schemas.openxmlformats.org/officeDocument/2006/relationships/image" Target="../media/image14.png"/></Relationships>
</file>

<file path=ppt/slides/_rels/slide3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hyperlink" Target="https://forms.office.com/r/n2FmsA285x" TargetMode="Externa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hyperlink" Target="https://uwnetid-my.sharepoint.com/:w:/g/personal/gpssvpfb_uw_edu/ETQ38NnPxM5Gqw_UfqFj89EBFMZEidXHBUt1OXsQytxZEg?e=5X57Y6" TargetMode="Externa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hyperlink" Target="https://uwnetid-my.sharepoint.com/:w:/g/personal/gpssvpadmin_uw_edu/EW550BiZPGdDoj3cxjPDSg4BMGbLZ6-czlFHso3-dDN0BQ?e=QP1Ldm" TargetMode="Externa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hyperlink" Target="https://forms.office.com/r/VFcLDQanac" TargetMode="Externa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hyperlink" Target="https://forms.office.com/r/GHwQFLBmGA" TargetMode="External"/><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45.png"/></Relationships>
</file>

<file path=ppt/slides/_rels/slide3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hyperlink" Target="https://uwnetid-my.sharepoint.com/:w:/g/personal/gpssvpadmin_uw_edu/EUvQ4hnd2EtEm6kps235ZL4BpkoHTFM_zRRzGiBUX4-7Og?e=rEdoe5" TargetMode="Externa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hyperlink" Target="https://forms.office.com/r/MTWZLYu3ZH" TargetMode="Externa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customXml" Target="../ink/ink2.xml"/><Relationship Id="rId2" Type="http://schemas.openxmlformats.org/officeDocument/2006/relationships/notesSlide" Target="../notesSlides/notesSlide4.xml"/><Relationship Id="rId1" Type="http://schemas.openxmlformats.org/officeDocument/2006/relationships/slideLayout" Target="../slideLayouts/slideLayout11.xml"/><Relationship Id="rId6" Type="http://schemas.openxmlformats.org/officeDocument/2006/relationships/hyperlink" Target="https://forms.office.com/r/0H2uAp9dkS" TargetMode="External"/><Relationship Id="rId5" Type="http://schemas.openxmlformats.org/officeDocument/2006/relationships/image" Target="../media/image15.png"/><Relationship Id="rId4" Type="http://schemas.openxmlformats.org/officeDocument/2006/relationships/image" Target="../media/image14.png"/></Relationships>
</file>

<file path=ppt/slides/_rels/slide4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hyperlink" Target="https://www.gpss.uw.edu/equity-resource-guide-and-toolkit-2/" TargetMode="External"/><Relationship Id="rId7" Type="http://schemas.openxmlformats.org/officeDocument/2006/relationships/image" Target="../media/image48.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hyperlink" Target="http://Lhttps:/livewell.uw.edu/" TargetMode="External"/><Relationship Id="rId5" Type="http://schemas.openxmlformats.org/officeDocument/2006/relationships/hyperlink" Target="https://wellbeing.uw.edu/topic/mental-health/" TargetMode="External"/><Relationship Id="rId4" Type="http://schemas.openxmlformats.org/officeDocument/2006/relationships/hyperlink" Target="https://www.washington.edu/sexualassault/support/advocacy/"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hyperlink" Target="https://uwnetid-my.sharepoint.com/:w:/g/personal/gpssvpadmin_uw_edu/EdqrqwJ7qzVKsI_gIBjwv9YBVv0_1LnlRA9wRlTF7qQwNQ?e=Y4sfqS" TargetMode="Externa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hyperlink" Target="https://forms.office.com/r/UBEuVGzsLb" TargetMode="Externa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hyperlink" Target="https://uwnetid-my.sharepoint.com/:w:/r/personal/gpssvpadmin_uw_edu/Documents/GPSS%20Shared%20Drives/GPSS%202024%20-%202025/Senate%20Meeting/GPSS.AY2425.Senate.04.23/Resolution%20on%20Sharps%20Disposal%20Boxes.docx?d=wff583ed0afb741669bf804bdf4d69618&amp;csf=1&amp;web=1&amp;e=oXlFLA" TargetMode="Externa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hyperlink" Target="https://shorturl.at/x5JOz" TargetMode="Externa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hyperlink" Target="https://uwnetid-my.sharepoint.com/:x:/r/personal/gpssvpfb_uw_edu/Documents/VP%20Finance%202024-2025/F%26B/Committee%20Materials/FY26%20Budget%20Projection%20(Senate%20Version).xlsx?d=w969b3129961d4ecba9b0143bf764e0d1&amp;csf=1&amp;web=1&amp;e=0aoaFq" TargetMode="Externa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13.png"/></Relationships>
</file>

<file path=ppt/slides/_rels/slide5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png"/><Relationship Id="rId7" Type="http://schemas.openxmlformats.org/officeDocument/2006/relationships/image" Target="../media/image60.svg"/><Relationship Id="rId12" Type="http://schemas.openxmlformats.org/officeDocument/2006/relationships/image" Target="../media/image65.png"/><Relationship Id="rId2" Type="http://schemas.openxmlformats.org/officeDocument/2006/relationships/image" Target="../media/image55.png"/><Relationship Id="rId1" Type="http://schemas.openxmlformats.org/officeDocument/2006/relationships/slideLayout" Target="../slideLayouts/slideLayout32.xml"/><Relationship Id="rId6" Type="http://schemas.openxmlformats.org/officeDocument/2006/relationships/image" Target="../media/image59.png"/><Relationship Id="rId11" Type="http://schemas.openxmlformats.org/officeDocument/2006/relationships/image" Target="../media/image64.png"/><Relationship Id="rId5" Type="http://schemas.openxmlformats.org/officeDocument/2006/relationships/image" Target="../media/image58.png"/><Relationship Id="rId10" Type="http://schemas.openxmlformats.org/officeDocument/2006/relationships/image" Target="../media/image63.png"/><Relationship Id="rId4" Type="http://schemas.openxmlformats.org/officeDocument/2006/relationships/image" Target="../media/image57.png"/><Relationship Id="rId9" Type="http://schemas.openxmlformats.org/officeDocument/2006/relationships/image" Target="../media/image62.sv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41.xml"/><Relationship Id="rId5" Type="http://schemas.openxmlformats.org/officeDocument/2006/relationships/image" Target="../media/image20.png"/><Relationship Id="rId4" Type="http://schemas.openxmlformats.org/officeDocument/2006/relationships/image" Target="../media/image19.jpeg"/></Relationships>
</file>

<file path=ppt/slides/_rels/slide7.xml.rels><?xml version="1.0" encoding="UTF-8" standalone="yes"?>
<Relationships xmlns="http://schemas.openxmlformats.org/package/2006/relationships"><Relationship Id="rId8" Type="http://schemas.openxmlformats.org/officeDocument/2006/relationships/hyperlink" Target="https://retirees.uw.edu/event/from-recognition-to-action-understanding-land-acknowledgments/" TargetMode="External"/><Relationship Id="rId3" Type="http://schemas.openxmlformats.org/officeDocument/2006/relationships/hyperlink" Target="https://www.washington.edu/diversity/intellectual-house/" TargetMode="External"/><Relationship Id="rId7" Type="http://schemas.openxmlformats.org/officeDocument/2006/relationships/hyperlink" Target="https://native-land.ca/" TargetMode="External"/><Relationship Id="rId2" Type="http://schemas.openxmlformats.org/officeDocument/2006/relationships/notesSlide" Target="../notesSlides/notesSlide6.xml"/><Relationship Id="rId1" Type="http://schemas.openxmlformats.org/officeDocument/2006/relationships/slideLayout" Target="../slideLayouts/slideLayout11.xml"/><Relationship Id="rId6" Type="http://schemas.openxmlformats.org/officeDocument/2006/relationships/hyperlink" Target="https://www.realrentduwamish.org/" TargetMode="External"/><Relationship Id="rId5" Type="http://schemas.openxmlformats.org/officeDocument/2006/relationships/hyperlink" Target="https://www.duwamishtribe.org/stand-with-the-duwamish" TargetMode="External"/><Relationship Id="rId10" Type="http://schemas.openxmlformats.org/officeDocument/2006/relationships/image" Target="../media/image21.jpeg"/><Relationship Id="rId4" Type="http://schemas.openxmlformats.org/officeDocument/2006/relationships/hyperlink" Target="http://aisc.asuw.org/" TargetMode="External"/><Relationship Id="rId9" Type="http://schemas.openxmlformats.org/officeDocument/2006/relationships/hyperlink" Target="https://www.albany.edu/writers-inst/2019/TheRightsofNature.html#:~:text=The%20documentary%2C%20THE%20RIGHTS%20OF,by%20people%2C%20governments%20and%20communities."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s://docs.google.com/forms/d/e/1FAIpQLSfG46C2HV5l8BY-LB9SSdclJ42jiTzP-nlxKoTEVgYLFUkIJg/viewform" TargetMode="External"/><Relationship Id="rId1" Type="http://schemas.openxmlformats.org/officeDocument/2006/relationships/slideLayout" Target="../slideLayouts/slideLayout9.xm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6" name="Google Shape;146;p32"/>
          <p:cNvSpPr txBox="1"/>
          <p:nvPr/>
        </p:nvSpPr>
        <p:spPr>
          <a:xfrm>
            <a:off x="766050" y="0"/>
            <a:ext cx="7611900" cy="87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500">
                <a:solidFill>
                  <a:srgbClr val="BFAD81"/>
                </a:solidFill>
                <a:latin typeface="Encode Sans"/>
                <a:ea typeface="Encode Sans"/>
                <a:cs typeface="Encode Sans"/>
                <a:sym typeface="Encode Sans"/>
              </a:rPr>
              <a:t>UNIVERSITY OF WASHINGTON</a:t>
            </a:r>
            <a:endParaRPr sz="1500">
              <a:solidFill>
                <a:srgbClr val="BFAD81"/>
              </a:solidFill>
              <a:latin typeface="Encode Sans"/>
              <a:ea typeface="Encode Sans"/>
              <a:cs typeface="Encode Sans"/>
              <a:sym typeface="Encode Sans"/>
            </a:endParaRPr>
          </a:p>
          <a:p>
            <a:pPr marL="0" lvl="0" indent="0" algn="ctr" rtl="0">
              <a:spcBef>
                <a:spcPts val="0"/>
              </a:spcBef>
              <a:spcAft>
                <a:spcPts val="0"/>
              </a:spcAft>
              <a:buNone/>
            </a:pPr>
            <a:endParaRPr sz="1100">
              <a:solidFill>
                <a:srgbClr val="BFAD81"/>
              </a:solidFill>
              <a:latin typeface="Encode Sans"/>
              <a:ea typeface="Encode Sans"/>
              <a:cs typeface="Encode Sans"/>
              <a:sym typeface="Encode Sans"/>
            </a:endParaRPr>
          </a:p>
          <a:p>
            <a:pPr marL="0" lvl="0" indent="0" algn="ctr" rtl="0">
              <a:spcBef>
                <a:spcPts val="0"/>
              </a:spcBef>
              <a:spcAft>
                <a:spcPts val="0"/>
              </a:spcAft>
              <a:buNone/>
            </a:pPr>
            <a:r>
              <a:rPr lang="en" sz="1900" b="1">
                <a:solidFill>
                  <a:schemeClr val="lt1"/>
                </a:solidFill>
                <a:latin typeface="Encode Sans"/>
                <a:ea typeface="Encode Sans"/>
                <a:cs typeface="Encode Sans"/>
                <a:sym typeface="Encode Sans"/>
              </a:rPr>
              <a:t>GRADUATE &amp; PROFESSIONAL </a:t>
            </a:r>
            <a:endParaRPr sz="1900" b="1">
              <a:solidFill>
                <a:schemeClr val="lt1"/>
              </a:solidFill>
              <a:latin typeface="Encode Sans"/>
              <a:ea typeface="Encode Sans"/>
              <a:cs typeface="Encode Sans"/>
              <a:sym typeface="Encode Sans"/>
            </a:endParaRPr>
          </a:p>
          <a:p>
            <a:pPr marL="0" lvl="0" indent="0" algn="ctr" rtl="0">
              <a:spcBef>
                <a:spcPts val="0"/>
              </a:spcBef>
              <a:spcAft>
                <a:spcPts val="0"/>
              </a:spcAft>
              <a:buNone/>
            </a:pPr>
            <a:r>
              <a:rPr lang="en" sz="1900" b="1">
                <a:solidFill>
                  <a:schemeClr val="lt1"/>
                </a:solidFill>
                <a:latin typeface="Encode Sans"/>
                <a:ea typeface="Encode Sans"/>
                <a:cs typeface="Encode Sans"/>
                <a:sym typeface="Encode Sans"/>
              </a:rPr>
              <a:t>STUDENT SENATE</a:t>
            </a:r>
            <a:endParaRPr sz="100">
              <a:latin typeface="Source Code Pro"/>
              <a:ea typeface="Source Code Pro"/>
              <a:cs typeface="Source Code Pro"/>
              <a:sym typeface="Source Code Pro"/>
            </a:endParaRPr>
          </a:p>
          <a:p>
            <a:pPr marL="0" lvl="0" indent="0" algn="ctr" rtl="0">
              <a:spcBef>
                <a:spcPts val="0"/>
              </a:spcBef>
              <a:spcAft>
                <a:spcPts val="0"/>
              </a:spcAft>
              <a:buNone/>
            </a:pPr>
            <a:endParaRPr sz="2800" b="1">
              <a:solidFill>
                <a:schemeClr val="lt1"/>
              </a:solidFill>
              <a:latin typeface="Encode Sans"/>
              <a:ea typeface="Encode Sans"/>
              <a:cs typeface="Encode Sans"/>
              <a:sym typeface="Encode Sans"/>
            </a:endParaRPr>
          </a:p>
          <a:p>
            <a:pPr marL="0" lvl="0" indent="0" algn="ctr" rtl="0">
              <a:spcBef>
                <a:spcPts val="0"/>
              </a:spcBef>
              <a:spcAft>
                <a:spcPts val="0"/>
              </a:spcAft>
              <a:buNone/>
            </a:pPr>
            <a:endParaRPr sz="100">
              <a:latin typeface="Encode Sans"/>
              <a:ea typeface="Encode Sans"/>
              <a:cs typeface="Encode Sans"/>
              <a:sym typeface="Encode Sans"/>
            </a:endParaRPr>
          </a:p>
        </p:txBody>
      </p:sp>
      <p:sp>
        <p:nvSpPr>
          <p:cNvPr id="147" name="Google Shape;147;p32"/>
          <p:cNvSpPr txBox="1"/>
          <p:nvPr/>
        </p:nvSpPr>
        <p:spPr>
          <a:xfrm>
            <a:off x="71191" y="1048094"/>
            <a:ext cx="4341174" cy="1897575"/>
          </a:xfrm>
          <a:prstGeom prst="rect">
            <a:avLst/>
          </a:prstGeom>
          <a:noFill/>
          <a:ln>
            <a:noFill/>
          </a:ln>
        </p:spPr>
        <p:txBody>
          <a:bodyPr spcFirstLastPara="1" wrap="square" lIns="91425" tIns="91425" rIns="91425" bIns="91425" anchor="t" anchorCtr="0">
            <a:noAutofit/>
          </a:bodyPr>
          <a:lstStyle/>
          <a:p>
            <a:r>
              <a:rPr lang="en" sz="1600" b="1" err="1">
                <a:solidFill>
                  <a:srgbClr val="FFFFFF"/>
                </a:solidFill>
                <a:latin typeface="Encode Sans"/>
                <a:ea typeface="Encode Sans"/>
                <a:cs typeface="Encode Sans"/>
                <a:sym typeface="Encode Sans"/>
              </a:rPr>
              <a:t>SafeCampus</a:t>
            </a:r>
            <a:r>
              <a:rPr lang="en" sz="1600" b="1">
                <a:solidFill>
                  <a:srgbClr val="FFFFFF"/>
                </a:solidFill>
                <a:latin typeface="Encode Sans"/>
                <a:ea typeface="Encode Sans"/>
                <a:cs typeface="Encode Sans"/>
                <a:sym typeface="Encode Sans"/>
              </a:rPr>
              <a:t> (206-685-7233)</a:t>
            </a:r>
            <a:endParaRPr lang="en" sz="1600" b="1">
              <a:solidFill>
                <a:srgbClr val="FFFFFF"/>
              </a:solidFill>
              <a:latin typeface="Encode Sans"/>
              <a:ea typeface="Encode Sans"/>
              <a:cs typeface="Encode Sans"/>
            </a:endParaRPr>
          </a:p>
          <a:p>
            <a:pPr marL="0" lvl="0" indent="0" algn="l" rtl="0">
              <a:spcBef>
                <a:spcPts val="0"/>
              </a:spcBef>
              <a:spcAft>
                <a:spcPts val="0"/>
              </a:spcAft>
              <a:buNone/>
            </a:pPr>
            <a:r>
              <a:rPr lang="en" sz="1200">
                <a:solidFill>
                  <a:srgbClr val="FFFFFF"/>
                </a:solidFill>
                <a:latin typeface="Encode Sans"/>
                <a:ea typeface="Encode Sans"/>
                <a:cs typeface="Encode Sans"/>
                <a:sym typeface="Encode Sans"/>
              </a:rPr>
              <a:t>Call </a:t>
            </a:r>
            <a:r>
              <a:rPr lang="en" sz="1200" err="1">
                <a:solidFill>
                  <a:srgbClr val="FFFFFF"/>
                </a:solidFill>
                <a:latin typeface="Encode Sans"/>
                <a:ea typeface="Encode Sans"/>
                <a:cs typeface="Encode Sans"/>
                <a:sym typeface="Encode Sans"/>
              </a:rPr>
              <a:t>SafeCampus</a:t>
            </a:r>
            <a:r>
              <a:rPr lang="en" sz="1200">
                <a:solidFill>
                  <a:srgbClr val="FFFFFF"/>
                </a:solidFill>
                <a:latin typeface="Encode Sans"/>
                <a:ea typeface="Encode Sans"/>
                <a:cs typeface="Encode Sans"/>
                <a:sym typeface="Encode Sans"/>
              </a:rPr>
              <a:t> anytime to anonymously discuss safety and well-being concerns for yourself or others.</a:t>
            </a:r>
            <a:endParaRPr sz="1200">
              <a:solidFill>
                <a:srgbClr val="FFFFFF"/>
              </a:solidFill>
              <a:latin typeface="Encode Sans"/>
              <a:ea typeface="Encode Sans"/>
              <a:cs typeface="Encode Sans"/>
            </a:endParaRPr>
          </a:p>
          <a:p>
            <a:pPr marL="0" lvl="0" indent="0" algn="l" rtl="0">
              <a:spcBef>
                <a:spcPts val="0"/>
              </a:spcBef>
              <a:spcAft>
                <a:spcPts val="0"/>
              </a:spcAft>
              <a:buNone/>
            </a:pPr>
            <a:r>
              <a:rPr lang="en" sz="900" b="1">
                <a:solidFill>
                  <a:srgbClr val="FFFFFF"/>
                </a:solidFill>
                <a:latin typeface="Encode Sans"/>
                <a:ea typeface="Encode Sans"/>
                <a:cs typeface="Encode Sans"/>
                <a:sym typeface="Encode Sans"/>
                <a:hlinkClick r:id="rId3"/>
              </a:rPr>
              <a:t>https://www.washington.edu/safecampus/</a:t>
            </a:r>
            <a:endParaRPr lang="en" sz="900" b="1">
              <a:solidFill>
                <a:srgbClr val="FFFFFF"/>
              </a:solidFill>
              <a:latin typeface="Encode Sans"/>
              <a:ea typeface="Encode Sans"/>
              <a:cs typeface="Encode Sans"/>
            </a:endParaRPr>
          </a:p>
          <a:p>
            <a:pPr marL="0" lvl="0" indent="0" algn="l" rtl="0">
              <a:spcBef>
                <a:spcPts val="0"/>
              </a:spcBef>
              <a:spcAft>
                <a:spcPts val="0"/>
              </a:spcAft>
              <a:buNone/>
            </a:pPr>
            <a:endParaRPr sz="1100" b="1">
              <a:solidFill>
                <a:srgbClr val="FFFFFF"/>
              </a:solidFill>
              <a:latin typeface="Encode Sans"/>
              <a:ea typeface="Encode Sans"/>
              <a:cs typeface="Encode Sans"/>
            </a:endParaRPr>
          </a:p>
          <a:p>
            <a:pPr marL="0" lvl="0" indent="0" algn="l" rtl="0">
              <a:spcBef>
                <a:spcPts val="0"/>
              </a:spcBef>
              <a:spcAft>
                <a:spcPts val="0"/>
              </a:spcAft>
              <a:buNone/>
            </a:pPr>
            <a:r>
              <a:rPr lang="en-US" sz="1600" b="1">
                <a:solidFill>
                  <a:srgbClr val="FFFFFF"/>
                </a:solidFill>
                <a:latin typeface="Encode Sans"/>
                <a:ea typeface="Encode Sans"/>
                <a:cs typeface="Encode Sans"/>
                <a:sym typeface="Encode Sans"/>
              </a:rPr>
              <a:t>Childcare Assistance Program</a:t>
            </a:r>
            <a:endParaRPr lang="en-US" sz="1600" b="1">
              <a:solidFill>
                <a:srgbClr val="FFFFFF"/>
              </a:solidFill>
              <a:latin typeface="Encode Sans"/>
              <a:ea typeface="Encode Sans"/>
              <a:cs typeface="Encode Sans"/>
            </a:endParaRPr>
          </a:p>
          <a:p>
            <a:pPr marL="0" lvl="0" indent="0" algn="l" rtl="0">
              <a:spcBef>
                <a:spcPts val="0"/>
              </a:spcBef>
              <a:spcAft>
                <a:spcPts val="0"/>
              </a:spcAft>
              <a:buNone/>
            </a:pPr>
            <a:r>
              <a:rPr lang="en-US" sz="900" b="1">
                <a:solidFill>
                  <a:srgbClr val="FFFFFF"/>
                </a:solidFill>
                <a:latin typeface="Encode Sans"/>
                <a:ea typeface="Encode Sans"/>
                <a:cs typeface="Encode Sans"/>
                <a:sym typeface="Encode Sans"/>
                <a:hlinkClick r:id="rId4"/>
              </a:rPr>
              <a:t>https://www.washington.edu/financialaid/types-of-aid/child-care-assistance/</a:t>
            </a:r>
            <a:endParaRPr lang="en-US" sz="900" b="1">
              <a:solidFill>
                <a:srgbClr val="FFFFFF"/>
              </a:solidFill>
              <a:latin typeface="Encode Sans"/>
              <a:ea typeface="Encode Sans"/>
              <a:cs typeface="Encode Sans"/>
            </a:endParaRPr>
          </a:p>
          <a:p>
            <a:pPr marL="0" lvl="0" indent="0" algn="l" rtl="0">
              <a:spcBef>
                <a:spcPts val="0"/>
              </a:spcBef>
              <a:spcAft>
                <a:spcPts val="0"/>
              </a:spcAft>
              <a:buNone/>
            </a:pPr>
            <a:endParaRPr lang="en-US" sz="1000" b="1">
              <a:solidFill>
                <a:srgbClr val="FFFFFF"/>
              </a:solidFill>
              <a:latin typeface="Encode Sans"/>
              <a:ea typeface="Encode Sans"/>
              <a:cs typeface="Encode Sans"/>
            </a:endParaRPr>
          </a:p>
          <a:p>
            <a:pPr marL="0" lvl="0" indent="0" algn="l" rtl="0">
              <a:spcBef>
                <a:spcPts val="0"/>
              </a:spcBef>
              <a:spcAft>
                <a:spcPts val="0"/>
              </a:spcAft>
              <a:buNone/>
            </a:pPr>
            <a:endParaRPr lang="en-US" sz="900" b="1">
              <a:solidFill>
                <a:srgbClr val="FFFFFF"/>
              </a:solidFill>
              <a:latin typeface="Encode Sans"/>
            </a:endParaRPr>
          </a:p>
        </p:txBody>
      </p:sp>
      <p:pic>
        <p:nvPicPr>
          <p:cNvPr id="149" name="Google Shape;149;p32"/>
          <p:cNvPicPr preferRelativeResize="0"/>
          <p:nvPr/>
        </p:nvPicPr>
        <p:blipFill rotWithShape="1">
          <a:blip r:embed="rId5">
            <a:alphaModFix/>
          </a:blip>
          <a:srcRect l="19334" r="20507" b="33253"/>
          <a:stretch/>
        </p:blipFill>
        <p:spPr>
          <a:xfrm>
            <a:off x="3776933" y="3772878"/>
            <a:ext cx="1593904" cy="746976"/>
          </a:xfrm>
          <a:prstGeom prst="rect">
            <a:avLst/>
          </a:prstGeom>
          <a:noFill/>
          <a:ln>
            <a:noFill/>
          </a:ln>
        </p:spPr>
      </p:pic>
      <p:sp>
        <p:nvSpPr>
          <p:cNvPr id="7" name="Google Shape;145;p32">
            <a:extLst>
              <a:ext uri="{FF2B5EF4-FFF2-40B4-BE49-F238E27FC236}">
                <a16:creationId xmlns:a16="http://schemas.microsoft.com/office/drawing/2014/main" id="{D4D859C0-D21C-8DF1-3895-601F0E1CDAE7}"/>
              </a:ext>
            </a:extLst>
          </p:cNvPr>
          <p:cNvSpPr txBox="1"/>
          <p:nvPr/>
        </p:nvSpPr>
        <p:spPr>
          <a:xfrm>
            <a:off x="572902" y="3089665"/>
            <a:ext cx="3446543" cy="680580"/>
          </a:xfrm>
          <a:prstGeom prst="rect">
            <a:avLst/>
          </a:prstGeom>
          <a:noFill/>
          <a:ln>
            <a:noFill/>
          </a:ln>
        </p:spPr>
        <p:txBody>
          <a:bodyPr spcFirstLastPara="1" wrap="square" lIns="91425" tIns="91425" rIns="91425" bIns="91425" anchor="t" anchorCtr="0">
            <a:noAutofit/>
          </a:bodyPr>
          <a:lstStyle/>
          <a:p>
            <a:pPr algn="ctr"/>
            <a:r>
              <a:rPr lang="en-US" b="1">
                <a:solidFill>
                  <a:srgbClr val="7030A0"/>
                </a:solidFill>
                <a:latin typeface="Open Sans"/>
                <a:ea typeface="Open Sans"/>
                <a:cs typeface="Open Sans"/>
                <a:sym typeface="Open Sans"/>
              </a:rPr>
              <a:t>Attendance Form</a:t>
            </a:r>
            <a:r>
              <a:rPr lang="en-US" b="1">
                <a:solidFill>
                  <a:srgbClr val="7030A0"/>
                </a:solidFill>
                <a:ea typeface="Open Sans"/>
                <a:sym typeface="Open Sans"/>
              </a:rPr>
              <a:t> </a:t>
            </a:r>
            <a:endParaRPr lang="en-US" b="1">
              <a:solidFill>
                <a:srgbClr val="4B2E84"/>
              </a:solidFill>
              <a:ea typeface="Open Sans"/>
            </a:endParaRPr>
          </a:p>
          <a:p>
            <a:pPr algn="ctr"/>
            <a:r>
              <a:rPr lang="en-US" b="1">
                <a:solidFill>
                  <a:srgbClr val="7030A0"/>
                </a:solidFill>
                <a:latin typeface="Open Sans"/>
                <a:ea typeface="Open Sans"/>
                <a:cs typeface="Open Sans"/>
                <a:sym typeface="Open Sans"/>
              </a:rPr>
              <a:t>(Word of the Day: Anencephalous)</a:t>
            </a:r>
            <a:endParaRPr lang="en-US" b="1">
              <a:solidFill>
                <a:srgbClr val="7030A0"/>
              </a:solidFill>
              <a:latin typeface="Open Sans"/>
              <a:ea typeface="Open Sans"/>
              <a:cs typeface="Open Sans"/>
            </a:endParaRPr>
          </a:p>
          <a:p>
            <a:pPr algn="ctr"/>
            <a:endParaRPr lang="en-US" b="1">
              <a:solidFill>
                <a:srgbClr val="7030A0"/>
              </a:solidFill>
              <a:latin typeface="Open Sans"/>
              <a:ea typeface="Open Sans"/>
              <a:cs typeface="Open Sans"/>
            </a:endParaRPr>
          </a:p>
        </p:txBody>
      </p:sp>
      <p:sp>
        <p:nvSpPr>
          <p:cNvPr id="3" name="Google Shape;147;p32">
            <a:extLst>
              <a:ext uri="{FF2B5EF4-FFF2-40B4-BE49-F238E27FC236}">
                <a16:creationId xmlns:a16="http://schemas.microsoft.com/office/drawing/2014/main" id="{4D51E514-4B01-9482-1E94-B2B7BF697352}"/>
              </a:ext>
            </a:extLst>
          </p:cNvPr>
          <p:cNvSpPr txBox="1"/>
          <p:nvPr/>
        </p:nvSpPr>
        <p:spPr>
          <a:xfrm>
            <a:off x="5282727" y="1048097"/>
            <a:ext cx="3858120" cy="1897573"/>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600" b="1">
                <a:solidFill>
                  <a:srgbClr val="FFFFFF"/>
                </a:solidFill>
                <a:latin typeface="Encode Sans"/>
                <a:ea typeface="Encode Sans"/>
                <a:cs typeface="Encode Sans"/>
                <a:sym typeface="Encode Sans"/>
              </a:rPr>
              <a:t>UW Food Pantry</a:t>
            </a:r>
            <a:endParaRPr lang="en-US" sz="1600" b="1">
              <a:solidFill>
                <a:srgbClr val="FFFFFF"/>
              </a:solidFill>
              <a:latin typeface="Encode Sans"/>
              <a:ea typeface="Encode Sans"/>
              <a:cs typeface="Encode Sans"/>
            </a:endParaRPr>
          </a:p>
          <a:p>
            <a:pPr marL="0" lvl="0" indent="0" algn="l" rtl="0">
              <a:spcBef>
                <a:spcPts val="0"/>
              </a:spcBef>
              <a:spcAft>
                <a:spcPts val="0"/>
              </a:spcAft>
              <a:buNone/>
            </a:pPr>
            <a:r>
              <a:rPr lang="en-US" sz="900" b="1">
                <a:solidFill>
                  <a:srgbClr val="FFFFFF"/>
                </a:solidFill>
                <a:latin typeface="Encode Sans"/>
                <a:ea typeface="Encode Sans"/>
                <a:cs typeface="Encode Sans"/>
                <a:sym typeface="Encode Sans"/>
                <a:hlinkClick r:id="rId6"/>
              </a:rPr>
              <a:t>https://www.washington.edu/anyhungryhusky/the-uw-food-pantry/</a:t>
            </a:r>
            <a:endParaRPr lang="en-US" sz="900" b="1">
              <a:solidFill>
                <a:srgbClr val="FFFFFF"/>
              </a:solidFill>
              <a:latin typeface="Encode Sans"/>
              <a:ea typeface="Encode Sans"/>
              <a:cs typeface="Encode Sans"/>
            </a:endParaRPr>
          </a:p>
          <a:p>
            <a:endParaRPr lang="en-US" sz="900" b="1">
              <a:solidFill>
                <a:srgbClr val="FFFFFF"/>
              </a:solidFill>
              <a:latin typeface="Encode Sans"/>
              <a:ea typeface="Encode Sans"/>
              <a:cs typeface="Encode Sans"/>
            </a:endParaRPr>
          </a:p>
          <a:p>
            <a:r>
              <a:rPr lang="en-US" sz="1600" b="1">
                <a:solidFill>
                  <a:srgbClr val="FFFFFF"/>
                </a:solidFill>
                <a:latin typeface="Encode Sans"/>
              </a:rPr>
              <a:t>Student Technology Loan Program </a:t>
            </a:r>
          </a:p>
          <a:p>
            <a:r>
              <a:rPr lang="en-US" sz="1200">
                <a:solidFill>
                  <a:srgbClr val="FFFFFF"/>
                </a:solidFill>
                <a:latin typeface="Encode Sans"/>
              </a:rPr>
              <a:t>The Student Technology Loan Program (STLP) is a free, student-led program that supports the academic technology needs of UW Seattle students</a:t>
            </a:r>
          </a:p>
          <a:p>
            <a:r>
              <a:rPr lang="en" sz="900" b="1">
                <a:solidFill>
                  <a:srgbClr val="FFFFFF"/>
                </a:solidFill>
                <a:latin typeface="Encode Sans"/>
                <a:hlinkClick r:id="rId7"/>
              </a:rPr>
              <a:t>https://stlp.uw.edu/</a:t>
            </a:r>
            <a:r>
              <a:rPr lang="en" sz="900" b="1">
                <a:solidFill>
                  <a:srgbClr val="FFFFFF"/>
                </a:solidFill>
                <a:latin typeface="Encode Sans"/>
              </a:rPr>
              <a:t> </a:t>
            </a:r>
            <a:endParaRPr lang="en-US" sz="900" b="1">
              <a:solidFill>
                <a:srgbClr val="FFFFFF"/>
              </a:solidFill>
              <a:latin typeface="Encode Sans"/>
            </a:endParaRPr>
          </a:p>
          <a:p>
            <a:endParaRPr lang="en-US" sz="1000" b="1">
              <a:solidFill>
                <a:srgbClr val="FFFFFF"/>
              </a:solidFill>
              <a:latin typeface="Encode Sans"/>
              <a:ea typeface="Encode Sans"/>
              <a:cs typeface="Encode Sans"/>
            </a:endParaRPr>
          </a:p>
          <a:p>
            <a:endParaRPr lang="en-US" sz="1000" b="1">
              <a:solidFill>
                <a:srgbClr val="FFFFFF"/>
              </a:solidFill>
              <a:latin typeface="Encode Sans"/>
              <a:ea typeface="Encode Sans"/>
              <a:cs typeface="Encode Sans"/>
            </a:endParaRPr>
          </a:p>
        </p:txBody>
      </p:sp>
      <p:sp>
        <p:nvSpPr>
          <p:cNvPr id="8" name="TextBox 7">
            <a:extLst>
              <a:ext uri="{FF2B5EF4-FFF2-40B4-BE49-F238E27FC236}">
                <a16:creationId xmlns:a16="http://schemas.microsoft.com/office/drawing/2014/main" id="{A1DF83EC-B482-9309-B198-369AAA719644}"/>
              </a:ext>
            </a:extLst>
          </p:cNvPr>
          <p:cNvSpPr txBox="1"/>
          <p:nvPr/>
        </p:nvSpPr>
        <p:spPr>
          <a:xfrm>
            <a:off x="5602060" y="3880757"/>
            <a:ext cx="3539218"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solidFill>
                  <a:srgbClr val="7030A0"/>
                </a:solidFill>
                <a:latin typeface="Open Sans"/>
                <a:ea typeface="Open Sans"/>
                <a:cs typeface="Open Sans"/>
              </a:rPr>
              <a:t>Attendance Form Link: </a:t>
            </a:r>
          </a:p>
          <a:p>
            <a:pPr algn="ctr"/>
            <a:r>
              <a:rPr lang="en-US">
                <a:solidFill>
                  <a:srgbClr val="7030A0"/>
                </a:solidFill>
                <a:ea typeface="Open Sans"/>
                <a:hlinkClick r:id="rId8"/>
              </a:rPr>
              <a:t>https://forms.office.com/r/0H2uAp9dkS</a:t>
            </a:r>
            <a:r>
              <a:rPr lang="en-US">
                <a:solidFill>
                  <a:srgbClr val="7030A0"/>
                </a:solidFill>
                <a:ea typeface="Open Sans"/>
              </a:rPr>
              <a:t> </a:t>
            </a:r>
            <a:endParaRPr lang="en-US"/>
          </a:p>
        </p:txBody>
      </p:sp>
      <p:pic>
        <p:nvPicPr>
          <p:cNvPr id="2" name="Picture 1" descr="A qr code on a white background&#10;&#10;AI-generated content may be incorrect.">
            <a:extLst>
              <a:ext uri="{FF2B5EF4-FFF2-40B4-BE49-F238E27FC236}">
                <a16:creationId xmlns:a16="http://schemas.microsoft.com/office/drawing/2014/main" id="{15B85199-1DFD-AC47-A46F-272B3716B1B3}"/>
              </a:ext>
            </a:extLst>
          </p:cNvPr>
          <p:cNvPicPr>
            <a:picLocks noChangeAspect="1"/>
          </p:cNvPicPr>
          <p:nvPr/>
        </p:nvPicPr>
        <p:blipFill>
          <a:blip r:embed="rId9"/>
          <a:stretch>
            <a:fillRect/>
          </a:stretch>
        </p:blipFill>
        <p:spPr>
          <a:xfrm>
            <a:off x="1546225" y="3703638"/>
            <a:ext cx="1257300" cy="1228725"/>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0FCEF0-286F-F04D-B321-36876E982F55}"/>
              </a:ext>
            </a:extLst>
          </p:cNvPr>
          <p:cNvSpPr>
            <a:spLocks noGrp="1"/>
          </p:cNvSpPr>
          <p:nvPr>
            <p:ph type="title"/>
          </p:nvPr>
        </p:nvSpPr>
        <p:spPr/>
        <p:txBody>
          <a:bodyPr/>
          <a:lstStyle/>
          <a:p>
            <a:r>
              <a:rPr lang="en-US"/>
              <a:t>GPSS Karaoke Night </a:t>
            </a:r>
          </a:p>
        </p:txBody>
      </p:sp>
      <p:sp>
        <p:nvSpPr>
          <p:cNvPr id="3" name="Subtitle 2">
            <a:extLst>
              <a:ext uri="{FF2B5EF4-FFF2-40B4-BE49-F238E27FC236}">
                <a16:creationId xmlns:a16="http://schemas.microsoft.com/office/drawing/2014/main" id="{488A38A7-A3A2-B320-AA22-376E4F6826BF}"/>
              </a:ext>
            </a:extLst>
          </p:cNvPr>
          <p:cNvSpPr>
            <a:spLocks noGrp="1"/>
          </p:cNvSpPr>
          <p:nvPr>
            <p:ph type="subTitle" idx="1"/>
          </p:nvPr>
        </p:nvSpPr>
        <p:spPr/>
        <p:txBody>
          <a:bodyPr/>
          <a:lstStyle/>
          <a:p>
            <a:r>
              <a:rPr lang="en-US"/>
              <a:t>Friday 4/25 </a:t>
            </a:r>
          </a:p>
          <a:p>
            <a:r>
              <a:rPr lang="en-US"/>
              <a:t>5-7 PM</a:t>
            </a:r>
          </a:p>
          <a:p>
            <a:r>
              <a:rPr lang="en-US"/>
              <a:t>HUB 314</a:t>
            </a:r>
          </a:p>
        </p:txBody>
      </p:sp>
      <p:sp>
        <p:nvSpPr>
          <p:cNvPr id="5" name="Slide Number Placeholder 4">
            <a:extLst>
              <a:ext uri="{FF2B5EF4-FFF2-40B4-BE49-F238E27FC236}">
                <a16:creationId xmlns:a16="http://schemas.microsoft.com/office/drawing/2014/main" id="{8BDE9199-F91B-FCB5-C01B-5963CC9EA95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a:t>10</a:t>
            </a:fld>
            <a:endParaRPr lang="en"/>
          </a:p>
        </p:txBody>
      </p:sp>
      <p:pic>
        <p:nvPicPr>
          <p:cNvPr id="4" name="Picture 3" descr="A poster for a karaoke night&#10;&#10;AI-generated content may be incorrect.">
            <a:extLst>
              <a:ext uri="{FF2B5EF4-FFF2-40B4-BE49-F238E27FC236}">
                <a16:creationId xmlns:a16="http://schemas.microsoft.com/office/drawing/2014/main" id="{E2DD6FE5-4D9A-C112-3099-8F9908D3CB07}"/>
              </a:ext>
            </a:extLst>
          </p:cNvPr>
          <p:cNvPicPr>
            <a:picLocks noChangeAspect="1"/>
          </p:cNvPicPr>
          <p:nvPr/>
        </p:nvPicPr>
        <p:blipFill>
          <a:blip r:embed="rId2"/>
          <a:stretch>
            <a:fillRect/>
          </a:stretch>
        </p:blipFill>
        <p:spPr>
          <a:xfrm>
            <a:off x="4942761" y="0"/>
            <a:ext cx="3973354" cy="5143500"/>
          </a:xfrm>
          <a:prstGeom prst="rect">
            <a:avLst/>
          </a:prstGeom>
        </p:spPr>
      </p:pic>
    </p:spTree>
    <p:extLst>
      <p:ext uri="{BB962C8B-B14F-4D97-AF65-F5344CB8AC3E}">
        <p14:creationId xmlns:p14="http://schemas.microsoft.com/office/powerpoint/2010/main" val="2764349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D197F3-4683-09AE-AD6F-F6B2901D91E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E9AEE65-8ECE-7CE2-06AD-7100661D153A}"/>
              </a:ext>
            </a:extLst>
          </p:cNvPr>
          <p:cNvSpPr>
            <a:spLocks noGrp="1"/>
          </p:cNvSpPr>
          <p:nvPr>
            <p:ph type="title"/>
          </p:nvPr>
        </p:nvSpPr>
        <p:spPr/>
        <p:txBody>
          <a:bodyPr/>
          <a:lstStyle/>
          <a:p>
            <a:r>
              <a:rPr lang="en-US"/>
              <a:t>UW GPSS @ Mariners</a:t>
            </a:r>
          </a:p>
        </p:txBody>
      </p:sp>
      <p:sp>
        <p:nvSpPr>
          <p:cNvPr id="3" name="Subtitle 2">
            <a:extLst>
              <a:ext uri="{FF2B5EF4-FFF2-40B4-BE49-F238E27FC236}">
                <a16:creationId xmlns:a16="http://schemas.microsoft.com/office/drawing/2014/main" id="{2D0B2E21-9B46-504C-482E-6FFEEBC103EC}"/>
              </a:ext>
            </a:extLst>
          </p:cNvPr>
          <p:cNvSpPr>
            <a:spLocks noGrp="1"/>
          </p:cNvSpPr>
          <p:nvPr>
            <p:ph type="subTitle" idx="1"/>
          </p:nvPr>
        </p:nvSpPr>
        <p:spPr/>
        <p:txBody>
          <a:bodyPr/>
          <a:lstStyle/>
          <a:p>
            <a:r>
              <a:rPr lang="en-US"/>
              <a:t>Sunday 4/27</a:t>
            </a:r>
          </a:p>
          <a:p>
            <a:r>
              <a:rPr lang="en-US"/>
              <a:t>1:10 PM</a:t>
            </a:r>
          </a:p>
          <a:p>
            <a:r>
              <a:rPr lang="en-US"/>
              <a:t>T-Mobile </a:t>
            </a:r>
          </a:p>
        </p:txBody>
      </p:sp>
      <p:sp>
        <p:nvSpPr>
          <p:cNvPr id="5" name="Slide Number Placeholder 4">
            <a:extLst>
              <a:ext uri="{FF2B5EF4-FFF2-40B4-BE49-F238E27FC236}">
                <a16:creationId xmlns:a16="http://schemas.microsoft.com/office/drawing/2014/main" id="{CA440A6F-21BA-5DE3-BFE2-BE5562E9751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a:t>11</a:t>
            </a:fld>
            <a:endParaRPr lang="en"/>
          </a:p>
        </p:txBody>
      </p:sp>
      <p:pic>
        <p:nvPicPr>
          <p:cNvPr id="6" name="Picture 5" descr="A poster for a college sports event&#10;&#10;AI-generated content may be incorrect.">
            <a:extLst>
              <a:ext uri="{FF2B5EF4-FFF2-40B4-BE49-F238E27FC236}">
                <a16:creationId xmlns:a16="http://schemas.microsoft.com/office/drawing/2014/main" id="{3B6F02BB-95A0-2C0E-E597-1C3CEC9DAE68}"/>
              </a:ext>
            </a:extLst>
          </p:cNvPr>
          <p:cNvPicPr>
            <a:picLocks noChangeAspect="1"/>
          </p:cNvPicPr>
          <p:nvPr/>
        </p:nvPicPr>
        <p:blipFill>
          <a:blip r:embed="rId2"/>
          <a:stretch>
            <a:fillRect/>
          </a:stretch>
        </p:blipFill>
        <p:spPr>
          <a:xfrm>
            <a:off x="4784010" y="0"/>
            <a:ext cx="3973354" cy="5143500"/>
          </a:xfrm>
          <a:prstGeom prst="rect">
            <a:avLst/>
          </a:prstGeom>
        </p:spPr>
      </p:pic>
    </p:spTree>
    <p:extLst>
      <p:ext uri="{BB962C8B-B14F-4D97-AF65-F5344CB8AC3E}">
        <p14:creationId xmlns:p14="http://schemas.microsoft.com/office/powerpoint/2010/main" val="24496951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71FA76-0E99-6317-625E-C0392E9A86D8}"/>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688E7FB2-8389-D930-8300-D114F78558F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a:t>12</a:t>
            </a:fld>
            <a:endParaRPr lang="en"/>
          </a:p>
        </p:txBody>
      </p:sp>
      <p:pic>
        <p:nvPicPr>
          <p:cNvPr id="4" name="Picture 3" descr="A poster for a board game&#10;&#10;AI-generated content may be incorrect.">
            <a:extLst>
              <a:ext uri="{FF2B5EF4-FFF2-40B4-BE49-F238E27FC236}">
                <a16:creationId xmlns:a16="http://schemas.microsoft.com/office/drawing/2014/main" id="{9C7CD338-C87A-C0FF-3E88-4DBE0682DBF2}"/>
              </a:ext>
            </a:extLst>
          </p:cNvPr>
          <p:cNvPicPr>
            <a:picLocks noChangeAspect="1"/>
          </p:cNvPicPr>
          <p:nvPr/>
        </p:nvPicPr>
        <p:blipFill>
          <a:blip r:embed="rId2"/>
          <a:stretch>
            <a:fillRect/>
          </a:stretch>
        </p:blipFill>
        <p:spPr>
          <a:xfrm>
            <a:off x="4942760" y="0"/>
            <a:ext cx="3973354" cy="5143500"/>
          </a:xfrm>
          <a:prstGeom prst="rect">
            <a:avLst/>
          </a:prstGeom>
        </p:spPr>
      </p:pic>
      <p:pic>
        <p:nvPicPr>
          <p:cNvPr id="11" name="Picture 10" descr="A poster for a global connect&#10;&#10;AI-generated content may be incorrect.">
            <a:extLst>
              <a:ext uri="{FF2B5EF4-FFF2-40B4-BE49-F238E27FC236}">
                <a16:creationId xmlns:a16="http://schemas.microsoft.com/office/drawing/2014/main" id="{BBB17E61-F6E9-AAEC-960D-3906F54F4E62}"/>
              </a:ext>
            </a:extLst>
          </p:cNvPr>
          <p:cNvPicPr>
            <a:picLocks noChangeAspect="1"/>
          </p:cNvPicPr>
          <p:nvPr/>
        </p:nvPicPr>
        <p:blipFill>
          <a:blip r:embed="rId3"/>
          <a:stretch>
            <a:fillRect/>
          </a:stretch>
        </p:blipFill>
        <p:spPr>
          <a:xfrm>
            <a:off x="228600" y="0"/>
            <a:ext cx="4114800" cy="5143500"/>
          </a:xfrm>
          <a:prstGeom prst="rect">
            <a:avLst/>
          </a:prstGeom>
        </p:spPr>
      </p:pic>
    </p:spTree>
    <p:extLst>
      <p:ext uri="{BB962C8B-B14F-4D97-AF65-F5344CB8AC3E}">
        <p14:creationId xmlns:p14="http://schemas.microsoft.com/office/powerpoint/2010/main" val="6304534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1CBD8E-0969-B565-0583-FA98ED3AF8B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CF5DDD8-14BA-CBA3-F598-81E108D1927C}"/>
              </a:ext>
            </a:extLst>
          </p:cNvPr>
          <p:cNvSpPr>
            <a:spLocks noGrp="1"/>
          </p:cNvSpPr>
          <p:nvPr>
            <p:ph type="title"/>
          </p:nvPr>
        </p:nvSpPr>
        <p:spPr/>
        <p:txBody>
          <a:bodyPr/>
          <a:lstStyle/>
          <a:p>
            <a:r>
              <a:rPr lang="en-US" sz="4000"/>
              <a:t>TESTIMONY &amp; TEA TIME! </a:t>
            </a:r>
          </a:p>
        </p:txBody>
      </p:sp>
      <p:sp>
        <p:nvSpPr>
          <p:cNvPr id="3" name="Subtitle 2">
            <a:extLst>
              <a:ext uri="{FF2B5EF4-FFF2-40B4-BE49-F238E27FC236}">
                <a16:creationId xmlns:a16="http://schemas.microsoft.com/office/drawing/2014/main" id="{78724D74-21B0-AABB-B34C-51AA5A952082}"/>
              </a:ext>
            </a:extLst>
          </p:cNvPr>
          <p:cNvSpPr>
            <a:spLocks noGrp="1"/>
          </p:cNvSpPr>
          <p:nvPr>
            <p:ph type="subTitle" idx="1"/>
          </p:nvPr>
        </p:nvSpPr>
        <p:spPr/>
        <p:txBody>
          <a:bodyPr/>
          <a:lstStyle/>
          <a:p>
            <a:r>
              <a:rPr lang="en-US"/>
              <a:t>Tuesday 4/29</a:t>
            </a:r>
          </a:p>
          <a:p>
            <a:r>
              <a:rPr lang="en-US"/>
              <a:t>5:45-7 PM</a:t>
            </a:r>
          </a:p>
          <a:p>
            <a:r>
              <a:rPr lang="en-US"/>
              <a:t>HUB 315</a:t>
            </a:r>
          </a:p>
        </p:txBody>
      </p:sp>
      <p:sp>
        <p:nvSpPr>
          <p:cNvPr id="5" name="Slide Number Placeholder 4">
            <a:extLst>
              <a:ext uri="{FF2B5EF4-FFF2-40B4-BE49-F238E27FC236}">
                <a16:creationId xmlns:a16="http://schemas.microsoft.com/office/drawing/2014/main" id="{1E808E61-134C-8200-9E48-1914D3F6A2C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a:t>13</a:t>
            </a:fld>
            <a:endParaRPr lang="en"/>
          </a:p>
        </p:txBody>
      </p:sp>
      <p:pic>
        <p:nvPicPr>
          <p:cNvPr id="6" name="Picture 5" descr="A poster for a tea party&#10;&#10;AI-generated content may be incorrect.">
            <a:extLst>
              <a:ext uri="{FF2B5EF4-FFF2-40B4-BE49-F238E27FC236}">
                <a16:creationId xmlns:a16="http://schemas.microsoft.com/office/drawing/2014/main" id="{DF8243DD-2DAF-E8D7-BF8D-095867FC459A}"/>
              </a:ext>
            </a:extLst>
          </p:cNvPr>
          <p:cNvPicPr>
            <a:picLocks noChangeAspect="1"/>
          </p:cNvPicPr>
          <p:nvPr/>
        </p:nvPicPr>
        <p:blipFill>
          <a:blip r:embed="rId2"/>
          <a:stretch>
            <a:fillRect/>
          </a:stretch>
        </p:blipFill>
        <p:spPr>
          <a:xfrm>
            <a:off x="4784725" y="0"/>
            <a:ext cx="4114800" cy="5143500"/>
          </a:xfrm>
          <a:prstGeom prst="rect">
            <a:avLst/>
          </a:prstGeom>
        </p:spPr>
      </p:pic>
    </p:spTree>
    <p:extLst>
      <p:ext uri="{BB962C8B-B14F-4D97-AF65-F5344CB8AC3E}">
        <p14:creationId xmlns:p14="http://schemas.microsoft.com/office/powerpoint/2010/main" val="29612977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872FFA-AC47-840A-A195-7A60D612E76D}"/>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F5086CF-DB1A-F8BB-C07B-F9EECC5DEA9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a:t>14</a:t>
            </a:fld>
            <a:endParaRPr lang="en"/>
          </a:p>
        </p:txBody>
      </p:sp>
      <p:pic>
        <p:nvPicPr>
          <p:cNvPr id="2" name="Picture 1" descr="A poster for a virtual coworking space&#10;&#10;AI-generated content may be incorrect.">
            <a:extLst>
              <a:ext uri="{FF2B5EF4-FFF2-40B4-BE49-F238E27FC236}">
                <a16:creationId xmlns:a16="http://schemas.microsoft.com/office/drawing/2014/main" id="{B250E5F9-E410-955D-B182-A30880E371DB}"/>
              </a:ext>
            </a:extLst>
          </p:cNvPr>
          <p:cNvPicPr>
            <a:picLocks noChangeAspect="1"/>
          </p:cNvPicPr>
          <p:nvPr/>
        </p:nvPicPr>
        <p:blipFill>
          <a:blip r:embed="rId2"/>
          <a:stretch>
            <a:fillRect/>
          </a:stretch>
        </p:blipFill>
        <p:spPr>
          <a:xfrm>
            <a:off x="228600" y="0"/>
            <a:ext cx="4114800" cy="5143500"/>
          </a:xfrm>
          <a:prstGeom prst="rect">
            <a:avLst/>
          </a:prstGeom>
        </p:spPr>
      </p:pic>
      <p:pic>
        <p:nvPicPr>
          <p:cNvPr id="3" name="Picture 2" descr="A poster for a workshop&#10;&#10;AI-generated content may be incorrect.">
            <a:extLst>
              <a:ext uri="{FF2B5EF4-FFF2-40B4-BE49-F238E27FC236}">
                <a16:creationId xmlns:a16="http://schemas.microsoft.com/office/drawing/2014/main" id="{F3920169-195F-3767-438B-31BEDA61BA47}"/>
              </a:ext>
            </a:extLst>
          </p:cNvPr>
          <p:cNvPicPr>
            <a:picLocks noChangeAspect="1"/>
          </p:cNvPicPr>
          <p:nvPr/>
        </p:nvPicPr>
        <p:blipFill>
          <a:blip r:embed="rId3"/>
          <a:stretch>
            <a:fillRect/>
          </a:stretch>
        </p:blipFill>
        <p:spPr>
          <a:xfrm>
            <a:off x="4886056" y="1"/>
            <a:ext cx="3857625" cy="5143500"/>
          </a:xfrm>
          <a:prstGeom prst="rect">
            <a:avLst/>
          </a:prstGeom>
        </p:spPr>
      </p:pic>
    </p:spTree>
    <p:extLst>
      <p:ext uri="{BB962C8B-B14F-4D97-AF65-F5344CB8AC3E}">
        <p14:creationId xmlns:p14="http://schemas.microsoft.com/office/powerpoint/2010/main" val="14413942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F7C199-54D8-756A-81D8-091FF55D00C6}"/>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C752A1E3-67B4-DBE3-1694-CDF5D2EC769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a:t>15</a:t>
            </a:fld>
            <a:endParaRPr lang="en"/>
          </a:p>
        </p:txBody>
      </p:sp>
      <p:pic>
        <p:nvPicPr>
          <p:cNvPr id="4" name="Picture 3" descr="A poster for a dance class&#10;&#10;AI-generated content may be incorrect.">
            <a:extLst>
              <a:ext uri="{FF2B5EF4-FFF2-40B4-BE49-F238E27FC236}">
                <a16:creationId xmlns:a16="http://schemas.microsoft.com/office/drawing/2014/main" id="{AE1A886F-BB66-16D4-6823-55E38151E5EB}"/>
              </a:ext>
            </a:extLst>
          </p:cNvPr>
          <p:cNvPicPr>
            <a:picLocks noChangeAspect="1"/>
          </p:cNvPicPr>
          <p:nvPr/>
        </p:nvPicPr>
        <p:blipFill>
          <a:blip r:embed="rId2"/>
          <a:stretch>
            <a:fillRect/>
          </a:stretch>
        </p:blipFill>
        <p:spPr>
          <a:xfrm>
            <a:off x="2285388" y="0"/>
            <a:ext cx="5117168" cy="5143500"/>
          </a:xfrm>
          <a:prstGeom prst="rect">
            <a:avLst/>
          </a:prstGeom>
        </p:spPr>
      </p:pic>
    </p:spTree>
    <p:extLst>
      <p:ext uri="{BB962C8B-B14F-4D97-AF65-F5344CB8AC3E}">
        <p14:creationId xmlns:p14="http://schemas.microsoft.com/office/powerpoint/2010/main" val="23620122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067D7B-0F55-AA46-6843-D793B68D621F}"/>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6FBA6BE-C9BF-2884-94EC-2BCA2AC3CF9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a:t>16</a:t>
            </a:fld>
            <a:endParaRPr lang="en"/>
          </a:p>
        </p:txBody>
      </p:sp>
      <p:sp>
        <p:nvSpPr>
          <p:cNvPr id="6" name="TextBox 5">
            <a:extLst>
              <a:ext uri="{FF2B5EF4-FFF2-40B4-BE49-F238E27FC236}">
                <a16:creationId xmlns:a16="http://schemas.microsoft.com/office/drawing/2014/main" id="{077FBDC4-2A7B-957B-2E05-72CA9E644581}"/>
              </a:ext>
            </a:extLst>
          </p:cNvPr>
          <p:cNvSpPr txBox="1"/>
          <p:nvPr/>
        </p:nvSpPr>
        <p:spPr>
          <a:xfrm>
            <a:off x="273543" y="970818"/>
            <a:ext cx="4297350" cy="34778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a:solidFill>
                  <a:srgbClr val="FFFFFF"/>
                </a:solidFill>
                <a:latin typeface="Encode Sans"/>
              </a:rPr>
              <a:t>GPSS Drag Show</a:t>
            </a:r>
          </a:p>
          <a:p>
            <a:endParaRPr lang="en-US" sz="2800" b="1">
              <a:solidFill>
                <a:srgbClr val="FFFFFF"/>
              </a:solidFill>
              <a:latin typeface="Encode Sans"/>
            </a:endParaRPr>
          </a:p>
          <a:p>
            <a:r>
              <a:rPr lang="en-US" sz="1600" b="1">
                <a:solidFill>
                  <a:srgbClr val="FFFFFF"/>
                </a:solidFill>
                <a:latin typeface="Encode Sans"/>
              </a:rPr>
              <a:t>Date: May 9th 2025, from 6:00-8:00 pm </a:t>
            </a:r>
          </a:p>
          <a:p>
            <a:endParaRPr lang="en-US" sz="1600">
              <a:solidFill>
                <a:srgbClr val="FFFFFF"/>
              </a:solidFill>
              <a:latin typeface="Encode Sans"/>
            </a:endParaRPr>
          </a:p>
          <a:p>
            <a:r>
              <a:rPr lang="en-US" sz="1600">
                <a:solidFill>
                  <a:srgbClr val="FFFFFF"/>
                </a:solidFill>
                <a:latin typeface="Encode Sans"/>
              </a:rPr>
              <a:t>Location: ECC Theater</a:t>
            </a:r>
          </a:p>
          <a:p>
            <a:endParaRPr lang="en-US" sz="1600">
              <a:solidFill>
                <a:srgbClr val="FFFFFF"/>
              </a:solidFill>
              <a:latin typeface="Encode Sans"/>
            </a:endParaRPr>
          </a:p>
          <a:p>
            <a:r>
              <a:rPr lang="en-US" sz="1600">
                <a:solidFill>
                  <a:srgbClr val="FFFFFF"/>
                </a:solidFill>
                <a:latin typeface="Encode Sans"/>
              </a:rPr>
              <a:t>Performers: Kylie Mooncakes, Dion Dior and  – more announced on Instagram</a:t>
            </a:r>
          </a:p>
          <a:p>
            <a:endParaRPr lang="en-US" sz="1600">
              <a:solidFill>
                <a:srgbClr val="FFFFFF"/>
              </a:solidFill>
              <a:latin typeface="Encode Sans"/>
            </a:endParaRPr>
          </a:p>
          <a:p>
            <a:r>
              <a:rPr lang="en-US" sz="1600">
                <a:solidFill>
                  <a:srgbClr val="FFFFFF"/>
                </a:solidFill>
                <a:latin typeface="Encode Sans"/>
              </a:rPr>
              <a:t>RSVP: </a:t>
            </a:r>
            <a:r>
              <a:rPr lang="en-US" sz="1600">
                <a:solidFill>
                  <a:srgbClr val="FFFFFF"/>
                </a:solidFill>
              </a:rPr>
              <a:t>https://forms.office.com/r/mRCmB2SSzw</a:t>
            </a:r>
            <a:endParaRPr lang="en-US" sz="1600">
              <a:solidFill>
                <a:srgbClr val="FFFFFF"/>
              </a:solidFill>
              <a:latin typeface="Encode Sans"/>
            </a:endParaRPr>
          </a:p>
          <a:p>
            <a:endParaRPr lang="en-US" sz="1600">
              <a:solidFill>
                <a:srgbClr val="FFFFFF"/>
              </a:solidFill>
              <a:latin typeface="Encode Sans"/>
            </a:endParaRPr>
          </a:p>
        </p:txBody>
      </p:sp>
      <p:pic>
        <p:nvPicPr>
          <p:cNvPr id="2" name="Picture 1" descr="A poster of a person with a pink background&#10;&#10;AI-generated content may be incorrect.">
            <a:extLst>
              <a:ext uri="{FF2B5EF4-FFF2-40B4-BE49-F238E27FC236}">
                <a16:creationId xmlns:a16="http://schemas.microsoft.com/office/drawing/2014/main" id="{3F66E6EA-EEEF-E7B1-D1A7-48C0EE69A4F8}"/>
              </a:ext>
            </a:extLst>
          </p:cNvPr>
          <p:cNvPicPr>
            <a:picLocks noChangeAspect="1"/>
          </p:cNvPicPr>
          <p:nvPr/>
        </p:nvPicPr>
        <p:blipFill>
          <a:blip r:embed="rId3"/>
          <a:stretch>
            <a:fillRect/>
          </a:stretch>
        </p:blipFill>
        <p:spPr>
          <a:xfrm>
            <a:off x="4636681" y="0"/>
            <a:ext cx="4114800" cy="5143500"/>
          </a:xfrm>
          <a:prstGeom prst="rect">
            <a:avLst/>
          </a:prstGeom>
        </p:spPr>
      </p:pic>
      <p:pic>
        <p:nvPicPr>
          <p:cNvPr id="4" name="Picture 3" descr="A qr code on a white background&#10;&#10;AI-generated content may be incorrect.">
            <a:extLst>
              <a:ext uri="{FF2B5EF4-FFF2-40B4-BE49-F238E27FC236}">
                <a16:creationId xmlns:a16="http://schemas.microsoft.com/office/drawing/2014/main" id="{10D0547E-3B03-FDBE-BE08-FA01CC1E49DF}"/>
              </a:ext>
            </a:extLst>
          </p:cNvPr>
          <p:cNvPicPr>
            <a:picLocks noChangeAspect="1"/>
          </p:cNvPicPr>
          <p:nvPr/>
        </p:nvPicPr>
        <p:blipFill>
          <a:blip r:embed="rId4"/>
          <a:stretch>
            <a:fillRect/>
          </a:stretch>
        </p:blipFill>
        <p:spPr>
          <a:xfrm flipH="1">
            <a:off x="7725440" y="87275"/>
            <a:ext cx="954272" cy="959590"/>
          </a:xfrm>
          <a:prstGeom prst="rect">
            <a:avLst/>
          </a:prstGeom>
        </p:spPr>
      </p:pic>
    </p:spTree>
    <p:extLst>
      <p:ext uri="{BB962C8B-B14F-4D97-AF65-F5344CB8AC3E}">
        <p14:creationId xmlns:p14="http://schemas.microsoft.com/office/powerpoint/2010/main" val="24516075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02BC81-9333-087C-64DB-B5DECA68C636}"/>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884C84E-4F11-B540-8453-4239EB3935A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a:t>17</a:t>
            </a:fld>
            <a:endParaRPr lang="en"/>
          </a:p>
        </p:txBody>
      </p:sp>
      <p:sp>
        <p:nvSpPr>
          <p:cNvPr id="6" name="TextBox 5">
            <a:extLst>
              <a:ext uri="{FF2B5EF4-FFF2-40B4-BE49-F238E27FC236}">
                <a16:creationId xmlns:a16="http://schemas.microsoft.com/office/drawing/2014/main" id="{3D626C28-2F96-FD56-087F-ED85562397F7}"/>
              </a:ext>
            </a:extLst>
          </p:cNvPr>
          <p:cNvSpPr txBox="1"/>
          <p:nvPr/>
        </p:nvSpPr>
        <p:spPr>
          <a:xfrm>
            <a:off x="273543" y="1285365"/>
            <a:ext cx="4297350" cy="329320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solidFill>
                  <a:srgbClr val="FFFFFF"/>
                </a:solidFill>
                <a:latin typeface="Encode Sans"/>
              </a:rPr>
              <a:t>Interdisciplinary Graduate Research Symposium</a:t>
            </a:r>
          </a:p>
          <a:p>
            <a:endParaRPr lang="en-US" sz="2800" b="1">
              <a:solidFill>
                <a:srgbClr val="FFFFFF"/>
              </a:solidFill>
              <a:latin typeface="Encode Sans"/>
            </a:endParaRPr>
          </a:p>
          <a:p>
            <a:r>
              <a:rPr lang="en-US" sz="1600" b="1">
                <a:solidFill>
                  <a:srgbClr val="FFFFFF"/>
                </a:solidFill>
                <a:latin typeface="Encode Sans"/>
              </a:rPr>
              <a:t>Date: May 28th 2025 from 12:00-4:00 pm </a:t>
            </a:r>
          </a:p>
          <a:p>
            <a:endParaRPr lang="en-US" sz="1600">
              <a:solidFill>
                <a:srgbClr val="FFFFFF"/>
              </a:solidFill>
              <a:latin typeface="Encode Sans"/>
            </a:endParaRPr>
          </a:p>
          <a:p>
            <a:r>
              <a:rPr lang="en-US" sz="1600">
                <a:solidFill>
                  <a:srgbClr val="FFFFFF"/>
                </a:solidFill>
                <a:latin typeface="Encode Sans"/>
              </a:rPr>
              <a:t>Location: HUB Ballroom (2nd Floor)</a:t>
            </a:r>
          </a:p>
          <a:p>
            <a:endParaRPr lang="en-US" sz="1600">
              <a:solidFill>
                <a:srgbClr val="FFFFFF"/>
              </a:solidFill>
              <a:latin typeface="Encode Sans"/>
            </a:endParaRPr>
          </a:p>
          <a:p>
            <a:r>
              <a:rPr lang="en-US" sz="1600">
                <a:solidFill>
                  <a:srgbClr val="FFFFFF"/>
                </a:solidFill>
                <a:latin typeface="Encode Sans"/>
              </a:rPr>
              <a:t>New Deadline: </a:t>
            </a:r>
            <a:r>
              <a:rPr lang="en-US" sz="1600" b="1">
                <a:solidFill>
                  <a:srgbClr val="FFFFFF"/>
                </a:solidFill>
                <a:latin typeface="Encode Sans"/>
              </a:rPr>
              <a:t>May 4th, 2025</a:t>
            </a:r>
            <a:r>
              <a:rPr lang="en-US" sz="1600">
                <a:solidFill>
                  <a:srgbClr val="FFFFFF"/>
                </a:solidFill>
                <a:latin typeface="Encode Sans"/>
              </a:rPr>
              <a:t> at 11:59 PM</a:t>
            </a:r>
          </a:p>
        </p:txBody>
      </p:sp>
      <p:pic>
        <p:nvPicPr>
          <p:cNvPr id="2" name="Picture 1" descr="A poster for a event&#10;&#10;AI-generated content may be incorrect.">
            <a:extLst>
              <a:ext uri="{FF2B5EF4-FFF2-40B4-BE49-F238E27FC236}">
                <a16:creationId xmlns:a16="http://schemas.microsoft.com/office/drawing/2014/main" id="{831C65A5-4567-D15A-5FD5-4EB25319E901}"/>
              </a:ext>
            </a:extLst>
          </p:cNvPr>
          <p:cNvPicPr>
            <a:picLocks noChangeAspect="1"/>
          </p:cNvPicPr>
          <p:nvPr/>
        </p:nvPicPr>
        <p:blipFill>
          <a:blip r:embed="rId3"/>
          <a:stretch>
            <a:fillRect/>
          </a:stretch>
        </p:blipFill>
        <p:spPr>
          <a:xfrm>
            <a:off x="4636681" y="0"/>
            <a:ext cx="4114800" cy="5143500"/>
          </a:xfrm>
          <a:prstGeom prst="rect">
            <a:avLst/>
          </a:prstGeom>
        </p:spPr>
      </p:pic>
    </p:spTree>
    <p:extLst>
      <p:ext uri="{BB962C8B-B14F-4D97-AF65-F5344CB8AC3E}">
        <p14:creationId xmlns:p14="http://schemas.microsoft.com/office/powerpoint/2010/main" val="40895978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133517A-7046-3BD8-B48B-B5471CD9B9F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a:t>18</a:t>
            </a:fld>
            <a:endParaRPr lang="en"/>
          </a:p>
        </p:txBody>
      </p:sp>
      <p:sp>
        <p:nvSpPr>
          <p:cNvPr id="6" name="TextBox 5">
            <a:extLst>
              <a:ext uri="{FF2B5EF4-FFF2-40B4-BE49-F238E27FC236}">
                <a16:creationId xmlns:a16="http://schemas.microsoft.com/office/drawing/2014/main" id="{65158CBC-822F-7D8F-474A-62BEA0ACA771}"/>
              </a:ext>
            </a:extLst>
          </p:cNvPr>
          <p:cNvSpPr txBox="1"/>
          <p:nvPr/>
        </p:nvSpPr>
        <p:spPr>
          <a:xfrm>
            <a:off x="273543" y="1285365"/>
            <a:ext cx="4297350" cy="329320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solidFill>
                  <a:srgbClr val="FFFFFF"/>
                </a:solidFill>
                <a:latin typeface="Encode Sans"/>
              </a:rPr>
              <a:t>Interdisciplinary Graduate Research Symposium</a:t>
            </a:r>
          </a:p>
          <a:p>
            <a:endParaRPr lang="en-US" sz="2800" b="1">
              <a:solidFill>
                <a:srgbClr val="FFFFFF"/>
              </a:solidFill>
              <a:latin typeface="Encode Sans"/>
            </a:endParaRPr>
          </a:p>
          <a:p>
            <a:r>
              <a:rPr lang="en-US" sz="1600" b="1">
                <a:solidFill>
                  <a:srgbClr val="FFFFFF"/>
                </a:solidFill>
                <a:latin typeface="Encode Sans"/>
              </a:rPr>
              <a:t>Date: May 28th 2025 from 12:00-4:00 pm </a:t>
            </a:r>
          </a:p>
          <a:p>
            <a:endParaRPr lang="en-US" sz="1600">
              <a:solidFill>
                <a:srgbClr val="FFFFFF"/>
              </a:solidFill>
              <a:latin typeface="Encode Sans"/>
            </a:endParaRPr>
          </a:p>
          <a:p>
            <a:r>
              <a:rPr lang="en-US" sz="1600">
                <a:solidFill>
                  <a:srgbClr val="FFFFFF"/>
                </a:solidFill>
                <a:latin typeface="Encode Sans"/>
              </a:rPr>
              <a:t>Location: HUB Ballroom (2nd Floor)</a:t>
            </a:r>
          </a:p>
          <a:p>
            <a:endParaRPr lang="en-US" sz="1600">
              <a:solidFill>
                <a:srgbClr val="FFFFFF"/>
              </a:solidFill>
              <a:latin typeface="Encode Sans"/>
            </a:endParaRPr>
          </a:p>
          <a:p>
            <a:r>
              <a:rPr lang="en-US" sz="1600">
                <a:solidFill>
                  <a:srgbClr val="FFFFFF"/>
                </a:solidFill>
                <a:latin typeface="Encode Sans"/>
              </a:rPr>
              <a:t>New Deadline: </a:t>
            </a:r>
            <a:r>
              <a:rPr lang="en-US" sz="1600" b="1">
                <a:solidFill>
                  <a:srgbClr val="FFFFFF"/>
                </a:solidFill>
                <a:latin typeface="Encode Sans"/>
              </a:rPr>
              <a:t>May 4th, 2025</a:t>
            </a:r>
            <a:r>
              <a:rPr lang="en-US" sz="1600">
                <a:solidFill>
                  <a:srgbClr val="FFFFFF"/>
                </a:solidFill>
                <a:latin typeface="Encode Sans"/>
              </a:rPr>
              <a:t> at 11:59 PM</a:t>
            </a:r>
          </a:p>
        </p:txBody>
      </p:sp>
      <p:pic>
        <p:nvPicPr>
          <p:cNvPr id="4" name="Picture 3" descr="A black and white text on a black background&#10;&#10;AI-generated content may be incorrect.">
            <a:extLst>
              <a:ext uri="{FF2B5EF4-FFF2-40B4-BE49-F238E27FC236}">
                <a16:creationId xmlns:a16="http://schemas.microsoft.com/office/drawing/2014/main" id="{613FBDB9-AF79-02BB-0659-15989EF056B3}"/>
              </a:ext>
            </a:extLst>
          </p:cNvPr>
          <p:cNvPicPr>
            <a:picLocks noChangeAspect="1"/>
          </p:cNvPicPr>
          <p:nvPr/>
        </p:nvPicPr>
        <p:blipFill>
          <a:blip r:embed="rId3"/>
          <a:stretch>
            <a:fillRect/>
          </a:stretch>
        </p:blipFill>
        <p:spPr>
          <a:xfrm>
            <a:off x="4636681" y="0"/>
            <a:ext cx="4114800" cy="5143500"/>
          </a:xfrm>
          <a:prstGeom prst="rect">
            <a:avLst/>
          </a:prstGeom>
        </p:spPr>
      </p:pic>
    </p:spTree>
    <p:extLst>
      <p:ext uri="{BB962C8B-B14F-4D97-AF65-F5344CB8AC3E}">
        <p14:creationId xmlns:p14="http://schemas.microsoft.com/office/powerpoint/2010/main" val="2652978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ard with text and a cartoon character&#10;&#10;AI-generated content may be incorrect.">
            <a:extLst>
              <a:ext uri="{FF2B5EF4-FFF2-40B4-BE49-F238E27FC236}">
                <a16:creationId xmlns:a16="http://schemas.microsoft.com/office/drawing/2014/main" id="{B628599C-863A-EE2B-4DEE-70871865E0F9}"/>
              </a:ext>
            </a:extLst>
          </p:cNvPr>
          <p:cNvPicPr>
            <a:picLocks noChangeAspect="1"/>
          </p:cNvPicPr>
          <p:nvPr/>
        </p:nvPicPr>
        <p:blipFill>
          <a:blip r:embed="rId2"/>
          <a:stretch>
            <a:fillRect/>
          </a:stretch>
        </p:blipFill>
        <p:spPr>
          <a:xfrm>
            <a:off x="2796810" y="3175"/>
            <a:ext cx="3359880" cy="5168900"/>
          </a:xfrm>
          <a:prstGeom prst="rect">
            <a:avLst/>
          </a:prstGeom>
          <a:noFill/>
        </p:spPr>
      </p:pic>
      <p:sp>
        <p:nvSpPr>
          <p:cNvPr id="3" name="Slide Number Placeholder 2" hidden="1">
            <a:extLst>
              <a:ext uri="{FF2B5EF4-FFF2-40B4-BE49-F238E27FC236}">
                <a16:creationId xmlns:a16="http://schemas.microsoft.com/office/drawing/2014/main" id="{F002EBE4-8471-4F39-5695-1B8E1014AEBD}"/>
              </a:ext>
            </a:extLst>
          </p:cNvPr>
          <p:cNvSpPr>
            <a:spLocks noGrp="1"/>
          </p:cNvSpPr>
          <p:nvPr>
            <p:ph type="sldNum" idx="12"/>
          </p:nvPr>
        </p:nvSpPr>
        <p:spPr/>
        <p:txBody>
          <a:bodyPr/>
          <a:lstStyle/>
          <a:p>
            <a:pPr marL="0" lvl="0" indent="0" algn="r" rtl="0">
              <a:spcBef>
                <a:spcPts val="0"/>
              </a:spcBef>
              <a:spcAft>
                <a:spcPts val="600"/>
              </a:spcAft>
              <a:buNone/>
            </a:pPr>
            <a:fld id="{00000000-1234-1234-1234-123412341234}" type="slidenum">
              <a:rPr lang="en"/>
              <a:pPr marL="0" lvl="0" indent="0" algn="r" rtl="0">
                <a:spcBef>
                  <a:spcPts val="0"/>
                </a:spcBef>
                <a:spcAft>
                  <a:spcPts val="600"/>
                </a:spcAft>
                <a:buNone/>
              </a:pPr>
              <a:t>19</a:t>
            </a:fld>
            <a:endParaRPr lang="en"/>
          </a:p>
        </p:txBody>
      </p:sp>
    </p:spTree>
    <p:extLst>
      <p:ext uri="{BB962C8B-B14F-4D97-AF65-F5344CB8AC3E}">
        <p14:creationId xmlns:p14="http://schemas.microsoft.com/office/powerpoint/2010/main" val="20729446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p33"/>
          <p:cNvSpPr txBox="1">
            <a:spLocks noGrp="1"/>
          </p:cNvSpPr>
          <p:nvPr>
            <p:ph type="title"/>
          </p:nvPr>
        </p:nvSpPr>
        <p:spPr>
          <a:xfrm>
            <a:off x="430800" y="1889700"/>
            <a:ext cx="8282400" cy="1516500"/>
          </a:xfrm>
          <a:prstGeom prst="rect">
            <a:avLst/>
          </a:prstGeom>
        </p:spPr>
        <p:txBody>
          <a:bodyPr spcFirstLastPara="1" wrap="square" lIns="95050" tIns="95050" rIns="95050" bIns="95050" anchor="ctr" anchorCtr="0">
            <a:noAutofit/>
          </a:bodyPr>
          <a:lstStyle/>
          <a:p>
            <a:pPr marL="0" lvl="0" indent="0" algn="ctr" rtl="0">
              <a:spcBef>
                <a:spcPts val="0"/>
              </a:spcBef>
              <a:spcAft>
                <a:spcPts val="0"/>
              </a:spcAft>
              <a:buNone/>
            </a:pPr>
            <a:r>
              <a:rPr lang="en" sz="4800" b="1">
                <a:latin typeface="Encode Sans"/>
                <a:ea typeface="Encode Sans"/>
                <a:cs typeface="Encode Sans"/>
                <a:sym typeface="Encode Sans"/>
              </a:rPr>
              <a:t>Call To Order</a:t>
            </a:r>
            <a:endParaRPr sz="4800" b="1">
              <a:latin typeface="Encode Sans"/>
              <a:ea typeface="Encode Sans"/>
              <a:cs typeface="Encode Sans"/>
              <a:sym typeface="Encode Sans"/>
            </a:endParaRPr>
          </a:p>
        </p:txBody>
      </p:sp>
      <p:sp>
        <p:nvSpPr>
          <p:cNvPr id="156" name="Google Shape;156;p33"/>
          <p:cNvSpPr txBox="1"/>
          <p:nvPr/>
        </p:nvSpPr>
        <p:spPr>
          <a:xfrm>
            <a:off x="8148300" y="0"/>
            <a:ext cx="995700" cy="487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1800" b="1">
                <a:solidFill>
                  <a:schemeClr val="lt1"/>
                </a:solidFill>
                <a:latin typeface="Encode Sans"/>
                <a:ea typeface="Encode Sans"/>
                <a:cs typeface="Encode Sans"/>
                <a:sym typeface="Encode Sans"/>
              </a:rPr>
              <a:t>1 min</a:t>
            </a:r>
            <a:endParaRPr sz="1800">
              <a:latin typeface="Source Code Pro"/>
              <a:ea typeface="Source Code Pro"/>
              <a:cs typeface="Source Code Pro"/>
              <a:sym typeface="Source Code Pro"/>
            </a:endParaRPr>
          </a:p>
        </p:txBody>
      </p:sp>
      <p:sp>
        <p:nvSpPr>
          <p:cNvPr id="157" name="Google Shape;157;p33"/>
          <p:cNvSpPr txBox="1">
            <a:spLocks noGrp="1"/>
          </p:cNvSpPr>
          <p:nvPr>
            <p:ph type="sldNum" idx="12"/>
          </p:nvPr>
        </p:nvSpPr>
        <p:spPr>
          <a:xfrm>
            <a:off x="8472458" y="4663217"/>
            <a:ext cx="548700" cy="393600"/>
          </a:xfrm>
          <a:prstGeom prst="rect">
            <a:avLst/>
          </a:prstGeom>
        </p:spPr>
        <p:txBody>
          <a:bodyPr spcFirstLastPara="1" wrap="square" lIns="95050" tIns="95050" rIns="95050" bIns="95050" anchor="ctr" anchorCtr="0">
            <a:noAutofit/>
          </a:bodyPr>
          <a:lstStyle/>
          <a:p>
            <a:pPr marL="0" lvl="0" indent="0" algn="r" rtl="0">
              <a:spcBef>
                <a:spcPts val="0"/>
              </a:spcBef>
              <a:spcAft>
                <a:spcPts val="0"/>
              </a:spcAft>
              <a:buNone/>
            </a:pPr>
            <a:fld id="{00000000-1234-1234-1234-123412341234}" type="slidenum">
              <a:rPr lang="en" dirty="0">
                <a:solidFill>
                  <a:schemeClr val="lt1"/>
                </a:solidFill>
              </a:rPr>
              <a:t>2</a:t>
            </a:fld>
            <a:endParaRPr>
              <a:solidFill>
                <a:schemeClr val="lt1"/>
              </a:solidFill>
            </a:endParaRPr>
          </a:p>
        </p:txBody>
      </p:sp>
      <p:pic>
        <p:nvPicPr>
          <p:cNvPr id="2" name="Picture 1" descr="A close-up of a logo&#10;&#10;AI-generated content may be incorrect.">
            <a:extLst>
              <a:ext uri="{FF2B5EF4-FFF2-40B4-BE49-F238E27FC236}">
                <a16:creationId xmlns:a16="http://schemas.microsoft.com/office/drawing/2014/main" id="{508E8A66-3CF4-2E15-108A-C0561F6B91AD}"/>
              </a:ext>
            </a:extLst>
          </p:cNvPr>
          <p:cNvPicPr>
            <a:picLocks noChangeAspect="1"/>
          </p:cNvPicPr>
          <p:nvPr/>
        </p:nvPicPr>
        <p:blipFill>
          <a:blip r:embed="rId3"/>
          <a:stretch>
            <a:fillRect/>
          </a:stretch>
        </p:blipFill>
        <p:spPr>
          <a:xfrm>
            <a:off x="1457738" y="3569790"/>
            <a:ext cx="6526697" cy="1573722"/>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331BA6F7-4DB6-0772-F383-A048C9324C94}"/>
              </a:ext>
            </a:extLst>
          </p:cNvPr>
          <p:cNvSpPr>
            <a:spLocks noGrp="1"/>
          </p:cNvSpPr>
          <p:nvPr>
            <p:ph type="sldNum" idx="12"/>
          </p:nvPr>
        </p:nvSpPr>
        <p:spPr/>
        <p:txBody>
          <a:bodyPr/>
          <a:lstStyle/>
          <a:p>
            <a:fld id="{466312E8-DD9E-4DE7-9654-0AFFD99CDFCD}" type="slidenum">
              <a:rPr lang="en-US" smtClean="0"/>
              <a:t>20</a:t>
            </a:fld>
            <a:endParaRPr lang="en-US"/>
          </a:p>
        </p:txBody>
      </p:sp>
      <p:pic>
        <p:nvPicPr>
          <p:cNvPr id="8" name="Picture 7" descr="A poster with a feather pen and a book&#10;&#10;AI-generated content may be incorrect.">
            <a:extLst>
              <a:ext uri="{FF2B5EF4-FFF2-40B4-BE49-F238E27FC236}">
                <a16:creationId xmlns:a16="http://schemas.microsoft.com/office/drawing/2014/main" id="{6F72368E-40C5-716E-C476-3A5C96990135}"/>
              </a:ext>
            </a:extLst>
          </p:cNvPr>
          <p:cNvPicPr>
            <a:picLocks noChangeAspect="1"/>
          </p:cNvPicPr>
          <p:nvPr/>
        </p:nvPicPr>
        <p:blipFill>
          <a:blip r:embed="rId2"/>
          <a:stretch>
            <a:fillRect/>
          </a:stretch>
        </p:blipFill>
        <p:spPr>
          <a:xfrm>
            <a:off x="2585323" y="0"/>
            <a:ext cx="3973354" cy="5143500"/>
          </a:xfrm>
          <a:prstGeom prst="rect">
            <a:avLst/>
          </a:prstGeom>
        </p:spPr>
      </p:pic>
    </p:spTree>
    <p:extLst>
      <p:ext uri="{BB962C8B-B14F-4D97-AF65-F5344CB8AC3E}">
        <p14:creationId xmlns:p14="http://schemas.microsoft.com/office/powerpoint/2010/main" val="17503436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267165D1-3214-B14C-73E4-1D9DC5607059}"/>
              </a:ext>
            </a:extLst>
          </p:cNvPr>
          <p:cNvSpPr>
            <a:spLocks noGrp="1"/>
          </p:cNvSpPr>
          <p:nvPr>
            <p:ph type="sldNum" idx="12"/>
          </p:nvPr>
        </p:nvSpPr>
        <p:spPr/>
        <p:txBody>
          <a:bodyPr/>
          <a:lstStyle/>
          <a:p>
            <a:fld id="{466312E8-DD9E-4DE7-9654-0AFFD99CDFCD}" type="slidenum">
              <a:rPr lang="en-US" smtClean="0"/>
              <a:t>21</a:t>
            </a:fld>
            <a:endParaRPr lang="en-US"/>
          </a:p>
        </p:txBody>
      </p:sp>
      <p:pic>
        <p:nvPicPr>
          <p:cNvPr id="8" name="Picture 7" descr="A water fountain in front of a building&#10;&#10;AI-generated content may be incorrect.">
            <a:extLst>
              <a:ext uri="{FF2B5EF4-FFF2-40B4-BE49-F238E27FC236}">
                <a16:creationId xmlns:a16="http://schemas.microsoft.com/office/drawing/2014/main" id="{CD7B439D-C448-54E1-9672-9B65B3D4DAC6}"/>
              </a:ext>
            </a:extLst>
          </p:cNvPr>
          <p:cNvPicPr>
            <a:picLocks noChangeAspect="1"/>
          </p:cNvPicPr>
          <p:nvPr/>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40740641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33">
          <a:extLst>
            <a:ext uri="{FF2B5EF4-FFF2-40B4-BE49-F238E27FC236}">
              <a16:creationId xmlns:a16="http://schemas.microsoft.com/office/drawing/2014/main" id="{51087488-9F6F-327B-6B8E-56E49D5AB89A}"/>
            </a:ext>
          </a:extLst>
        </p:cNvPr>
        <p:cNvGrpSpPr/>
        <p:nvPr/>
      </p:nvGrpSpPr>
      <p:grpSpPr>
        <a:xfrm>
          <a:off x="0" y="0"/>
          <a:ext cx="0" cy="0"/>
          <a:chOff x="0" y="0"/>
          <a:chExt cx="0" cy="0"/>
        </a:xfrm>
      </p:grpSpPr>
      <p:sp>
        <p:nvSpPr>
          <p:cNvPr id="534" name="Google Shape;534;p67">
            <a:extLst>
              <a:ext uri="{FF2B5EF4-FFF2-40B4-BE49-F238E27FC236}">
                <a16:creationId xmlns:a16="http://schemas.microsoft.com/office/drawing/2014/main" id="{35471DE0-A54D-DED6-8FBA-E5DA0822110E}"/>
              </a:ext>
            </a:extLst>
          </p:cNvPr>
          <p:cNvSpPr txBox="1">
            <a:spLocks noGrp="1"/>
          </p:cNvSpPr>
          <p:nvPr>
            <p:ph type="title"/>
          </p:nvPr>
        </p:nvSpPr>
        <p:spPr>
          <a:xfrm>
            <a:off x="110760" y="1889700"/>
            <a:ext cx="8861520" cy="1516500"/>
          </a:xfrm>
          <a:prstGeom prst="rect">
            <a:avLst/>
          </a:prstGeom>
        </p:spPr>
        <p:txBody>
          <a:bodyPr spcFirstLastPara="1" wrap="square" lIns="95050" tIns="95050" rIns="95050" bIns="95050" anchor="ctr" anchorCtr="0">
            <a:noAutofit/>
          </a:bodyPr>
          <a:lstStyle/>
          <a:p>
            <a:r>
              <a:rPr lang="en" sz="2800" b="1">
                <a:solidFill>
                  <a:srgbClr val="FFFFFF"/>
                </a:solidFill>
                <a:latin typeface="Encode Sans"/>
                <a:cs typeface="Arial"/>
                <a:sym typeface="Encode Sans"/>
              </a:rPr>
              <a:t>Student Regent</a:t>
            </a:r>
            <a:endParaRPr lang="en-US"/>
          </a:p>
        </p:txBody>
      </p:sp>
      <p:sp>
        <p:nvSpPr>
          <p:cNvPr id="535" name="Google Shape;535;p67">
            <a:extLst>
              <a:ext uri="{FF2B5EF4-FFF2-40B4-BE49-F238E27FC236}">
                <a16:creationId xmlns:a16="http://schemas.microsoft.com/office/drawing/2014/main" id="{75CA5296-6E09-E498-2433-4876AD5EB5E7}"/>
              </a:ext>
            </a:extLst>
          </p:cNvPr>
          <p:cNvSpPr txBox="1"/>
          <p:nvPr/>
        </p:nvSpPr>
        <p:spPr>
          <a:xfrm>
            <a:off x="8148300" y="0"/>
            <a:ext cx="995700" cy="487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1800" b="1">
                <a:solidFill>
                  <a:schemeClr val="lt1"/>
                </a:solidFill>
                <a:latin typeface="Encode Sans"/>
                <a:ea typeface="Encode Sans"/>
                <a:cs typeface="Encode Sans"/>
                <a:sym typeface="Encode Sans"/>
              </a:rPr>
              <a:t>10 min</a:t>
            </a:r>
            <a:endParaRPr lang="en-US" sz="1800">
              <a:solidFill>
                <a:schemeClr val="lt1"/>
              </a:solidFill>
              <a:latin typeface="Source Code Pro"/>
              <a:ea typeface="Source Code Pro"/>
              <a:cs typeface="Source Code Pro"/>
            </a:endParaRPr>
          </a:p>
        </p:txBody>
      </p:sp>
      <p:sp>
        <p:nvSpPr>
          <p:cNvPr id="536" name="Google Shape;536;p67">
            <a:extLst>
              <a:ext uri="{FF2B5EF4-FFF2-40B4-BE49-F238E27FC236}">
                <a16:creationId xmlns:a16="http://schemas.microsoft.com/office/drawing/2014/main" id="{C301D5C2-3314-B876-1992-6421E16171DF}"/>
              </a:ext>
            </a:extLst>
          </p:cNvPr>
          <p:cNvSpPr txBox="1">
            <a:spLocks noGrp="1"/>
          </p:cNvSpPr>
          <p:nvPr>
            <p:ph type="sldNum" idx="12"/>
          </p:nvPr>
        </p:nvSpPr>
        <p:spPr>
          <a:xfrm>
            <a:off x="8472458" y="4663217"/>
            <a:ext cx="548700" cy="393600"/>
          </a:xfrm>
          <a:prstGeom prst="rect">
            <a:avLst/>
          </a:prstGeom>
        </p:spPr>
        <p:txBody>
          <a:bodyPr spcFirstLastPara="1" wrap="square" lIns="95050" tIns="95050" rIns="95050" bIns="95050" anchor="ctr" anchorCtr="0">
            <a:noAutofit/>
          </a:bodyPr>
          <a:lstStyle/>
          <a:p>
            <a:pPr marL="0" lvl="0" indent="0" algn="r" rtl="0">
              <a:spcBef>
                <a:spcPts val="0"/>
              </a:spcBef>
              <a:spcAft>
                <a:spcPts val="0"/>
              </a:spcAft>
              <a:buNone/>
            </a:pPr>
            <a:fld id="{00000000-1234-1234-1234-123412341234}" type="slidenum">
              <a:rPr lang="en">
                <a:solidFill>
                  <a:schemeClr val="lt1"/>
                </a:solidFill>
              </a:rPr>
              <a:t>22</a:t>
            </a:fld>
            <a:endParaRPr>
              <a:solidFill>
                <a:schemeClr val="lt1"/>
              </a:solidFill>
            </a:endParaRPr>
          </a:p>
        </p:txBody>
      </p:sp>
      <p:pic>
        <p:nvPicPr>
          <p:cNvPr id="3" name="Picture 2" descr="A close-up of a logo&#10;&#10;AI-generated content may be incorrect.">
            <a:extLst>
              <a:ext uri="{FF2B5EF4-FFF2-40B4-BE49-F238E27FC236}">
                <a16:creationId xmlns:a16="http://schemas.microsoft.com/office/drawing/2014/main" id="{CF7D57DC-7EA5-BC56-E32F-535FC0138508}"/>
              </a:ext>
            </a:extLst>
          </p:cNvPr>
          <p:cNvPicPr>
            <a:picLocks noChangeAspect="1"/>
          </p:cNvPicPr>
          <p:nvPr/>
        </p:nvPicPr>
        <p:blipFill>
          <a:blip r:embed="rId3"/>
          <a:stretch>
            <a:fillRect/>
          </a:stretch>
        </p:blipFill>
        <p:spPr>
          <a:xfrm>
            <a:off x="1457738" y="3569790"/>
            <a:ext cx="6526697" cy="1573722"/>
          </a:xfrm>
          <a:prstGeom prst="rect">
            <a:avLst/>
          </a:prstGeom>
        </p:spPr>
      </p:pic>
    </p:spTree>
    <p:extLst>
      <p:ext uri="{BB962C8B-B14F-4D97-AF65-F5344CB8AC3E}">
        <p14:creationId xmlns:p14="http://schemas.microsoft.com/office/powerpoint/2010/main" val="10203754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33">
          <a:extLst>
            <a:ext uri="{FF2B5EF4-FFF2-40B4-BE49-F238E27FC236}">
              <a16:creationId xmlns:a16="http://schemas.microsoft.com/office/drawing/2014/main" id="{B0A4DFC4-787D-1720-54AD-A18F24A133B7}"/>
            </a:ext>
          </a:extLst>
        </p:cNvPr>
        <p:cNvGrpSpPr/>
        <p:nvPr/>
      </p:nvGrpSpPr>
      <p:grpSpPr>
        <a:xfrm>
          <a:off x="0" y="0"/>
          <a:ext cx="0" cy="0"/>
          <a:chOff x="0" y="0"/>
          <a:chExt cx="0" cy="0"/>
        </a:xfrm>
      </p:grpSpPr>
      <p:sp>
        <p:nvSpPr>
          <p:cNvPr id="534" name="Google Shape;534;p67">
            <a:extLst>
              <a:ext uri="{FF2B5EF4-FFF2-40B4-BE49-F238E27FC236}">
                <a16:creationId xmlns:a16="http://schemas.microsoft.com/office/drawing/2014/main" id="{5F86C778-ED24-62F5-43DC-1F874D665175}"/>
              </a:ext>
            </a:extLst>
          </p:cNvPr>
          <p:cNvSpPr txBox="1">
            <a:spLocks noGrp="1"/>
          </p:cNvSpPr>
          <p:nvPr>
            <p:ph type="title"/>
          </p:nvPr>
        </p:nvSpPr>
        <p:spPr>
          <a:xfrm>
            <a:off x="110760" y="1889700"/>
            <a:ext cx="8861520" cy="1516500"/>
          </a:xfrm>
          <a:prstGeom prst="rect">
            <a:avLst/>
          </a:prstGeom>
        </p:spPr>
        <p:txBody>
          <a:bodyPr spcFirstLastPara="1" wrap="square" lIns="95050" tIns="95050" rIns="95050" bIns="95050" anchor="ctr" anchorCtr="0">
            <a:noAutofit/>
          </a:bodyPr>
          <a:lstStyle/>
          <a:p>
            <a:r>
              <a:rPr lang="en" sz="2800" b="1">
                <a:solidFill>
                  <a:srgbClr val="FFFFFF"/>
                </a:solidFill>
                <a:latin typeface="Encode Sans"/>
                <a:cs typeface="Arial"/>
                <a:sym typeface="Encode Sans"/>
              </a:rPr>
              <a:t>GPSS AY25-26 Election Meeting </a:t>
            </a:r>
            <a:endParaRPr lang="en-US"/>
          </a:p>
        </p:txBody>
      </p:sp>
      <p:sp>
        <p:nvSpPr>
          <p:cNvPr id="535" name="Google Shape;535;p67">
            <a:extLst>
              <a:ext uri="{FF2B5EF4-FFF2-40B4-BE49-F238E27FC236}">
                <a16:creationId xmlns:a16="http://schemas.microsoft.com/office/drawing/2014/main" id="{CB3085BB-8859-6FDB-029D-DEFBE2F550CD}"/>
              </a:ext>
            </a:extLst>
          </p:cNvPr>
          <p:cNvSpPr txBox="1"/>
          <p:nvPr/>
        </p:nvSpPr>
        <p:spPr>
          <a:xfrm>
            <a:off x="8148300" y="0"/>
            <a:ext cx="995700" cy="487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1800" b="1">
                <a:solidFill>
                  <a:schemeClr val="lt1"/>
                </a:solidFill>
                <a:latin typeface="Encode Sans"/>
                <a:ea typeface="Encode Sans"/>
                <a:cs typeface="Encode Sans"/>
                <a:sym typeface="Encode Sans"/>
              </a:rPr>
              <a:t>5 min</a:t>
            </a:r>
            <a:endParaRPr lang="en-US" sz="1800">
              <a:solidFill>
                <a:schemeClr val="lt1"/>
              </a:solidFill>
              <a:latin typeface="Source Code Pro"/>
              <a:ea typeface="Source Code Pro"/>
              <a:cs typeface="Source Code Pro"/>
            </a:endParaRPr>
          </a:p>
        </p:txBody>
      </p:sp>
      <p:sp>
        <p:nvSpPr>
          <p:cNvPr id="536" name="Google Shape;536;p67">
            <a:extLst>
              <a:ext uri="{FF2B5EF4-FFF2-40B4-BE49-F238E27FC236}">
                <a16:creationId xmlns:a16="http://schemas.microsoft.com/office/drawing/2014/main" id="{8B98C515-3C34-1E0B-EA30-D599DA6C78B2}"/>
              </a:ext>
            </a:extLst>
          </p:cNvPr>
          <p:cNvSpPr txBox="1">
            <a:spLocks noGrp="1"/>
          </p:cNvSpPr>
          <p:nvPr>
            <p:ph type="sldNum" idx="12"/>
          </p:nvPr>
        </p:nvSpPr>
        <p:spPr>
          <a:xfrm>
            <a:off x="8472458" y="4663217"/>
            <a:ext cx="548700" cy="393600"/>
          </a:xfrm>
          <a:prstGeom prst="rect">
            <a:avLst/>
          </a:prstGeom>
        </p:spPr>
        <p:txBody>
          <a:bodyPr spcFirstLastPara="1" wrap="square" lIns="95050" tIns="95050" rIns="95050" bIns="95050" anchor="ctr" anchorCtr="0">
            <a:noAutofit/>
          </a:bodyPr>
          <a:lstStyle/>
          <a:p>
            <a:pPr marL="0" lvl="0" indent="0" algn="r" rtl="0">
              <a:spcBef>
                <a:spcPts val="0"/>
              </a:spcBef>
              <a:spcAft>
                <a:spcPts val="0"/>
              </a:spcAft>
              <a:buNone/>
            </a:pPr>
            <a:fld id="{00000000-1234-1234-1234-123412341234}" type="slidenum">
              <a:rPr lang="en">
                <a:solidFill>
                  <a:schemeClr val="lt1"/>
                </a:solidFill>
              </a:rPr>
              <a:t>23</a:t>
            </a:fld>
            <a:endParaRPr>
              <a:solidFill>
                <a:schemeClr val="lt1"/>
              </a:solidFill>
            </a:endParaRPr>
          </a:p>
        </p:txBody>
      </p:sp>
      <p:pic>
        <p:nvPicPr>
          <p:cNvPr id="3" name="Picture 2" descr="A close-up of a logo&#10;&#10;AI-generated content may be incorrect.">
            <a:extLst>
              <a:ext uri="{FF2B5EF4-FFF2-40B4-BE49-F238E27FC236}">
                <a16:creationId xmlns:a16="http://schemas.microsoft.com/office/drawing/2014/main" id="{03514B24-70C9-0D9B-251B-F597B76E3D53}"/>
              </a:ext>
            </a:extLst>
          </p:cNvPr>
          <p:cNvPicPr>
            <a:picLocks noChangeAspect="1"/>
          </p:cNvPicPr>
          <p:nvPr/>
        </p:nvPicPr>
        <p:blipFill>
          <a:blip r:embed="rId3"/>
          <a:stretch>
            <a:fillRect/>
          </a:stretch>
        </p:blipFill>
        <p:spPr>
          <a:xfrm>
            <a:off x="1457738" y="3569790"/>
            <a:ext cx="6526697" cy="1573722"/>
          </a:xfrm>
          <a:prstGeom prst="rect">
            <a:avLst/>
          </a:prstGeom>
        </p:spPr>
      </p:pic>
    </p:spTree>
    <p:extLst>
      <p:ext uri="{BB962C8B-B14F-4D97-AF65-F5344CB8AC3E}">
        <p14:creationId xmlns:p14="http://schemas.microsoft.com/office/powerpoint/2010/main" val="28001861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33">
          <a:extLst>
            <a:ext uri="{FF2B5EF4-FFF2-40B4-BE49-F238E27FC236}">
              <a16:creationId xmlns:a16="http://schemas.microsoft.com/office/drawing/2014/main" id="{4C44B4D7-BF80-D98C-E228-DBAFD85B000E}"/>
            </a:ext>
          </a:extLst>
        </p:cNvPr>
        <p:cNvGrpSpPr/>
        <p:nvPr/>
      </p:nvGrpSpPr>
      <p:grpSpPr>
        <a:xfrm>
          <a:off x="0" y="0"/>
          <a:ext cx="0" cy="0"/>
          <a:chOff x="0" y="0"/>
          <a:chExt cx="0" cy="0"/>
        </a:xfrm>
      </p:grpSpPr>
      <p:sp>
        <p:nvSpPr>
          <p:cNvPr id="534" name="Google Shape;534;p67">
            <a:extLst>
              <a:ext uri="{FF2B5EF4-FFF2-40B4-BE49-F238E27FC236}">
                <a16:creationId xmlns:a16="http://schemas.microsoft.com/office/drawing/2014/main" id="{3891CED8-E0C7-FDB0-7A7C-087D264409C7}"/>
              </a:ext>
            </a:extLst>
          </p:cNvPr>
          <p:cNvSpPr txBox="1">
            <a:spLocks noGrp="1"/>
          </p:cNvSpPr>
          <p:nvPr>
            <p:ph type="title"/>
          </p:nvPr>
        </p:nvSpPr>
        <p:spPr>
          <a:xfrm>
            <a:off x="110760" y="1889700"/>
            <a:ext cx="8861520" cy="1516500"/>
          </a:xfrm>
          <a:prstGeom prst="rect">
            <a:avLst/>
          </a:prstGeom>
        </p:spPr>
        <p:txBody>
          <a:bodyPr spcFirstLastPara="1" wrap="square" lIns="95050" tIns="95050" rIns="95050" bIns="95050" anchor="ctr" anchorCtr="0">
            <a:noAutofit/>
          </a:bodyPr>
          <a:lstStyle/>
          <a:p>
            <a:r>
              <a:rPr lang="en" sz="2800" b="1">
                <a:solidFill>
                  <a:srgbClr val="FFFFFF"/>
                </a:solidFill>
                <a:latin typeface="Encode Sans"/>
                <a:cs typeface="Arial"/>
                <a:sym typeface="Encode Sans"/>
              </a:rPr>
              <a:t>GPSS Composition Survey</a:t>
            </a:r>
            <a:endParaRPr lang="en-US"/>
          </a:p>
        </p:txBody>
      </p:sp>
      <p:sp>
        <p:nvSpPr>
          <p:cNvPr id="535" name="Google Shape;535;p67">
            <a:extLst>
              <a:ext uri="{FF2B5EF4-FFF2-40B4-BE49-F238E27FC236}">
                <a16:creationId xmlns:a16="http://schemas.microsoft.com/office/drawing/2014/main" id="{8EEB16A6-879F-5526-EBE5-D45B5675FE2B}"/>
              </a:ext>
            </a:extLst>
          </p:cNvPr>
          <p:cNvSpPr txBox="1"/>
          <p:nvPr/>
        </p:nvSpPr>
        <p:spPr>
          <a:xfrm>
            <a:off x="8148300" y="0"/>
            <a:ext cx="995700" cy="487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1800" b="1">
                <a:solidFill>
                  <a:schemeClr val="lt1"/>
                </a:solidFill>
                <a:latin typeface="Encode Sans"/>
                <a:ea typeface="Encode Sans"/>
                <a:cs typeface="Encode Sans"/>
                <a:sym typeface="Encode Sans"/>
              </a:rPr>
              <a:t>5 min</a:t>
            </a:r>
            <a:endParaRPr lang="en-US" sz="1800">
              <a:solidFill>
                <a:schemeClr val="lt1"/>
              </a:solidFill>
              <a:latin typeface="Source Code Pro"/>
              <a:ea typeface="Source Code Pro"/>
              <a:cs typeface="Source Code Pro"/>
            </a:endParaRPr>
          </a:p>
        </p:txBody>
      </p:sp>
      <p:sp>
        <p:nvSpPr>
          <p:cNvPr id="536" name="Google Shape;536;p67">
            <a:extLst>
              <a:ext uri="{FF2B5EF4-FFF2-40B4-BE49-F238E27FC236}">
                <a16:creationId xmlns:a16="http://schemas.microsoft.com/office/drawing/2014/main" id="{0D51E2EE-AA15-04AE-7E2E-9A72C12EDBBE}"/>
              </a:ext>
            </a:extLst>
          </p:cNvPr>
          <p:cNvSpPr txBox="1">
            <a:spLocks noGrp="1"/>
          </p:cNvSpPr>
          <p:nvPr>
            <p:ph type="sldNum" idx="12"/>
          </p:nvPr>
        </p:nvSpPr>
        <p:spPr>
          <a:xfrm>
            <a:off x="8472458" y="4663217"/>
            <a:ext cx="548700" cy="393600"/>
          </a:xfrm>
          <a:prstGeom prst="rect">
            <a:avLst/>
          </a:prstGeom>
        </p:spPr>
        <p:txBody>
          <a:bodyPr spcFirstLastPara="1" wrap="square" lIns="95050" tIns="95050" rIns="95050" bIns="95050" anchor="ctr" anchorCtr="0">
            <a:noAutofit/>
          </a:bodyPr>
          <a:lstStyle/>
          <a:p>
            <a:pPr marL="0" lvl="0" indent="0" algn="r" rtl="0">
              <a:spcBef>
                <a:spcPts val="0"/>
              </a:spcBef>
              <a:spcAft>
                <a:spcPts val="0"/>
              </a:spcAft>
              <a:buNone/>
            </a:pPr>
            <a:fld id="{00000000-1234-1234-1234-123412341234}" type="slidenum">
              <a:rPr lang="en">
                <a:solidFill>
                  <a:schemeClr val="lt1"/>
                </a:solidFill>
              </a:rPr>
              <a:t>24</a:t>
            </a:fld>
            <a:endParaRPr>
              <a:solidFill>
                <a:schemeClr val="lt1"/>
              </a:solidFill>
            </a:endParaRPr>
          </a:p>
        </p:txBody>
      </p:sp>
      <p:pic>
        <p:nvPicPr>
          <p:cNvPr id="3" name="Picture 2" descr="A close-up of a logo&#10;&#10;AI-generated content may be incorrect.">
            <a:extLst>
              <a:ext uri="{FF2B5EF4-FFF2-40B4-BE49-F238E27FC236}">
                <a16:creationId xmlns:a16="http://schemas.microsoft.com/office/drawing/2014/main" id="{41F8EB75-F035-CAC8-73CF-F6083F37F6FD}"/>
              </a:ext>
            </a:extLst>
          </p:cNvPr>
          <p:cNvPicPr>
            <a:picLocks noChangeAspect="1"/>
          </p:cNvPicPr>
          <p:nvPr/>
        </p:nvPicPr>
        <p:blipFill>
          <a:blip r:embed="rId3"/>
          <a:stretch>
            <a:fillRect/>
          </a:stretch>
        </p:blipFill>
        <p:spPr>
          <a:xfrm>
            <a:off x="1457738" y="3569790"/>
            <a:ext cx="6526697" cy="1573722"/>
          </a:xfrm>
          <a:prstGeom prst="rect">
            <a:avLst/>
          </a:prstGeom>
        </p:spPr>
      </p:pic>
    </p:spTree>
    <p:extLst>
      <p:ext uri="{BB962C8B-B14F-4D97-AF65-F5344CB8AC3E}">
        <p14:creationId xmlns:p14="http://schemas.microsoft.com/office/powerpoint/2010/main" val="29061317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B9A050-CC58-E908-CA32-85E8EC6258D5}"/>
              </a:ext>
            </a:extLst>
          </p:cNvPr>
          <p:cNvSpPr>
            <a:spLocks noGrp="1"/>
          </p:cNvSpPr>
          <p:nvPr>
            <p:ph type="title"/>
          </p:nvPr>
        </p:nvSpPr>
        <p:spPr/>
        <p:txBody>
          <a:bodyPr/>
          <a:lstStyle/>
          <a:p>
            <a:r>
              <a:rPr lang="en-US" sz="4000"/>
              <a:t>GPSS Annual Composition Survey</a:t>
            </a:r>
          </a:p>
        </p:txBody>
      </p:sp>
      <p:sp>
        <p:nvSpPr>
          <p:cNvPr id="4" name="Subtitle 3">
            <a:extLst>
              <a:ext uri="{FF2B5EF4-FFF2-40B4-BE49-F238E27FC236}">
                <a16:creationId xmlns:a16="http://schemas.microsoft.com/office/drawing/2014/main" id="{E4EBA948-2F1D-5874-D312-48D619F27107}"/>
              </a:ext>
            </a:extLst>
          </p:cNvPr>
          <p:cNvSpPr>
            <a:spLocks noGrp="1"/>
          </p:cNvSpPr>
          <p:nvPr>
            <p:ph type="subTitle" idx="1"/>
          </p:nvPr>
        </p:nvSpPr>
        <p:spPr/>
        <p:txBody>
          <a:bodyPr/>
          <a:lstStyle/>
          <a:p>
            <a:r>
              <a:rPr lang="en-US"/>
              <a:t>Please view the survey here:</a:t>
            </a:r>
          </a:p>
          <a:p>
            <a:r>
              <a:rPr lang="en-US">
                <a:hlinkClick r:id="rId2"/>
              </a:rPr>
              <a:t>https://forms.office.com/r/Jr3rh3D2TT</a:t>
            </a:r>
            <a:r>
              <a:rPr lang="en-US"/>
              <a:t> </a:t>
            </a:r>
          </a:p>
        </p:txBody>
      </p:sp>
      <p:sp>
        <p:nvSpPr>
          <p:cNvPr id="3" name="Slide Number Placeholder 2">
            <a:extLst>
              <a:ext uri="{FF2B5EF4-FFF2-40B4-BE49-F238E27FC236}">
                <a16:creationId xmlns:a16="http://schemas.microsoft.com/office/drawing/2014/main" id="{7E3C9F8D-E328-2878-1B5F-05AF1F92490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a:t>25</a:t>
            </a:fld>
            <a:endParaRPr lang="en"/>
          </a:p>
        </p:txBody>
      </p:sp>
      <p:pic>
        <p:nvPicPr>
          <p:cNvPr id="6" name="Picture 5" descr="A qr code on a white background&#10;&#10;AI-generated content may be incorrect.">
            <a:extLst>
              <a:ext uri="{FF2B5EF4-FFF2-40B4-BE49-F238E27FC236}">
                <a16:creationId xmlns:a16="http://schemas.microsoft.com/office/drawing/2014/main" id="{1423DB71-484C-289D-E713-4FEE84751290}"/>
              </a:ext>
            </a:extLst>
          </p:cNvPr>
          <p:cNvPicPr>
            <a:picLocks noChangeAspect="1"/>
          </p:cNvPicPr>
          <p:nvPr/>
        </p:nvPicPr>
        <p:blipFill>
          <a:blip r:embed="rId3"/>
          <a:stretch>
            <a:fillRect/>
          </a:stretch>
        </p:blipFill>
        <p:spPr>
          <a:xfrm>
            <a:off x="5421313" y="1033463"/>
            <a:ext cx="3048000" cy="3076575"/>
          </a:xfrm>
          <a:prstGeom prst="rect">
            <a:avLst/>
          </a:prstGeom>
        </p:spPr>
      </p:pic>
    </p:spTree>
    <p:extLst>
      <p:ext uri="{BB962C8B-B14F-4D97-AF65-F5344CB8AC3E}">
        <p14:creationId xmlns:p14="http://schemas.microsoft.com/office/powerpoint/2010/main" val="1944939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33">
          <a:extLst>
            <a:ext uri="{FF2B5EF4-FFF2-40B4-BE49-F238E27FC236}">
              <a16:creationId xmlns:a16="http://schemas.microsoft.com/office/drawing/2014/main" id="{26257A54-BC7A-91D5-32F5-7ED718EFB8DF}"/>
            </a:ext>
          </a:extLst>
        </p:cNvPr>
        <p:cNvGrpSpPr/>
        <p:nvPr/>
      </p:nvGrpSpPr>
      <p:grpSpPr>
        <a:xfrm>
          <a:off x="0" y="0"/>
          <a:ext cx="0" cy="0"/>
          <a:chOff x="0" y="0"/>
          <a:chExt cx="0" cy="0"/>
        </a:xfrm>
      </p:grpSpPr>
      <p:sp>
        <p:nvSpPr>
          <p:cNvPr id="534" name="Google Shape;534;p67">
            <a:extLst>
              <a:ext uri="{FF2B5EF4-FFF2-40B4-BE49-F238E27FC236}">
                <a16:creationId xmlns:a16="http://schemas.microsoft.com/office/drawing/2014/main" id="{AE638BAD-7C3A-5F20-77FD-7129617C8AEA}"/>
              </a:ext>
            </a:extLst>
          </p:cNvPr>
          <p:cNvSpPr txBox="1">
            <a:spLocks noGrp="1"/>
          </p:cNvSpPr>
          <p:nvPr>
            <p:ph type="title"/>
          </p:nvPr>
        </p:nvSpPr>
        <p:spPr>
          <a:xfrm>
            <a:off x="110760" y="1889700"/>
            <a:ext cx="8861520" cy="1516500"/>
          </a:xfrm>
          <a:prstGeom prst="rect">
            <a:avLst/>
          </a:prstGeom>
        </p:spPr>
        <p:txBody>
          <a:bodyPr spcFirstLastPara="1" wrap="square" lIns="95050" tIns="95050" rIns="95050" bIns="95050" anchor="ctr" anchorCtr="0">
            <a:noAutofit/>
          </a:bodyPr>
          <a:lstStyle/>
          <a:p>
            <a:r>
              <a:rPr lang="en" sz="2800" b="1">
                <a:solidFill>
                  <a:srgbClr val="FFFFFF"/>
                </a:solidFill>
                <a:latin typeface="Encode Sans"/>
                <a:cs typeface="Arial"/>
                <a:sym typeface="Encode Sans"/>
              </a:rPr>
              <a:t>U-PASS</a:t>
            </a:r>
            <a:endParaRPr lang="en-US"/>
          </a:p>
        </p:txBody>
      </p:sp>
      <p:sp>
        <p:nvSpPr>
          <p:cNvPr id="535" name="Google Shape;535;p67">
            <a:extLst>
              <a:ext uri="{FF2B5EF4-FFF2-40B4-BE49-F238E27FC236}">
                <a16:creationId xmlns:a16="http://schemas.microsoft.com/office/drawing/2014/main" id="{B0FF5810-4F3F-B60A-3848-17B9613E5F16}"/>
              </a:ext>
            </a:extLst>
          </p:cNvPr>
          <p:cNvSpPr txBox="1"/>
          <p:nvPr/>
        </p:nvSpPr>
        <p:spPr>
          <a:xfrm>
            <a:off x="8148300" y="0"/>
            <a:ext cx="995700" cy="487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1800" b="1">
                <a:solidFill>
                  <a:schemeClr val="lt1"/>
                </a:solidFill>
                <a:latin typeface="Encode Sans"/>
                <a:ea typeface="Encode Sans"/>
                <a:cs typeface="Encode Sans"/>
                <a:sym typeface="Encode Sans"/>
              </a:rPr>
              <a:t>5 min</a:t>
            </a:r>
            <a:endParaRPr lang="en-US" sz="1800">
              <a:solidFill>
                <a:schemeClr val="lt1"/>
              </a:solidFill>
              <a:latin typeface="Source Code Pro"/>
              <a:ea typeface="Source Code Pro"/>
              <a:cs typeface="Source Code Pro"/>
            </a:endParaRPr>
          </a:p>
        </p:txBody>
      </p:sp>
      <p:sp>
        <p:nvSpPr>
          <p:cNvPr id="536" name="Google Shape;536;p67">
            <a:extLst>
              <a:ext uri="{FF2B5EF4-FFF2-40B4-BE49-F238E27FC236}">
                <a16:creationId xmlns:a16="http://schemas.microsoft.com/office/drawing/2014/main" id="{6EC05A82-FF42-8D39-188E-8DD413F62DD4}"/>
              </a:ext>
            </a:extLst>
          </p:cNvPr>
          <p:cNvSpPr txBox="1">
            <a:spLocks noGrp="1"/>
          </p:cNvSpPr>
          <p:nvPr>
            <p:ph type="sldNum" idx="12"/>
          </p:nvPr>
        </p:nvSpPr>
        <p:spPr>
          <a:xfrm>
            <a:off x="8472458" y="4663217"/>
            <a:ext cx="548700" cy="393600"/>
          </a:xfrm>
          <a:prstGeom prst="rect">
            <a:avLst/>
          </a:prstGeom>
        </p:spPr>
        <p:txBody>
          <a:bodyPr spcFirstLastPara="1" wrap="square" lIns="95050" tIns="95050" rIns="95050" bIns="95050" anchor="ctr" anchorCtr="0">
            <a:noAutofit/>
          </a:bodyPr>
          <a:lstStyle/>
          <a:p>
            <a:pPr marL="0" lvl="0" indent="0" algn="r" rtl="0">
              <a:spcBef>
                <a:spcPts val="0"/>
              </a:spcBef>
              <a:spcAft>
                <a:spcPts val="0"/>
              </a:spcAft>
              <a:buNone/>
            </a:pPr>
            <a:fld id="{00000000-1234-1234-1234-123412341234}" type="slidenum">
              <a:rPr lang="en">
                <a:solidFill>
                  <a:schemeClr val="lt1"/>
                </a:solidFill>
              </a:rPr>
              <a:t>26</a:t>
            </a:fld>
            <a:endParaRPr>
              <a:solidFill>
                <a:schemeClr val="lt1"/>
              </a:solidFill>
            </a:endParaRPr>
          </a:p>
        </p:txBody>
      </p:sp>
      <p:pic>
        <p:nvPicPr>
          <p:cNvPr id="3" name="Picture 2" descr="A close-up of a logo&#10;&#10;AI-generated content may be incorrect.">
            <a:extLst>
              <a:ext uri="{FF2B5EF4-FFF2-40B4-BE49-F238E27FC236}">
                <a16:creationId xmlns:a16="http://schemas.microsoft.com/office/drawing/2014/main" id="{67C59A92-1E9F-9794-33AF-F245E5912435}"/>
              </a:ext>
            </a:extLst>
          </p:cNvPr>
          <p:cNvPicPr>
            <a:picLocks noChangeAspect="1"/>
          </p:cNvPicPr>
          <p:nvPr/>
        </p:nvPicPr>
        <p:blipFill>
          <a:blip r:embed="rId3"/>
          <a:stretch>
            <a:fillRect/>
          </a:stretch>
        </p:blipFill>
        <p:spPr>
          <a:xfrm>
            <a:off x="1457738" y="3569790"/>
            <a:ext cx="6526697" cy="1573722"/>
          </a:xfrm>
          <a:prstGeom prst="rect">
            <a:avLst/>
          </a:prstGeom>
        </p:spPr>
      </p:pic>
    </p:spTree>
    <p:extLst>
      <p:ext uri="{BB962C8B-B14F-4D97-AF65-F5344CB8AC3E}">
        <p14:creationId xmlns:p14="http://schemas.microsoft.com/office/powerpoint/2010/main" val="7768149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33">
          <a:extLst>
            <a:ext uri="{FF2B5EF4-FFF2-40B4-BE49-F238E27FC236}">
              <a16:creationId xmlns:a16="http://schemas.microsoft.com/office/drawing/2014/main" id="{D701756F-725A-CA32-E75D-DDC9EE7C69BB}"/>
            </a:ext>
          </a:extLst>
        </p:cNvPr>
        <p:cNvGrpSpPr/>
        <p:nvPr/>
      </p:nvGrpSpPr>
      <p:grpSpPr>
        <a:xfrm>
          <a:off x="0" y="0"/>
          <a:ext cx="0" cy="0"/>
          <a:chOff x="0" y="0"/>
          <a:chExt cx="0" cy="0"/>
        </a:xfrm>
      </p:grpSpPr>
      <p:sp>
        <p:nvSpPr>
          <p:cNvPr id="534" name="Google Shape;534;p67">
            <a:extLst>
              <a:ext uri="{FF2B5EF4-FFF2-40B4-BE49-F238E27FC236}">
                <a16:creationId xmlns:a16="http://schemas.microsoft.com/office/drawing/2014/main" id="{44EF310E-E91B-8820-7E46-5F28573F1B32}"/>
              </a:ext>
            </a:extLst>
          </p:cNvPr>
          <p:cNvSpPr txBox="1">
            <a:spLocks noGrp="1"/>
          </p:cNvSpPr>
          <p:nvPr>
            <p:ph type="title"/>
          </p:nvPr>
        </p:nvSpPr>
        <p:spPr>
          <a:xfrm>
            <a:off x="110760" y="1889700"/>
            <a:ext cx="8861520" cy="1516500"/>
          </a:xfrm>
          <a:prstGeom prst="rect">
            <a:avLst/>
          </a:prstGeom>
        </p:spPr>
        <p:txBody>
          <a:bodyPr spcFirstLastPara="1" wrap="square" lIns="95050" tIns="95050" rIns="95050" bIns="95050" anchor="ctr" anchorCtr="0">
            <a:noAutofit/>
          </a:bodyPr>
          <a:lstStyle/>
          <a:p>
            <a:r>
              <a:rPr lang="en" sz="2800" b="1">
                <a:solidFill>
                  <a:srgbClr val="FFFFFF"/>
                </a:solidFill>
                <a:latin typeface="Encode Sans"/>
                <a:cs typeface="Arial"/>
                <a:sym typeface="Encode Sans"/>
              </a:rPr>
              <a:t>Student Technology Fee</a:t>
            </a:r>
            <a:endParaRPr lang="en-US"/>
          </a:p>
        </p:txBody>
      </p:sp>
      <p:sp>
        <p:nvSpPr>
          <p:cNvPr id="535" name="Google Shape;535;p67">
            <a:extLst>
              <a:ext uri="{FF2B5EF4-FFF2-40B4-BE49-F238E27FC236}">
                <a16:creationId xmlns:a16="http://schemas.microsoft.com/office/drawing/2014/main" id="{4A50C4B9-6D80-E7F0-2507-E8B0170412EE}"/>
              </a:ext>
            </a:extLst>
          </p:cNvPr>
          <p:cNvSpPr txBox="1"/>
          <p:nvPr/>
        </p:nvSpPr>
        <p:spPr>
          <a:xfrm>
            <a:off x="8148300" y="0"/>
            <a:ext cx="995700" cy="487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1800" b="1">
                <a:solidFill>
                  <a:schemeClr val="lt1"/>
                </a:solidFill>
                <a:latin typeface="Encode Sans"/>
                <a:ea typeface="Encode Sans"/>
                <a:cs typeface="Encode Sans"/>
                <a:sym typeface="Encode Sans"/>
              </a:rPr>
              <a:t>5 min</a:t>
            </a:r>
            <a:endParaRPr lang="en-US" sz="1800">
              <a:solidFill>
                <a:schemeClr val="lt1"/>
              </a:solidFill>
              <a:latin typeface="Source Code Pro"/>
              <a:ea typeface="Source Code Pro"/>
              <a:cs typeface="Source Code Pro"/>
            </a:endParaRPr>
          </a:p>
        </p:txBody>
      </p:sp>
      <p:sp>
        <p:nvSpPr>
          <p:cNvPr id="536" name="Google Shape;536;p67">
            <a:extLst>
              <a:ext uri="{FF2B5EF4-FFF2-40B4-BE49-F238E27FC236}">
                <a16:creationId xmlns:a16="http://schemas.microsoft.com/office/drawing/2014/main" id="{53198740-BA20-EAFC-9BF6-4BF682DE8E6B}"/>
              </a:ext>
            </a:extLst>
          </p:cNvPr>
          <p:cNvSpPr txBox="1">
            <a:spLocks noGrp="1"/>
          </p:cNvSpPr>
          <p:nvPr>
            <p:ph type="sldNum" idx="12"/>
          </p:nvPr>
        </p:nvSpPr>
        <p:spPr>
          <a:xfrm>
            <a:off x="8472458" y="4663217"/>
            <a:ext cx="548700" cy="393600"/>
          </a:xfrm>
          <a:prstGeom prst="rect">
            <a:avLst/>
          </a:prstGeom>
        </p:spPr>
        <p:txBody>
          <a:bodyPr spcFirstLastPara="1" wrap="square" lIns="95050" tIns="95050" rIns="95050" bIns="95050" anchor="ctr" anchorCtr="0">
            <a:noAutofit/>
          </a:bodyPr>
          <a:lstStyle/>
          <a:p>
            <a:pPr marL="0" lvl="0" indent="0" algn="r" rtl="0">
              <a:spcBef>
                <a:spcPts val="0"/>
              </a:spcBef>
              <a:spcAft>
                <a:spcPts val="0"/>
              </a:spcAft>
              <a:buNone/>
            </a:pPr>
            <a:fld id="{00000000-1234-1234-1234-123412341234}" type="slidenum">
              <a:rPr lang="en">
                <a:solidFill>
                  <a:schemeClr val="lt1"/>
                </a:solidFill>
              </a:rPr>
              <a:t>27</a:t>
            </a:fld>
            <a:endParaRPr>
              <a:solidFill>
                <a:schemeClr val="lt1"/>
              </a:solidFill>
            </a:endParaRPr>
          </a:p>
        </p:txBody>
      </p:sp>
      <p:pic>
        <p:nvPicPr>
          <p:cNvPr id="3" name="Picture 2" descr="A close-up of a logo&#10;&#10;AI-generated content may be incorrect.">
            <a:extLst>
              <a:ext uri="{FF2B5EF4-FFF2-40B4-BE49-F238E27FC236}">
                <a16:creationId xmlns:a16="http://schemas.microsoft.com/office/drawing/2014/main" id="{B0B1E079-A9CB-A5A5-36AC-33A50E424640}"/>
              </a:ext>
            </a:extLst>
          </p:cNvPr>
          <p:cNvPicPr>
            <a:picLocks noChangeAspect="1"/>
          </p:cNvPicPr>
          <p:nvPr/>
        </p:nvPicPr>
        <p:blipFill>
          <a:blip r:embed="rId3"/>
          <a:stretch>
            <a:fillRect/>
          </a:stretch>
        </p:blipFill>
        <p:spPr>
          <a:xfrm>
            <a:off x="1457738" y="3569790"/>
            <a:ext cx="6526697" cy="1573722"/>
          </a:xfrm>
          <a:prstGeom prst="rect">
            <a:avLst/>
          </a:prstGeom>
        </p:spPr>
      </p:pic>
    </p:spTree>
    <p:extLst>
      <p:ext uri="{BB962C8B-B14F-4D97-AF65-F5344CB8AC3E}">
        <p14:creationId xmlns:p14="http://schemas.microsoft.com/office/powerpoint/2010/main" val="5295525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33">
          <a:extLst>
            <a:ext uri="{FF2B5EF4-FFF2-40B4-BE49-F238E27FC236}">
              <a16:creationId xmlns:a16="http://schemas.microsoft.com/office/drawing/2014/main" id="{D3A4B6B5-1351-DCDD-F9A7-A35C95880BD5}"/>
            </a:ext>
          </a:extLst>
        </p:cNvPr>
        <p:cNvGrpSpPr/>
        <p:nvPr/>
      </p:nvGrpSpPr>
      <p:grpSpPr>
        <a:xfrm>
          <a:off x="0" y="0"/>
          <a:ext cx="0" cy="0"/>
          <a:chOff x="0" y="0"/>
          <a:chExt cx="0" cy="0"/>
        </a:xfrm>
      </p:grpSpPr>
      <p:sp>
        <p:nvSpPr>
          <p:cNvPr id="534" name="Google Shape;534;p67">
            <a:extLst>
              <a:ext uri="{FF2B5EF4-FFF2-40B4-BE49-F238E27FC236}">
                <a16:creationId xmlns:a16="http://schemas.microsoft.com/office/drawing/2014/main" id="{113BD66F-6A7C-89C1-F3D7-F0ECD8D9072F}"/>
              </a:ext>
            </a:extLst>
          </p:cNvPr>
          <p:cNvSpPr txBox="1">
            <a:spLocks noGrp="1"/>
          </p:cNvSpPr>
          <p:nvPr>
            <p:ph type="title"/>
          </p:nvPr>
        </p:nvSpPr>
        <p:spPr>
          <a:xfrm>
            <a:off x="110760" y="1889700"/>
            <a:ext cx="8861520" cy="1516500"/>
          </a:xfrm>
          <a:prstGeom prst="rect">
            <a:avLst/>
          </a:prstGeom>
        </p:spPr>
        <p:txBody>
          <a:bodyPr spcFirstLastPara="1" wrap="square" lIns="95050" tIns="95050" rIns="95050" bIns="95050" anchor="ctr" anchorCtr="0">
            <a:noAutofit/>
          </a:bodyPr>
          <a:lstStyle/>
          <a:p>
            <a:r>
              <a:rPr lang="en" sz="2800" b="1">
                <a:solidFill>
                  <a:srgbClr val="FFFFFF"/>
                </a:solidFill>
                <a:latin typeface="Encode Sans"/>
                <a:cs typeface="Arial"/>
                <a:sym typeface="Encode Sans"/>
              </a:rPr>
              <a:t>Resolution For the Expansion of Class Accessibility</a:t>
            </a:r>
            <a:endParaRPr lang="en-US"/>
          </a:p>
        </p:txBody>
      </p:sp>
      <p:sp>
        <p:nvSpPr>
          <p:cNvPr id="535" name="Google Shape;535;p67">
            <a:extLst>
              <a:ext uri="{FF2B5EF4-FFF2-40B4-BE49-F238E27FC236}">
                <a16:creationId xmlns:a16="http://schemas.microsoft.com/office/drawing/2014/main" id="{D7DD5150-C116-C8C1-C8B4-03AD74A84059}"/>
              </a:ext>
            </a:extLst>
          </p:cNvPr>
          <p:cNvSpPr txBox="1"/>
          <p:nvPr/>
        </p:nvSpPr>
        <p:spPr>
          <a:xfrm>
            <a:off x="8148300" y="0"/>
            <a:ext cx="995700" cy="487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1800" b="1">
                <a:solidFill>
                  <a:schemeClr val="lt1"/>
                </a:solidFill>
                <a:latin typeface="Encode Sans"/>
                <a:ea typeface="Encode Sans"/>
                <a:cs typeface="Encode Sans"/>
                <a:sym typeface="Encode Sans"/>
              </a:rPr>
              <a:t>5 min</a:t>
            </a:r>
            <a:endParaRPr lang="en-US" sz="1800">
              <a:solidFill>
                <a:schemeClr val="lt1"/>
              </a:solidFill>
              <a:latin typeface="Source Code Pro"/>
              <a:ea typeface="Source Code Pro"/>
              <a:cs typeface="Source Code Pro"/>
            </a:endParaRPr>
          </a:p>
        </p:txBody>
      </p:sp>
      <p:sp>
        <p:nvSpPr>
          <p:cNvPr id="536" name="Google Shape;536;p67">
            <a:extLst>
              <a:ext uri="{FF2B5EF4-FFF2-40B4-BE49-F238E27FC236}">
                <a16:creationId xmlns:a16="http://schemas.microsoft.com/office/drawing/2014/main" id="{44F05D75-980A-B822-B4F6-FCE4E69824DE}"/>
              </a:ext>
            </a:extLst>
          </p:cNvPr>
          <p:cNvSpPr txBox="1">
            <a:spLocks noGrp="1"/>
          </p:cNvSpPr>
          <p:nvPr>
            <p:ph type="sldNum" idx="12"/>
          </p:nvPr>
        </p:nvSpPr>
        <p:spPr>
          <a:xfrm>
            <a:off x="8472458" y="4663217"/>
            <a:ext cx="548700" cy="393600"/>
          </a:xfrm>
          <a:prstGeom prst="rect">
            <a:avLst/>
          </a:prstGeom>
        </p:spPr>
        <p:txBody>
          <a:bodyPr spcFirstLastPara="1" wrap="square" lIns="95050" tIns="95050" rIns="95050" bIns="95050" anchor="ctr" anchorCtr="0">
            <a:noAutofit/>
          </a:bodyPr>
          <a:lstStyle/>
          <a:p>
            <a:pPr marL="0" lvl="0" indent="0" algn="r" rtl="0">
              <a:spcBef>
                <a:spcPts val="0"/>
              </a:spcBef>
              <a:spcAft>
                <a:spcPts val="0"/>
              </a:spcAft>
              <a:buNone/>
            </a:pPr>
            <a:fld id="{00000000-1234-1234-1234-123412341234}" type="slidenum">
              <a:rPr lang="en">
                <a:solidFill>
                  <a:schemeClr val="lt1"/>
                </a:solidFill>
              </a:rPr>
              <a:t>28</a:t>
            </a:fld>
            <a:endParaRPr>
              <a:solidFill>
                <a:schemeClr val="lt1"/>
              </a:solidFill>
            </a:endParaRPr>
          </a:p>
        </p:txBody>
      </p:sp>
      <p:pic>
        <p:nvPicPr>
          <p:cNvPr id="3" name="Picture 2" descr="A close-up of a logo&#10;&#10;AI-generated content may be incorrect.">
            <a:extLst>
              <a:ext uri="{FF2B5EF4-FFF2-40B4-BE49-F238E27FC236}">
                <a16:creationId xmlns:a16="http://schemas.microsoft.com/office/drawing/2014/main" id="{C6C56A64-1C93-856A-F204-5AC7F45BDFB7}"/>
              </a:ext>
            </a:extLst>
          </p:cNvPr>
          <p:cNvPicPr>
            <a:picLocks noChangeAspect="1"/>
          </p:cNvPicPr>
          <p:nvPr/>
        </p:nvPicPr>
        <p:blipFill>
          <a:blip r:embed="rId3"/>
          <a:stretch>
            <a:fillRect/>
          </a:stretch>
        </p:blipFill>
        <p:spPr>
          <a:xfrm>
            <a:off x="1457738" y="3569790"/>
            <a:ext cx="6526697" cy="1573722"/>
          </a:xfrm>
          <a:prstGeom prst="rect">
            <a:avLst/>
          </a:prstGeom>
        </p:spPr>
      </p:pic>
    </p:spTree>
    <p:extLst>
      <p:ext uri="{BB962C8B-B14F-4D97-AF65-F5344CB8AC3E}">
        <p14:creationId xmlns:p14="http://schemas.microsoft.com/office/powerpoint/2010/main" val="4112638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D55B10-CE9B-C80D-7BEE-8FE2719A0A28}"/>
              </a:ext>
            </a:extLst>
          </p:cNvPr>
          <p:cNvSpPr>
            <a:spLocks noGrp="1"/>
          </p:cNvSpPr>
          <p:nvPr>
            <p:ph type="title"/>
          </p:nvPr>
        </p:nvSpPr>
        <p:spPr>
          <a:xfrm>
            <a:off x="11502" y="1078751"/>
            <a:ext cx="4537324" cy="1836825"/>
          </a:xfrm>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 sz="3000">
                <a:solidFill>
                  <a:schemeClr val="bg1"/>
                </a:solidFill>
                <a:ea typeface="+mn-lt"/>
                <a:cs typeface="+mn-lt"/>
              </a:rPr>
              <a:t>Resolution For the Expansion of Class Accessibility</a:t>
            </a:r>
            <a:endParaRPr lang="en-US">
              <a:solidFill>
                <a:schemeClr val="bg1"/>
              </a:solidFill>
            </a:endParaRPr>
          </a:p>
        </p:txBody>
      </p:sp>
      <p:sp>
        <p:nvSpPr>
          <p:cNvPr id="4" name="Subtitle 3">
            <a:extLst>
              <a:ext uri="{FF2B5EF4-FFF2-40B4-BE49-F238E27FC236}">
                <a16:creationId xmlns:a16="http://schemas.microsoft.com/office/drawing/2014/main" id="{3CAD00FC-CCD2-AD7A-AD53-9A508AD9133E}"/>
              </a:ext>
            </a:extLst>
          </p:cNvPr>
          <p:cNvSpPr>
            <a:spLocks noGrp="1"/>
          </p:cNvSpPr>
          <p:nvPr>
            <p:ph type="subTitle" idx="1"/>
          </p:nvPr>
        </p:nvSpPr>
        <p:spPr>
          <a:xfrm>
            <a:off x="3562" y="2912716"/>
            <a:ext cx="4537325" cy="1305812"/>
          </a:xfrm>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a:solidFill>
                  <a:schemeClr val="bg1"/>
                </a:solidFill>
              </a:rPr>
              <a:t>You may review the Resolution using this link (Log in with UW account)</a:t>
            </a:r>
          </a:p>
          <a:p>
            <a:pPr algn="ctr"/>
            <a:endParaRPr lang="en-US">
              <a:solidFill>
                <a:schemeClr val="bg1"/>
              </a:solidFill>
              <a:ea typeface="+mn-lt"/>
              <a:cs typeface="+mn-lt"/>
            </a:endParaRPr>
          </a:p>
          <a:p>
            <a:pPr algn="ctr"/>
            <a:endParaRPr lang="en-US">
              <a:cs typeface="Arial"/>
            </a:endParaRPr>
          </a:p>
          <a:p>
            <a:pPr algn="ctr"/>
            <a:r>
              <a:rPr lang="en-US">
                <a:solidFill>
                  <a:schemeClr val="bg1"/>
                </a:solidFill>
                <a:ea typeface="+mn-lt"/>
                <a:cs typeface="+mn-lt"/>
                <a:hlinkClick r:id="rId2">
                  <a:extLst>
                    <a:ext uri="{A12FA001-AC4F-418D-AE19-62706E023703}">
                      <ahyp:hlinkClr xmlns:ahyp="http://schemas.microsoft.com/office/drawing/2018/hyperlinkcolor" val="tx"/>
                    </a:ext>
                  </a:extLst>
                </a:hlinkClick>
              </a:rPr>
              <a:t>Resolution for the Expansion of Class Accessibility.docx</a:t>
            </a:r>
            <a:r>
              <a:rPr lang="en-US">
                <a:solidFill>
                  <a:srgbClr val="E91D63"/>
                </a:solidFill>
                <a:ea typeface="+mn-lt"/>
                <a:cs typeface="+mn-lt"/>
              </a:rPr>
              <a:t> </a:t>
            </a:r>
            <a:endParaRPr lang="en-US"/>
          </a:p>
          <a:p>
            <a:endParaRPr lang="en-US"/>
          </a:p>
        </p:txBody>
      </p:sp>
      <p:pic>
        <p:nvPicPr>
          <p:cNvPr id="5" name="Picture 4" descr="A qr code on a white background&#10;&#10;AI-generated content may be incorrect.">
            <a:extLst>
              <a:ext uri="{FF2B5EF4-FFF2-40B4-BE49-F238E27FC236}">
                <a16:creationId xmlns:a16="http://schemas.microsoft.com/office/drawing/2014/main" id="{4B233A1F-FEC0-590E-1038-78DF7DA26F86}"/>
              </a:ext>
            </a:extLst>
          </p:cNvPr>
          <p:cNvPicPr>
            <a:picLocks noChangeAspect="1"/>
          </p:cNvPicPr>
          <p:nvPr/>
        </p:nvPicPr>
        <p:blipFill>
          <a:blip r:embed="rId3"/>
          <a:stretch>
            <a:fillRect/>
          </a:stretch>
        </p:blipFill>
        <p:spPr>
          <a:xfrm>
            <a:off x="5581651" y="1083037"/>
            <a:ext cx="2976995" cy="2925473"/>
          </a:xfrm>
          <a:prstGeom prst="rect">
            <a:avLst/>
          </a:prstGeom>
        </p:spPr>
      </p:pic>
    </p:spTree>
    <p:extLst>
      <p:ext uri="{BB962C8B-B14F-4D97-AF65-F5344CB8AC3E}">
        <p14:creationId xmlns:p14="http://schemas.microsoft.com/office/powerpoint/2010/main" val="12676816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5" name="Google Shape;165;p34"/>
          <p:cNvSpPr txBox="1"/>
          <p:nvPr/>
        </p:nvSpPr>
        <p:spPr>
          <a:xfrm>
            <a:off x="103909" y="-88225"/>
            <a:ext cx="7976400" cy="879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4500" b="1">
                <a:solidFill>
                  <a:srgbClr val="F2F2F2"/>
                </a:solidFill>
                <a:latin typeface="Encode Sans"/>
                <a:ea typeface="Encode Sans"/>
                <a:cs typeface="Encode Sans"/>
                <a:sym typeface="Encode Sans"/>
              </a:rPr>
              <a:t>Approval of Agenda</a:t>
            </a:r>
            <a:endParaRPr sz="6000" b="1">
              <a:solidFill>
                <a:srgbClr val="F2F2F2"/>
              </a:solidFill>
              <a:latin typeface="Encode Sans"/>
              <a:ea typeface="Encode Sans"/>
              <a:cs typeface="Encode Sans"/>
              <a:sym typeface="Encode Sans"/>
            </a:endParaRPr>
          </a:p>
        </p:txBody>
      </p:sp>
      <p:cxnSp>
        <p:nvCxnSpPr>
          <p:cNvPr id="166" name="Google Shape;166;p34"/>
          <p:cNvCxnSpPr/>
          <p:nvPr/>
        </p:nvCxnSpPr>
        <p:spPr>
          <a:xfrm>
            <a:off x="0" y="740735"/>
            <a:ext cx="2538000" cy="8100"/>
          </a:xfrm>
          <a:prstGeom prst="straightConnector1">
            <a:avLst/>
          </a:prstGeom>
          <a:noFill/>
          <a:ln w="76200" cap="flat" cmpd="sng">
            <a:solidFill>
              <a:srgbClr val="BFAD81"/>
            </a:solidFill>
            <a:prstDash val="solid"/>
            <a:round/>
            <a:headEnd type="none" w="med" len="med"/>
            <a:tailEnd type="none" w="med" len="med"/>
          </a:ln>
        </p:spPr>
      </p:cxnSp>
      <p:sp>
        <p:nvSpPr>
          <p:cNvPr id="168" name="Google Shape;168;p34"/>
          <p:cNvSpPr txBox="1"/>
          <p:nvPr/>
        </p:nvSpPr>
        <p:spPr>
          <a:xfrm>
            <a:off x="8148300" y="0"/>
            <a:ext cx="995700" cy="487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1800" b="1">
                <a:solidFill>
                  <a:schemeClr val="lt1"/>
                </a:solidFill>
                <a:latin typeface="Encode Sans"/>
                <a:ea typeface="Encode Sans"/>
                <a:cs typeface="Encode Sans"/>
                <a:sym typeface="Encode Sans"/>
              </a:rPr>
              <a:t>1 min</a:t>
            </a:r>
            <a:endParaRPr sz="1800">
              <a:latin typeface="Source Code Pro"/>
              <a:ea typeface="Source Code Pro"/>
              <a:cs typeface="Source Code Pro"/>
              <a:sym typeface="Source Code Pro"/>
            </a:endParaRPr>
          </a:p>
        </p:txBody>
      </p:sp>
      <p:sp>
        <p:nvSpPr>
          <p:cNvPr id="170" name="Google Shape;170;p34"/>
          <p:cNvSpPr txBox="1">
            <a:spLocks noGrp="1"/>
          </p:cNvSpPr>
          <p:nvPr>
            <p:ph type="sldNum" idx="12"/>
          </p:nvPr>
        </p:nvSpPr>
        <p:spPr>
          <a:xfrm>
            <a:off x="8472458" y="4663217"/>
            <a:ext cx="548700" cy="393600"/>
          </a:xfrm>
          <a:prstGeom prst="rect">
            <a:avLst/>
          </a:prstGeom>
        </p:spPr>
        <p:txBody>
          <a:bodyPr spcFirstLastPara="1" wrap="square" lIns="95050" tIns="95050" rIns="95050" bIns="95050" anchor="ctr" anchorCtr="0">
            <a:noAutofit/>
          </a:bodyPr>
          <a:lstStyle/>
          <a:p>
            <a:pPr marL="0" lvl="0" indent="0" algn="r" rtl="0">
              <a:spcBef>
                <a:spcPts val="0"/>
              </a:spcBef>
              <a:spcAft>
                <a:spcPts val="0"/>
              </a:spcAft>
              <a:buNone/>
            </a:pPr>
            <a:fld id="{00000000-1234-1234-1234-123412341234}" type="slidenum">
              <a:rPr lang="en" dirty="0"/>
              <a:t>3</a:t>
            </a:fld>
            <a:endParaRPr/>
          </a:p>
        </p:txBody>
      </p:sp>
      <mc:AlternateContent xmlns:mc="http://schemas.openxmlformats.org/markup-compatibility/2006">
        <mc:Choice xmlns:p14="http://schemas.microsoft.com/office/powerpoint/2010/main" Requires="p14">
          <p:contentPart p14:bwMode="auto" r:id="rId3">
            <p14:nvContentPartPr>
              <p14:cNvPr id="2" name="Ink 1">
                <a:extLst>
                  <a:ext uri="{FF2B5EF4-FFF2-40B4-BE49-F238E27FC236}">
                    <a16:creationId xmlns:a16="http://schemas.microsoft.com/office/drawing/2014/main" id="{C64DB3D0-6CF0-C5CD-EDC6-588AA7EAF516}"/>
                  </a:ext>
                </a:extLst>
              </p14:cNvPr>
              <p14:cNvContentPartPr/>
              <p14:nvPr/>
            </p14:nvContentPartPr>
            <p14:xfrm>
              <a:off x="2229555" y="3372555"/>
              <a:ext cx="14111" cy="14111"/>
            </p14:xfrm>
          </p:contentPart>
        </mc:Choice>
        <mc:Fallback>
          <p:pic>
            <p:nvPicPr>
              <p:cNvPr id="2" name="Ink 1">
                <a:extLst>
                  <a:ext uri="{FF2B5EF4-FFF2-40B4-BE49-F238E27FC236}">
                    <a16:creationId xmlns:a16="http://schemas.microsoft.com/office/drawing/2014/main" id="{C64DB3D0-6CF0-C5CD-EDC6-588AA7EAF516}"/>
                  </a:ext>
                </a:extLst>
              </p:cNvPr>
              <p:cNvPicPr/>
              <p:nvPr/>
            </p:nvPicPr>
            <p:blipFill>
              <a:blip r:embed="rId4"/>
              <a:stretch>
                <a:fillRect/>
              </a:stretch>
            </p:blipFill>
            <p:spPr>
              <a:xfrm>
                <a:off x="112905" y="-860745"/>
                <a:ext cx="4233300" cy="8466600"/>
              </a:xfrm>
              <a:prstGeom prst="rect">
                <a:avLst/>
              </a:prstGeom>
            </p:spPr>
          </p:pic>
        </mc:Fallback>
      </mc:AlternateContent>
      <p:sp>
        <p:nvSpPr>
          <p:cNvPr id="4" name="Title 3">
            <a:extLst>
              <a:ext uri="{FF2B5EF4-FFF2-40B4-BE49-F238E27FC236}">
                <a16:creationId xmlns:a16="http://schemas.microsoft.com/office/drawing/2014/main" id="{C18806FD-E573-5D8E-8642-698F33AF0623}"/>
              </a:ext>
            </a:extLst>
          </p:cNvPr>
          <p:cNvSpPr>
            <a:spLocks noGrp="1"/>
          </p:cNvSpPr>
          <p:nvPr>
            <p:ph type="title"/>
          </p:nvPr>
        </p:nvSpPr>
        <p:spPr>
          <a:xfrm>
            <a:off x="-59406" y="844205"/>
            <a:ext cx="7085522" cy="4215059"/>
          </a:xfrm>
        </p:spPr>
        <p:txBody>
          <a:bodyPr/>
          <a:lstStyle/>
          <a:p>
            <a:r>
              <a:rPr lang="en-US" sz="900">
                <a:solidFill>
                  <a:schemeClr val="bg1"/>
                </a:solidFill>
                <a:latin typeface="Arial"/>
                <a:cs typeface="Arial"/>
              </a:rPr>
              <a:t>1. Call to Order</a:t>
            </a:r>
            <a:r>
              <a:rPr lang="en-US" sz="900" b="0">
                <a:solidFill>
                  <a:schemeClr val="bg1"/>
                </a:solidFill>
                <a:latin typeface="Arial"/>
                <a:cs typeface="Arial"/>
              </a:rPr>
              <a:t> (Sponsor: Richard Schure, Time: 1 min.) [ACTION] </a:t>
            </a:r>
          </a:p>
          <a:p>
            <a:r>
              <a:rPr lang="en-US" sz="900">
                <a:solidFill>
                  <a:schemeClr val="bg1"/>
                </a:solidFill>
                <a:latin typeface="Arial"/>
                <a:cs typeface="Arial"/>
              </a:rPr>
              <a:t>2. Approval of Agenda</a:t>
            </a:r>
            <a:r>
              <a:rPr lang="en-US" sz="900" b="0">
                <a:solidFill>
                  <a:schemeClr val="bg1"/>
                </a:solidFill>
                <a:latin typeface="Arial"/>
                <a:cs typeface="Arial"/>
              </a:rPr>
              <a:t> (Sponsor: Richard Schure, Time: 1 min.) [ACTION] </a:t>
            </a:r>
          </a:p>
          <a:p>
            <a:r>
              <a:rPr lang="en-US" sz="900">
                <a:solidFill>
                  <a:schemeClr val="bg1"/>
                </a:solidFill>
                <a:latin typeface="Arial"/>
                <a:cs typeface="Arial"/>
              </a:rPr>
              <a:t>3. Approval of Minutes</a:t>
            </a:r>
            <a:r>
              <a:rPr lang="en-US" sz="900" b="0">
                <a:solidFill>
                  <a:schemeClr val="bg1"/>
                </a:solidFill>
                <a:latin typeface="Arial"/>
                <a:cs typeface="Arial"/>
              </a:rPr>
              <a:t> (Sponsor: Richard Schure, Time: 1 min.) [ACTION]</a:t>
            </a:r>
          </a:p>
          <a:p>
            <a:r>
              <a:rPr lang="en-US" sz="900">
                <a:solidFill>
                  <a:schemeClr val="bg1"/>
                </a:solidFill>
                <a:latin typeface="Arial"/>
                <a:cs typeface="Arial"/>
              </a:rPr>
              <a:t>4. Land Acknowledgement</a:t>
            </a:r>
            <a:r>
              <a:rPr lang="en-US" sz="900" b="0">
                <a:solidFill>
                  <a:schemeClr val="bg1"/>
                </a:solidFill>
                <a:latin typeface="Arial"/>
                <a:cs typeface="Arial"/>
              </a:rPr>
              <a:t> (Sponsor: Edith Dale Time: 2 min.) [INFORMATION] </a:t>
            </a:r>
          </a:p>
          <a:p>
            <a:r>
              <a:rPr lang="en-US" sz="900">
                <a:solidFill>
                  <a:schemeClr val="bg1"/>
                </a:solidFill>
                <a:latin typeface="Arial"/>
                <a:cs typeface="Arial"/>
              </a:rPr>
              <a:t>5. Announcements/ Public Comments </a:t>
            </a:r>
            <a:r>
              <a:rPr lang="en-US" sz="900" b="0">
                <a:solidFill>
                  <a:schemeClr val="bg1"/>
                </a:solidFill>
                <a:latin typeface="Arial"/>
                <a:cs typeface="Arial"/>
              </a:rPr>
              <a:t>(Sponsor: Richard Schure, Time: 10 min.) [INFORMATION] </a:t>
            </a:r>
          </a:p>
          <a:p>
            <a:r>
              <a:rPr lang="en-US" sz="900">
                <a:solidFill>
                  <a:schemeClr val="bg1"/>
                </a:solidFill>
                <a:latin typeface="Arial"/>
                <a:cs typeface="Arial"/>
              </a:rPr>
              <a:t>6. Student Regent</a:t>
            </a:r>
            <a:r>
              <a:rPr lang="en-US" sz="900" b="0">
                <a:solidFill>
                  <a:schemeClr val="bg1"/>
                </a:solidFill>
                <a:latin typeface="Arial"/>
                <a:cs typeface="Arial"/>
              </a:rPr>
              <a:t> (Sponsor: Richard Schure, Time: 10 min.) [INFORMATION]</a:t>
            </a:r>
          </a:p>
          <a:p>
            <a:r>
              <a:rPr lang="en-US" sz="900">
                <a:solidFill>
                  <a:schemeClr val="bg1"/>
                </a:solidFill>
                <a:latin typeface="Arial"/>
                <a:cs typeface="Arial"/>
              </a:rPr>
              <a:t>7. GPSS AY25-26 Election Meeting</a:t>
            </a:r>
            <a:r>
              <a:rPr lang="en-US" sz="900" b="0">
                <a:solidFill>
                  <a:schemeClr val="bg1"/>
                </a:solidFill>
                <a:latin typeface="Arial"/>
                <a:cs typeface="Arial"/>
              </a:rPr>
              <a:t> (Sponsor: Alec </a:t>
            </a:r>
            <a:r>
              <a:rPr lang="en-US" sz="900" b="0" err="1">
                <a:solidFill>
                  <a:schemeClr val="bg1"/>
                </a:solidFill>
                <a:latin typeface="Arial"/>
                <a:cs typeface="Arial"/>
              </a:rPr>
              <a:t>Solemslie</a:t>
            </a:r>
            <a:r>
              <a:rPr lang="en-US" sz="900" b="0">
                <a:solidFill>
                  <a:schemeClr val="bg1"/>
                </a:solidFill>
                <a:latin typeface="Arial"/>
                <a:cs typeface="Arial"/>
              </a:rPr>
              <a:t>, Time: 5 min.)</a:t>
            </a:r>
          </a:p>
          <a:p>
            <a:r>
              <a:rPr lang="en-US" sz="900">
                <a:solidFill>
                  <a:schemeClr val="bg1"/>
                </a:solidFill>
                <a:latin typeface="Arial"/>
                <a:cs typeface="Arial"/>
              </a:rPr>
              <a:t>8. GPSS Composition Survey</a:t>
            </a:r>
            <a:r>
              <a:rPr lang="en-US" sz="900" b="0">
                <a:solidFill>
                  <a:schemeClr val="bg1"/>
                </a:solidFill>
                <a:latin typeface="Arial"/>
                <a:cs typeface="Arial"/>
              </a:rPr>
              <a:t> (Sponsor: Noah Hough, Time: 5 min.) [INFORMATION] </a:t>
            </a:r>
          </a:p>
          <a:p>
            <a:r>
              <a:rPr lang="en-US" sz="900">
                <a:solidFill>
                  <a:schemeClr val="bg1"/>
                </a:solidFill>
                <a:latin typeface="Arial"/>
                <a:cs typeface="Arial"/>
              </a:rPr>
              <a:t>9. U-PASS</a:t>
            </a:r>
            <a:r>
              <a:rPr lang="en-US" sz="900" b="0">
                <a:solidFill>
                  <a:schemeClr val="bg1"/>
                </a:solidFill>
                <a:latin typeface="Arial"/>
                <a:cs typeface="Arial"/>
              </a:rPr>
              <a:t> (Sponsor: Richard Schure, Time: 10 min.) [ACTION]</a:t>
            </a:r>
          </a:p>
          <a:p>
            <a:r>
              <a:rPr lang="en-US" sz="900">
                <a:solidFill>
                  <a:schemeClr val="bg1"/>
                </a:solidFill>
                <a:latin typeface="Arial"/>
                <a:cs typeface="Arial"/>
              </a:rPr>
              <a:t>10. Student Technology Fee</a:t>
            </a:r>
            <a:r>
              <a:rPr lang="en-US" sz="900" b="0">
                <a:solidFill>
                  <a:schemeClr val="bg1"/>
                </a:solidFill>
                <a:latin typeface="Arial"/>
                <a:cs typeface="Arial"/>
              </a:rPr>
              <a:t> (Sponsor: Richard Schure, Time: 5 min.) [INFORMATION]</a:t>
            </a:r>
          </a:p>
          <a:p>
            <a:r>
              <a:rPr lang="en-US" sz="900">
                <a:solidFill>
                  <a:schemeClr val="bg1"/>
                </a:solidFill>
                <a:latin typeface="Arial"/>
                <a:cs typeface="Arial"/>
              </a:rPr>
              <a:t>11.</a:t>
            </a:r>
            <a:r>
              <a:rPr lang="en-US" sz="900" b="0">
                <a:solidFill>
                  <a:schemeClr val="bg1"/>
                </a:solidFill>
                <a:latin typeface="Arial"/>
                <a:cs typeface="Arial"/>
              </a:rPr>
              <a:t> </a:t>
            </a:r>
            <a:r>
              <a:rPr lang="en-US" sz="900">
                <a:solidFill>
                  <a:schemeClr val="bg1"/>
                </a:solidFill>
                <a:latin typeface="Arial"/>
                <a:cs typeface="Arial"/>
              </a:rPr>
              <a:t>Resolution For the Expansion of Class Accessibility</a:t>
            </a:r>
            <a:r>
              <a:rPr lang="en-US" sz="900" b="0">
                <a:solidFill>
                  <a:schemeClr val="bg1"/>
                </a:solidFill>
                <a:latin typeface="Arial"/>
                <a:cs typeface="Arial"/>
              </a:rPr>
              <a:t> (Third Reading) (Sponsor: Ryan Wicklund, Autumn Yi, Time: 20 min) [ACTION]</a:t>
            </a:r>
          </a:p>
          <a:p>
            <a:r>
              <a:rPr lang="en-US" sz="900">
                <a:solidFill>
                  <a:schemeClr val="bg1"/>
                </a:solidFill>
                <a:latin typeface="Arial"/>
                <a:cs typeface="Arial"/>
              </a:rPr>
              <a:t>12. Resolution to Improve Accessibility in the Dorms</a:t>
            </a:r>
            <a:r>
              <a:rPr lang="en-US" sz="900" b="0">
                <a:solidFill>
                  <a:schemeClr val="bg1"/>
                </a:solidFill>
                <a:latin typeface="Arial"/>
                <a:cs typeface="Arial"/>
              </a:rPr>
              <a:t> (First Reading) (Sponsor: Ryan Wicklund, Autumn Yi, Time: 10min) [INFORMATION]</a:t>
            </a:r>
          </a:p>
          <a:p>
            <a:r>
              <a:rPr lang="en-US" sz="900">
                <a:solidFill>
                  <a:schemeClr val="bg1"/>
                </a:solidFill>
                <a:latin typeface="Arial"/>
                <a:cs typeface="Arial"/>
              </a:rPr>
              <a:t>13. Resolution for Compliance with DEI and Non-discrimination Policies by the Jackson School of International Studies</a:t>
            </a:r>
            <a:r>
              <a:rPr lang="en" sz="900">
                <a:solidFill>
                  <a:schemeClr val="bg1"/>
                </a:solidFill>
                <a:latin typeface="Arial"/>
                <a:cs typeface="Arial"/>
              </a:rPr>
              <a:t> </a:t>
            </a:r>
            <a:r>
              <a:rPr lang="en" sz="900" b="0">
                <a:solidFill>
                  <a:schemeClr val="bg1"/>
                </a:solidFill>
                <a:latin typeface="Arial"/>
                <a:cs typeface="Arial"/>
              </a:rPr>
              <a:t>(Second/ Third Reading) (Sponsor: Ryan Wicklund, Time: 25 min) [ACTION]</a:t>
            </a:r>
            <a:endParaRPr lang="en-US" sz="900" b="0">
              <a:solidFill>
                <a:schemeClr val="bg1"/>
              </a:solidFill>
              <a:latin typeface="Arial"/>
              <a:cs typeface="Arial"/>
            </a:endParaRPr>
          </a:p>
          <a:p>
            <a:r>
              <a:rPr lang="en" sz="900">
                <a:solidFill>
                  <a:schemeClr val="bg1"/>
                </a:solidFill>
                <a:latin typeface="Arial"/>
                <a:cs typeface="Arial"/>
              </a:rPr>
              <a:t>14.</a:t>
            </a:r>
            <a:r>
              <a:rPr lang="en" sz="900" b="0">
                <a:solidFill>
                  <a:schemeClr val="bg1"/>
                </a:solidFill>
                <a:latin typeface="Arial"/>
                <a:cs typeface="Arial"/>
              </a:rPr>
              <a:t> </a:t>
            </a:r>
            <a:r>
              <a:rPr lang="en" sz="900">
                <a:solidFill>
                  <a:schemeClr val="bg1"/>
                </a:solidFill>
                <a:latin typeface="Arial"/>
                <a:cs typeface="Arial"/>
              </a:rPr>
              <a:t>Resolution </a:t>
            </a:r>
            <a:r>
              <a:rPr lang="en" sz="900" err="1">
                <a:solidFill>
                  <a:schemeClr val="bg1"/>
                </a:solidFill>
                <a:latin typeface="Arial"/>
                <a:cs typeface="Arial"/>
              </a:rPr>
              <a:t>i</a:t>
            </a:r>
            <a:r>
              <a:rPr lang="en-US" sz="1000">
                <a:solidFill>
                  <a:schemeClr val="bg1"/>
                </a:solidFill>
                <a:latin typeface="Aptos"/>
                <a:cs typeface="Arial"/>
              </a:rPr>
              <a:t>n Support of Degree Completion Pathways for Students Affected by Visa Revocation </a:t>
            </a:r>
            <a:r>
              <a:rPr lang="en-US" sz="1000" b="0">
                <a:solidFill>
                  <a:schemeClr val="bg1"/>
                </a:solidFill>
                <a:latin typeface="Aptos"/>
                <a:cs typeface="Arial"/>
              </a:rPr>
              <a:t>(First/ Second/ Third Reading) (Sponsor: Edith Dale, Richard Schure, Ryan Wicklund, Mykhail Lembke, Autumn Yi, Héctor Delgado Díaz, Time: 10 min) [ACTION]</a:t>
            </a:r>
          </a:p>
          <a:p>
            <a:r>
              <a:rPr lang="en-US" sz="900">
                <a:solidFill>
                  <a:schemeClr val="bg1"/>
                </a:solidFill>
                <a:latin typeface="Arial"/>
                <a:cs typeface="Arial"/>
              </a:rPr>
              <a:t>15. A Joint Resolution Between GPSS and ASUW to Address Allegations of Sexism Within the University of Washington’s Institutions </a:t>
            </a:r>
            <a:r>
              <a:rPr lang="en-US" sz="900" b="0">
                <a:solidFill>
                  <a:schemeClr val="bg1"/>
                </a:solidFill>
                <a:latin typeface="Arial"/>
                <a:cs typeface="Arial"/>
              </a:rPr>
              <a:t>(Second/ Third Reading) (Sponsor: Ryan Wicklund, Time: 25 min) </a:t>
            </a:r>
            <a:r>
              <a:rPr lang="en-US" sz="1000" b="0">
                <a:solidFill>
                  <a:schemeClr val="bg1"/>
                </a:solidFill>
                <a:latin typeface="Aptos"/>
                <a:cs typeface="Arial"/>
              </a:rPr>
              <a:t>[ACTION]</a:t>
            </a:r>
            <a:br>
              <a:rPr lang="en-US" sz="1000" b="0">
                <a:solidFill>
                  <a:schemeClr val="bg1"/>
                </a:solidFill>
                <a:latin typeface="Aptos"/>
                <a:cs typeface="Arial"/>
              </a:rPr>
            </a:br>
            <a:r>
              <a:rPr lang="en-US" sz="900">
                <a:solidFill>
                  <a:schemeClr val="bg1"/>
                </a:solidFill>
                <a:latin typeface="Arial"/>
                <a:cs typeface="Arial"/>
              </a:rPr>
              <a:t>16. Resolution on Availability of Sharps Disposal Boxes on Campus </a:t>
            </a:r>
            <a:r>
              <a:rPr lang="en-US" sz="900" b="0">
                <a:solidFill>
                  <a:schemeClr val="bg1"/>
                </a:solidFill>
                <a:latin typeface="Arial"/>
                <a:cs typeface="Arial"/>
              </a:rPr>
              <a:t>(First Reading) (Sponsor: Mykhail Lembke, Richard Schure, Ryan Wicklund, Edith Dale, Time: 5 min) [INFORMATION]</a:t>
            </a:r>
          </a:p>
          <a:p>
            <a:r>
              <a:rPr lang="en-US" sz="900">
                <a:solidFill>
                  <a:schemeClr val="bg1"/>
                </a:solidFill>
                <a:latin typeface="Arial"/>
                <a:cs typeface="Arial"/>
              </a:rPr>
              <a:t>17. Resolution in Calling on University Administrators to Speak Out About Federal Funding Cuts and Overreach </a:t>
            </a:r>
            <a:r>
              <a:rPr lang="en-US" sz="900" b="0">
                <a:solidFill>
                  <a:schemeClr val="bg1"/>
                </a:solidFill>
                <a:latin typeface="Arial"/>
                <a:cs typeface="Arial"/>
              </a:rPr>
              <a:t>(First Reading) (Sponsor: Ella Spurlock, Time: 5 min) [INFORMATION]</a:t>
            </a:r>
          </a:p>
          <a:p>
            <a:r>
              <a:rPr lang="en-US" sz="900">
                <a:solidFill>
                  <a:schemeClr val="bg1"/>
                </a:solidFill>
                <a:latin typeface="Arial"/>
                <a:cs typeface="Arial"/>
              </a:rPr>
              <a:t>18. GPSS FY 2026 Budget Projection</a:t>
            </a:r>
            <a:r>
              <a:rPr lang="en-US" sz="900" b="0">
                <a:solidFill>
                  <a:schemeClr val="bg1"/>
                </a:solidFill>
                <a:latin typeface="Arial"/>
                <a:cs typeface="Arial"/>
              </a:rPr>
              <a:t> (Sponsor: Ryan Wicklund, Time: 20 min) [ACTION]</a:t>
            </a:r>
          </a:p>
          <a:p>
            <a:r>
              <a:rPr lang="en-US" sz="900">
                <a:solidFill>
                  <a:schemeClr val="bg1"/>
                </a:solidFill>
                <a:latin typeface="Arial"/>
                <a:cs typeface="Arial"/>
              </a:rPr>
              <a:t>19. Senator of the Month</a:t>
            </a:r>
            <a:r>
              <a:rPr lang="en-US" sz="900" b="0">
                <a:solidFill>
                  <a:schemeClr val="bg1"/>
                </a:solidFill>
                <a:latin typeface="Arial"/>
                <a:cs typeface="Arial"/>
              </a:rPr>
              <a:t> (Sponsor: Edith Dale, Time: 5 min) [INFORMATION] </a:t>
            </a:r>
          </a:p>
          <a:p>
            <a:r>
              <a:rPr lang="en-US" sz="900">
                <a:solidFill>
                  <a:schemeClr val="bg1"/>
                </a:solidFill>
                <a:latin typeface="Arial"/>
                <a:cs typeface="Arial"/>
              </a:rPr>
              <a:t>20. Officer Updates</a:t>
            </a:r>
            <a:r>
              <a:rPr lang="en-US" sz="900" b="0">
                <a:solidFill>
                  <a:schemeClr val="bg1"/>
                </a:solidFill>
                <a:latin typeface="Arial"/>
                <a:cs typeface="Arial"/>
              </a:rPr>
              <a:t> (Sponsor: Richard Schure, Time: 30 min) [INFORMATION]</a:t>
            </a:r>
          </a:p>
          <a:p>
            <a:r>
              <a:rPr lang="en-US" sz="900">
                <a:solidFill>
                  <a:schemeClr val="bg1"/>
                </a:solidFill>
                <a:latin typeface="Arial"/>
                <a:cs typeface="Arial"/>
              </a:rPr>
              <a:t>21. Adjournment </a:t>
            </a:r>
            <a:r>
              <a:rPr lang="en-US" sz="900" b="0">
                <a:solidFill>
                  <a:schemeClr val="bg1"/>
                </a:solidFill>
                <a:latin typeface="Arial"/>
                <a:cs typeface="Arial"/>
              </a:rPr>
              <a:t>(Sponsor: Richard Schure, Time: 1 min.)  [ACTION] </a:t>
            </a:r>
          </a:p>
          <a:p>
            <a:endParaRPr lang="en-US" sz="1200" b="0">
              <a:latin typeface="Aptos"/>
              <a:cs typeface="Arial"/>
            </a:endParaRPr>
          </a:p>
        </p:txBody>
      </p:sp>
      <p:pic>
        <p:nvPicPr>
          <p:cNvPr id="3" name="Picture 2" descr="A qr code with purple text&#10;&#10;AI-generated content may be incorrect.">
            <a:extLst>
              <a:ext uri="{FF2B5EF4-FFF2-40B4-BE49-F238E27FC236}">
                <a16:creationId xmlns:a16="http://schemas.microsoft.com/office/drawing/2014/main" id="{C03E2862-7850-1513-DADA-D803E4EC8CE5}"/>
              </a:ext>
            </a:extLst>
          </p:cNvPr>
          <p:cNvPicPr>
            <a:picLocks noChangeAspect="1"/>
          </p:cNvPicPr>
          <p:nvPr/>
        </p:nvPicPr>
        <p:blipFill>
          <a:blip r:embed="rId5"/>
          <a:stretch>
            <a:fillRect/>
          </a:stretch>
        </p:blipFill>
        <p:spPr>
          <a:xfrm>
            <a:off x="6623603" y="1534561"/>
            <a:ext cx="2307534" cy="1411771"/>
          </a:xfrm>
          <a:prstGeom prst="rect">
            <a:avLst/>
          </a:prstGeom>
        </p:spPr>
      </p:pic>
      <p:sp>
        <p:nvSpPr>
          <p:cNvPr id="5" name="TextBox 4">
            <a:extLst>
              <a:ext uri="{FF2B5EF4-FFF2-40B4-BE49-F238E27FC236}">
                <a16:creationId xmlns:a16="http://schemas.microsoft.com/office/drawing/2014/main" id="{202152B9-1298-2796-8284-E7D0940CBAC2}"/>
              </a:ext>
            </a:extLst>
          </p:cNvPr>
          <p:cNvSpPr txBox="1"/>
          <p:nvPr/>
        </p:nvSpPr>
        <p:spPr>
          <a:xfrm>
            <a:off x="6621117" y="810868"/>
            <a:ext cx="2295940" cy="7243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ts val="1650"/>
              </a:lnSpc>
            </a:pPr>
            <a:r>
              <a:rPr lang="en-US" sz="1200" b="1">
                <a:solidFill>
                  <a:srgbClr val="F2F2F2"/>
                </a:solidFill>
                <a:latin typeface="Encode Sans"/>
                <a:cs typeface="Segoe UI"/>
              </a:rPr>
              <a:t>Total Time: </a:t>
            </a:r>
            <a:r>
              <a:rPr lang="en-US" sz="1200" b="1">
                <a:solidFill>
                  <a:srgbClr val="F2F2F2"/>
                </a:solidFill>
                <a:highlight>
                  <a:srgbClr val="008000"/>
                </a:highlight>
                <a:latin typeface="Encode Sans"/>
                <a:cs typeface="Segoe UI"/>
              </a:rPr>
              <a:t>221 minutes</a:t>
            </a:r>
            <a:r>
              <a:rPr lang="en-US" sz="1200">
                <a:solidFill>
                  <a:srgbClr val="E91D63"/>
                </a:solidFill>
                <a:latin typeface="Encode Sans"/>
                <a:cs typeface="Segoe UI"/>
              </a:rPr>
              <a:t>​</a:t>
            </a:r>
          </a:p>
          <a:p>
            <a:pPr>
              <a:lnSpc>
                <a:spcPts val="1650"/>
              </a:lnSpc>
            </a:pPr>
            <a:r>
              <a:rPr lang="en-US" sz="1200" b="1">
                <a:solidFill>
                  <a:srgbClr val="F2F2F2"/>
                </a:solidFill>
                <a:latin typeface="Encode Sans"/>
                <a:cs typeface="Segoe UI"/>
              </a:rPr>
              <a:t>Anticipated End Time: </a:t>
            </a:r>
            <a:r>
              <a:rPr lang="en-US" sz="1200" b="1">
                <a:solidFill>
                  <a:srgbClr val="F2F2F2"/>
                </a:solidFill>
                <a:highlight>
                  <a:srgbClr val="008000"/>
                </a:highlight>
                <a:latin typeface="Encode Sans"/>
                <a:cs typeface="Segoe UI"/>
              </a:rPr>
              <a:t>8:45 PM</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FF3311-29FB-3440-E642-B97AAE4CB4D5}"/>
              </a:ext>
            </a:extLst>
          </p:cNvPr>
          <p:cNvSpPr>
            <a:spLocks noGrp="1"/>
          </p:cNvSpPr>
          <p:nvPr>
            <p:ph type="title"/>
          </p:nvPr>
        </p:nvSpPr>
        <p:spPr>
          <a:xfrm>
            <a:off x="3563" y="1078750"/>
            <a:ext cx="4569075" cy="1789200"/>
          </a:xfrm>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 sz="3000">
                <a:solidFill>
                  <a:schemeClr val="bg1"/>
                </a:solidFill>
                <a:cs typeface="Arial"/>
              </a:rPr>
              <a:t>Resolution For the Expansion of Class Accessibility</a:t>
            </a:r>
            <a:endParaRPr lang="en-US">
              <a:solidFill>
                <a:schemeClr val="bg1"/>
              </a:solidFill>
            </a:endParaRPr>
          </a:p>
          <a:p>
            <a:endParaRPr lang="en-US" sz="2775">
              <a:cs typeface="Arial"/>
            </a:endParaRPr>
          </a:p>
        </p:txBody>
      </p:sp>
      <p:sp>
        <p:nvSpPr>
          <p:cNvPr id="4" name="Subtitle 3">
            <a:extLst>
              <a:ext uri="{FF2B5EF4-FFF2-40B4-BE49-F238E27FC236}">
                <a16:creationId xmlns:a16="http://schemas.microsoft.com/office/drawing/2014/main" id="{9EFB5B83-C2B9-ED6C-CB79-8192981344FD}"/>
              </a:ext>
            </a:extLst>
          </p:cNvPr>
          <p:cNvSpPr>
            <a:spLocks noGrp="1"/>
          </p:cNvSpPr>
          <p:nvPr>
            <p:ph type="subTitle" idx="1"/>
          </p:nvPr>
        </p:nvSpPr>
        <p:spPr>
          <a:xfrm>
            <a:off x="2920" y="2921401"/>
            <a:ext cx="4570361" cy="1345500"/>
          </a:xfrm>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a:solidFill>
                  <a:schemeClr val="bg1"/>
                </a:solidFill>
              </a:rPr>
              <a:t>Please vote using this form (log in with UW account) </a:t>
            </a:r>
            <a:endParaRPr lang="en-US">
              <a:solidFill>
                <a:schemeClr val="bg1"/>
              </a:solidFill>
              <a:cs typeface="Arial"/>
            </a:endParaRPr>
          </a:p>
          <a:p>
            <a:pPr algn="ctr"/>
            <a:endParaRPr lang="en-US">
              <a:solidFill>
                <a:schemeClr val="bg1"/>
              </a:solidFill>
              <a:cs typeface="Arial"/>
            </a:endParaRPr>
          </a:p>
          <a:p>
            <a:pPr algn="ctr"/>
            <a:r>
              <a:rPr lang="en-US">
                <a:solidFill>
                  <a:schemeClr val="bg1"/>
                </a:solidFill>
                <a:ea typeface="+mn-lt"/>
                <a:cs typeface="+mn-lt"/>
                <a:hlinkClick r:id="rId2">
                  <a:extLst>
                    <a:ext uri="{A12FA001-AC4F-418D-AE19-62706E023703}">
                      <ahyp:hlinkClr xmlns:ahyp="http://schemas.microsoft.com/office/drawing/2018/hyperlinkcolor" val="tx"/>
                    </a:ext>
                  </a:extLst>
                </a:hlinkClick>
              </a:rPr>
              <a:t>https://forms.office.com/r/n2FmsA285x</a:t>
            </a:r>
            <a:r>
              <a:rPr lang="en-US">
                <a:solidFill>
                  <a:schemeClr val="bg1"/>
                </a:solidFill>
                <a:ea typeface="+mn-lt"/>
                <a:cs typeface="+mn-lt"/>
              </a:rPr>
              <a:t> </a:t>
            </a:r>
            <a:endParaRPr lang="en-US">
              <a:solidFill>
                <a:schemeClr val="bg1"/>
              </a:solidFill>
            </a:endParaRPr>
          </a:p>
          <a:p>
            <a:endParaRPr lang="en-US">
              <a:cs typeface="Arial"/>
            </a:endParaRPr>
          </a:p>
          <a:p>
            <a:endParaRPr lang="en-US">
              <a:cs typeface="Arial"/>
            </a:endParaRPr>
          </a:p>
          <a:p>
            <a:endParaRPr lang="en-US">
              <a:cs typeface="Arial"/>
            </a:endParaRPr>
          </a:p>
        </p:txBody>
      </p:sp>
      <p:pic>
        <p:nvPicPr>
          <p:cNvPr id="3" name="Picture 2" descr="A qr code on a white background&#10;&#10;AI-generated content may be incorrect.">
            <a:extLst>
              <a:ext uri="{FF2B5EF4-FFF2-40B4-BE49-F238E27FC236}">
                <a16:creationId xmlns:a16="http://schemas.microsoft.com/office/drawing/2014/main" id="{9A48D887-84D4-6B4F-1F31-0B70013F6650}"/>
              </a:ext>
            </a:extLst>
          </p:cNvPr>
          <p:cNvPicPr>
            <a:picLocks noChangeAspect="1"/>
          </p:cNvPicPr>
          <p:nvPr/>
        </p:nvPicPr>
        <p:blipFill>
          <a:blip r:embed="rId3"/>
          <a:stretch>
            <a:fillRect/>
          </a:stretch>
        </p:blipFill>
        <p:spPr>
          <a:xfrm>
            <a:off x="5799180" y="1287162"/>
            <a:ext cx="2256652" cy="2283425"/>
          </a:xfrm>
          <a:prstGeom prst="rect">
            <a:avLst/>
          </a:prstGeom>
        </p:spPr>
      </p:pic>
    </p:spTree>
    <p:extLst>
      <p:ext uri="{BB962C8B-B14F-4D97-AF65-F5344CB8AC3E}">
        <p14:creationId xmlns:p14="http://schemas.microsoft.com/office/powerpoint/2010/main" val="36961978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33">
          <a:extLst>
            <a:ext uri="{FF2B5EF4-FFF2-40B4-BE49-F238E27FC236}">
              <a16:creationId xmlns:a16="http://schemas.microsoft.com/office/drawing/2014/main" id="{F54133AD-2BA0-A6DF-3911-4D6B4E3330F6}"/>
            </a:ext>
          </a:extLst>
        </p:cNvPr>
        <p:cNvGrpSpPr/>
        <p:nvPr/>
      </p:nvGrpSpPr>
      <p:grpSpPr>
        <a:xfrm>
          <a:off x="0" y="0"/>
          <a:ext cx="0" cy="0"/>
          <a:chOff x="0" y="0"/>
          <a:chExt cx="0" cy="0"/>
        </a:xfrm>
      </p:grpSpPr>
      <p:sp>
        <p:nvSpPr>
          <p:cNvPr id="534" name="Google Shape;534;p67">
            <a:extLst>
              <a:ext uri="{FF2B5EF4-FFF2-40B4-BE49-F238E27FC236}">
                <a16:creationId xmlns:a16="http://schemas.microsoft.com/office/drawing/2014/main" id="{3F36A1FD-30CE-74F4-ED78-267D3055DE00}"/>
              </a:ext>
            </a:extLst>
          </p:cNvPr>
          <p:cNvSpPr txBox="1">
            <a:spLocks noGrp="1"/>
          </p:cNvSpPr>
          <p:nvPr>
            <p:ph type="title"/>
          </p:nvPr>
        </p:nvSpPr>
        <p:spPr>
          <a:xfrm>
            <a:off x="110760" y="1889700"/>
            <a:ext cx="8861520" cy="1516500"/>
          </a:xfrm>
          <a:prstGeom prst="rect">
            <a:avLst/>
          </a:prstGeom>
        </p:spPr>
        <p:txBody>
          <a:bodyPr spcFirstLastPara="1" wrap="square" lIns="95050" tIns="95050" rIns="95050" bIns="95050" anchor="ctr" anchorCtr="0">
            <a:noAutofit/>
          </a:bodyPr>
          <a:lstStyle/>
          <a:p>
            <a:r>
              <a:rPr lang="en" sz="2800" b="1">
                <a:solidFill>
                  <a:srgbClr val="FFFFFF"/>
                </a:solidFill>
                <a:latin typeface="Encode Sans"/>
                <a:cs typeface="Arial"/>
                <a:sym typeface="Encode Sans"/>
              </a:rPr>
              <a:t>Resolution to Improve Accessibility in the Dorms </a:t>
            </a:r>
            <a:endParaRPr lang="en-US"/>
          </a:p>
        </p:txBody>
      </p:sp>
      <p:sp>
        <p:nvSpPr>
          <p:cNvPr id="535" name="Google Shape;535;p67">
            <a:extLst>
              <a:ext uri="{FF2B5EF4-FFF2-40B4-BE49-F238E27FC236}">
                <a16:creationId xmlns:a16="http://schemas.microsoft.com/office/drawing/2014/main" id="{57F51A2E-C927-D083-C3D9-D38E3E459418}"/>
              </a:ext>
            </a:extLst>
          </p:cNvPr>
          <p:cNvSpPr txBox="1"/>
          <p:nvPr/>
        </p:nvSpPr>
        <p:spPr>
          <a:xfrm>
            <a:off x="8148300" y="0"/>
            <a:ext cx="995700" cy="487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1800" b="1">
                <a:solidFill>
                  <a:schemeClr val="lt1"/>
                </a:solidFill>
                <a:latin typeface="Encode Sans"/>
                <a:ea typeface="Encode Sans"/>
                <a:cs typeface="Encode Sans"/>
                <a:sym typeface="Encode Sans"/>
              </a:rPr>
              <a:t>10 min</a:t>
            </a:r>
            <a:endParaRPr lang="en-US" sz="1800">
              <a:solidFill>
                <a:schemeClr val="lt1"/>
              </a:solidFill>
              <a:latin typeface="Source Code Pro"/>
              <a:ea typeface="Source Code Pro"/>
              <a:cs typeface="Source Code Pro"/>
            </a:endParaRPr>
          </a:p>
        </p:txBody>
      </p:sp>
      <p:sp>
        <p:nvSpPr>
          <p:cNvPr id="536" name="Google Shape;536;p67">
            <a:extLst>
              <a:ext uri="{FF2B5EF4-FFF2-40B4-BE49-F238E27FC236}">
                <a16:creationId xmlns:a16="http://schemas.microsoft.com/office/drawing/2014/main" id="{E5DFC6DB-FC39-1497-0E5D-1B88442A0BD5}"/>
              </a:ext>
            </a:extLst>
          </p:cNvPr>
          <p:cNvSpPr txBox="1">
            <a:spLocks noGrp="1"/>
          </p:cNvSpPr>
          <p:nvPr>
            <p:ph type="sldNum" idx="12"/>
          </p:nvPr>
        </p:nvSpPr>
        <p:spPr>
          <a:xfrm>
            <a:off x="8472458" y="4663217"/>
            <a:ext cx="548700" cy="393600"/>
          </a:xfrm>
          <a:prstGeom prst="rect">
            <a:avLst/>
          </a:prstGeom>
        </p:spPr>
        <p:txBody>
          <a:bodyPr spcFirstLastPara="1" wrap="square" lIns="95050" tIns="95050" rIns="95050" bIns="95050" anchor="ctr" anchorCtr="0">
            <a:noAutofit/>
          </a:bodyPr>
          <a:lstStyle/>
          <a:p>
            <a:pPr marL="0" lvl="0" indent="0" algn="r" rtl="0">
              <a:spcBef>
                <a:spcPts val="0"/>
              </a:spcBef>
              <a:spcAft>
                <a:spcPts val="0"/>
              </a:spcAft>
              <a:buNone/>
            </a:pPr>
            <a:fld id="{00000000-1234-1234-1234-123412341234}" type="slidenum">
              <a:rPr lang="en">
                <a:solidFill>
                  <a:schemeClr val="lt1"/>
                </a:solidFill>
              </a:rPr>
              <a:t>31</a:t>
            </a:fld>
            <a:endParaRPr>
              <a:solidFill>
                <a:schemeClr val="lt1"/>
              </a:solidFill>
            </a:endParaRPr>
          </a:p>
        </p:txBody>
      </p:sp>
      <p:pic>
        <p:nvPicPr>
          <p:cNvPr id="3" name="Picture 2" descr="A close-up of a logo&#10;&#10;AI-generated content may be incorrect.">
            <a:extLst>
              <a:ext uri="{FF2B5EF4-FFF2-40B4-BE49-F238E27FC236}">
                <a16:creationId xmlns:a16="http://schemas.microsoft.com/office/drawing/2014/main" id="{5E45D9BE-F43A-7232-56C1-4FC1B9D1CDCE}"/>
              </a:ext>
            </a:extLst>
          </p:cNvPr>
          <p:cNvPicPr>
            <a:picLocks noChangeAspect="1"/>
          </p:cNvPicPr>
          <p:nvPr/>
        </p:nvPicPr>
        <p:blipFill>
          <a:blip r:embed="rId3"/>
          <a:stretch>
            <a:fillRect/>
          </a:stretch>
        </p:blipFill>
        <p:spPr>
          <a:xfrm>
            <a:off x="1457738" y="3569790"/>
            <a:ext cx="6526697" cy="1573722"/>
          </a:xfrm>
          <a:prstGeom prst="rect">
            <a:avLst/>
          </a:prstGeom>
        </p:spPr>
      </p:pic>
    </p:spTree>
    <p:extLst>
      <p:ext uri="{BB962C8B-B14F-4D97-AF65-F5344CB8AC3E}">
        <p14:creationId xmlns:p14="http://schemas.microsoft.com/office/powerpoint/2010/main" val="1897254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D55B10-CE9B-C80D-7BEE-8FE2719A0A28}"/>
              </a:ext>
            </a:extLst>
          </p:cNvPr>
          <p:cNvSpPr>
            <a:spLocks noGrp="1"/>
          </p:cNvSpPr>
          <p:nvPr>
            <p:ph type="title"/>
          </p:nvPr>
        </p:nvSpPr>
        <p:spPr>
          <a:xfrm>
            <a:off x="11502" y="1078751"/>
            <a:ext cx="4537324" cy="1836825"/>
          </a:xfrm>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 sz="2800">
                <a:solidFill>
                  <a:schemeClr val="bg1"/>
                </a:solidFill>
                <a:latin typeface="Encode Sans"/>
                <a:ea typeface="+mn-lt"/>
                <a:cs typeface="+mn-lt"/>
              </a:rPr>
              <a:t>Resolution to Improve Accessibility in the Dorms </a:t>
            </a:r>
            <a:endParaRPr lang="en" sz="2800" b="0">
              <a:solidFill>
                <a:srgbClr val="000000"/>
              </a:solidFill>
              <a:latin typeface="Encode Sans"/>
              <a:ea typeface="+mn-lt"/>
              <a:cs typeface="+mn-lt"/>
            </a:endParaRPr>
          </a:p>
          <a:p>
            <a:pPr algn="ctr"/>
            <a:endParaRPr lang="en" sz="3000">
              <a:solidFill>
                <a:schemeClr val="bg1"/>
              </a:solidFill>
              <a:cs typeface="Arial"/>
            </a:endParaRPr>
          </a:p>
        </p:txBody>
      </p:sp>
      <p:sp>
        <p:nvSpPr>
          <p:cNvPr id="4" name="Subtitle 3">
            <a:extLst>
              <a:ext uri="{FF2B5EF4-FFF2-40B4-BE49-F238E27FC236}">
                <a16:creationId xmlns:a16="http://schemas.microsoft.com/office/drawing/2014/main" id="{3CAD00FC-CCD2-AD7A-AD53-9A508AD9133E}"/>
              </a:ext>
            </a:extLst>
          </p:cNvPr>
          <p:cNvSpPr>
            <a:spLocks noGrp="1"/>
          </p:cNvSpPr>
          <p:nvPr>
            <p:ph type="subTitle" idx="1"/>
          </p:nvPr>
        </p:nvSpPr>
        <p:spPr>
          <a:xfrm>
            <a:off x="3562" y="2912716"/>
            <a:ext cx="4537325" cy="1305812"/>
          </a:xfrm>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a:solidFill>
                  <a:schemeClr val="bg1"/>
                </a:solidFill>
              </a:rPr>
              <a:t>You may review the Resolution using this link (Log in with UW account)</a:t>
            </a:r>
          </a:p>
          <a:p>
            <a:pPr algn="ctr"/>
            <a:endParaRPr lang="en-US">
              <a:solidFill>
                <a:schemeClr val="bg1"/>
              </a:solidFill>
              <a:ea typeface="+mn-lt"/>
              <a:cs typeface="+mn-lt"/>
            </a:endParaRPr>
          </a:p>
          <a:p>
            <a:pPr algn="ctr"/>
            <a:endParaRPr lang="en-US">
              <a:cs typeface="Arial"/>
            </a:endParaRPr>
          </a:p>
          <a:p>
            <a:pPr algn="ctr"/>
            <a:r>
              <a:rPr lang="en-US">
                <a:ea typeface="+mn-lt"/>
                <a:cs typeface="+mn-lt"/>
                <a:hlinkClick r:id="rId2"/>
              </a:rPr>
              <a:t>GPSS Resolution to Improve Accessibility in the Dorms.docx</a:t>
            </a:r>
            <a:r>
              <a:rPr lang="en-US">
                <a:ea typeface="+mn-lt"/>
                <a:cs typeface="+mn-lt"/>
              </a:rPr>
              <a:t> </a:t>
            </a:r>
            <a:endParaRPr lang="en-US">
              <a:cs typeface="Arial"/>
            </a:endParaRPr>
          </a:p>
        </p:txBody>
      </p:sp>
      <p:pic>
        <p:nvPicPr>
          <p:cNvPr id="3" name="Picture 2" descr="A qr code on a white background&#10;&#10;AI-generated content may be incorrect.">
            <a:extLst>
              <a:ext uri="{FF2B5EF4-FFF2-40B4-BE49-F238E27FC236}">
                <a16:creationId xmlns:a16="http://schemas.microsoft.com/office/drawing/2014/main" id="{1791817F-EA3A-E10F-800C-8808350ACE42}"/>
              </a:ext>
            </a:extLst>
          </p:cNvPr>
          <p:cNvPicPr>
            <a:picLocks noChangeAspect="1"/>
          </p:cNvPicPr>
          <p:nvPr/>
        </p:nvPicPr>
        <p:blipFill>
          <a:blip r:embed="rId3"/>
          <a:stretch>
            <a:fillRect/>
          </a:stretch>
        </p:blipFill>
        <p:spPr>
          <a:xfrm>
            <a:off x="5447817" y="1148522"/>
            <a:ext cx="2847975" cy="2847975"/>
          </a:xfrm>
          <a:prstGeom prst="rect">
            <a:avLst/>
          </a:prstGeom>
        </p:spPr>
      </p:pic>
    </p:spTree>
    <p:extLst>
      <p:ext uri="{BB962C8B-B14F-4D97-AF65-F5344CB8AC3E}">
        <p14:creationId xmlns:p14="http://schemas.microsoft.com/office/powerpoint/2010/main" val="1950802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33">
          <a:extLst>
            <a:ext uri="{FF2B5EF4-FFF2-40B4-BE49-F238E27FC236}">
              <a16:creationId xmlns:a16="http://schemas.microsoft.com/office/drawing/2014/main" id="{6DF79D23-531B-4336-231C-E50B616F3FDB}"/>
            </a:ext>
          </a:extLst>
        </p:cNvPr>
        <p:cNvGrpSpPr/>
        <p:nvPr/>
      </p:nvGrpSpPr>
      <p:grpSpPr>
        <a:xfrm>
          <a:off x="0" y="0"/>
          <a:ext cx="0" cy="0"/>
          <a:chOff x="0" y="0"/>
          <a:chExt cx="0" cy="0"/>
        </a:xfrm>
      </p:grpSpPr>
      <p:sp>
        <p:nvSpPr>
          <p:cNvPr id="534" name="Google Shape;534;p67">
            <a:extLst>
              <a:ext uri="{FF2B5EF4-FFF2-40B4-BE49-F238E27FC236}">
                <a16:creationId xmlns:a16="http://schemas.microsoft.com/office/drawing/2014/main" id="{97F95933-69CE-0440-B70D-D0D6A6ED907F}"/>
              </a:ext>
            </a:extLst>
          </p:cNvPr>
          <p:cNvSpPr txBox="1">
            <a:spLocks noGrp="1"/>
          </p:cNvSpPr>
          <p:nvPr>
            <p:ph type="title"/>
          </p:nvPr>
        </p:nvSpPr>
        <p:spPr>
          <a:xfrm>
            <a:off x="110760" y="1889700"/>
            <a:ext cx="8861520" cy="1516500"/>
          </a:xfrm>
          <a:prstGeom prst="rect">
            <a:avLst/>
          </a:prstGeom>
        </p:spPr>
        <p:txBody>
          <a:bodyPr spcFirstLastPara="1" wrap="square" lIns="95050" tIns="95050" rIns="95050" bIns="95050" anchor="ctr" anchorCtr="0">
            <a:noAutofit/>
          </a:bodyPr>
          <a:lstStyle/>
          <a:p>
            <a:r>
              <a:rPr lang="en" sz="2800" b="1">
                <a:solidFill>
                  <a:srgbClr val="FFFFFF"/>
                </a:solidFill>
                <a:latin typeface="Encode Sans"/>
                <a:cs typeface="Arial"/>
                <a:sym typeface="Encode Sans"/>
              </a:rPr>
              <a:t>Resolution for Compliance with DEI and Non-discrimination Policies by the Jackson School of International Studies</a:t>
            </a:r>
            <a:endParaRPr lang="en-US"/>
          </a:p>
        </p:txBody>
      </p:sp>
      <p:sp>
        <p:nvSpPr>
          <p:cNvPr id="535" name="Google Shape;535;p67">
            <a:extLst>
              <a:ext uri="{FF2B5EF4-FFF2-40B4-BE49-F238E27FC236}">
                <a16:creationId xmlns:a16="http://schemas.microsoft.com/office/drawing/2014/main" id="{00F711F9-741D-E63A-7500-5EE04F2B4C84}"/>
              </a:ext>
            </a:extLst>
          </p:cNvPr>
          <p:cNvSpPr txBox="1"/>
          <p:nvPr/>
        </p:nvSpPr>
        <p:spPr>
          <a:xfrm>
            <a:off x="8148300" y="0"/>
            <a:ext cx="995700" cy="487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1800" b="1">
                <a:solidFill>
                  <a:schemeClr val="lt1"/>
                </a:solidFill>
                <a:latin typeface="Encode Sans"/>
                <a:ea typeface="Encode Sans"/>
                <a:cs typeface="Encode Sans"/>
                <a:sym typeface="Encode Sans"/>
              </a:rPr>
              <a:t>25 min</a:t>
            </a:r>
            <a:endParaRPr lang="en-US" sz="1800">
              <a:solidFill>
                <a:schemeClr val="lt1"/>
              </a:solidFill>
              <a:latin typeface="Source Code Pro"/>
              <a:ea typeface="Source Code Pro"/>
              <a:cs typeface="Source Code Pro"/>
            </a:endParaRPr>
          </a:p>
        </p:txBody>
      </p:sp>
      <p:sp>
        <p:nvSpPr>
          <p:cNvPr id="536" name="Google Shape;536;p67">
            <a:extLst>
              <a:ext uri="{FF2B5EF4-FFF2-40B4-BE49-F238E27FC236}">
                <a16:creationId xmlns:a16="http://schemas.microsoft.com/office/drawing/2014/main" id="{D46DDEA0-7C53-DBF2-D1E4-33A6025421DE}"/>
              </a:ext>
            </a:extLst>
          </p:cNvPr>
          <p:cNvSpPr txBox="1">
            <a:spLocks noGrp="1"/>
          </p:cNvSpPr>
          <p:nvPr>
            <p:ph type="sldNum" idx="12"/>
          </p:nvPr>
        </p:nvSpPr>
        <p:spPr>
          <a:xfrm>
            <a:off x="8472458" y="4663217"/>
            <a:ext cx="548700" cy="393600"/>
          </a:xfrm>
          <a:prstGeom prst="rect">
            <a:avLst/>
          </a:prstGeom>
        </p:spPr>
        <p:txBody>
          <a:bodyPr spcFirstLastPara="1" wrap="square" lIns="95050" tIns="95050" rIns="95050" bIns="95050" anchor="ctr" anchorCtr="0">
            <a:noAutofit/>
          </a:bodyPr>
          <a:lstStyle/>
          <a:p>
            <a:pPr marL="0" lvl="0" indent="0" algn="r" rtl="0">
              <a:spcBef>
                <a:spcPts val="0"/>
              </a:spcBef>
              <a:spcAft>
                <a:spcPts val="0"/>
              </a:spcAft>
              <a:buNone/>
            </a:pPr>
            <a:fld id="{00000000-1234-1234-1234-123412341234}" type="slidenum">
              <a:rPr lang="en">
                <a:solidFill>
                  <a:schemeClr val="lt1"/>
                </a:solidFill>
              </a:rPr>
              <a:t>33</a:t>
            </a:fld>
            <a:endParaRPr>
              <a:solidFill>
                <a:schemeClr val="lt1"/>
              </a:solidFill>
            </a:endParaRPr>
          </a:p>
        </p:txBody>
      </p:sp>
      <p:pic>
        <p:nvPicPr>
          <p:cNvPr id="3" name="Picture 2" descr="A close-up of a logo&#10;&#10;AI-generated content may be incorrect.">
            <a:extLst>
              <a:ext uri="{FF2B5EF4-FFF2-40B4-BE49-F238E27FC236}">
                <a16:creationId xmlns:a16="http://schemas.microsoft.com/office/drawing/2014/main" id="{6467667E-BC1D-87F0-B082-AB83AF66E95F}"/>
              </a:ext>
            </a:extLst>
          </p:cNvPr>
          <p:cNvPicPr>
            <a:picLocks noChangeAspect="1"/>
          </p:cNvPicPr>
          <p:nvPr/>
        </p:nvPicPr>
        <p:blipFill>
          <a:blip r:embed="rId3"/>
          <a:stretch>
            <a:fillRect/>
          </a:stretch>
        </p:blipFill>
        <p:spPr>
          <a:xfrm>
            <a:off x="1457738" y="3569790"/>
            <a:ext cx="6526697" cy="1573722"/>
          </a:xfrm>
          <a:prstGeom prst="rect">
            <a:avLst/>
          </a:prstGeom>
        </p:spPr>
      </p:pic>
    </p:spTree>
    <p:extLst>
      <p:ext uri="{BB962C8B-B14F-4D97-AF65-F5344CB8AC3E}">
        <p14:creationId xmlns:p14="http://schemas.microsoft.com/office/powerpoint/2010/main" val="390669709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A21B70-25B6-0001-12C6-55B6B920677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65C51E9-D83B-8257-06E3-40F2C73B4AD6}"/>
              </a:ext>
            </a:extLst>
          </p:cNvPr>
          <p:cNvSpPr>
            <a:spLocks noGrp="1"/>
          </p:cNvSpPr>
          <p:nvPr>
            <p:ph type="title"/>
          </p:nvPr>
        </p:nvSpPr>
        <p:spPr>
          <a:xfrm>
            <a:off x="11502" y="1078751"/>
            <a:ext cx="4537324" cy="1836825"/>
          </a:xfrm>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 sz="2400">
                <a:solidFill>
                  <a:schemeClr val="bg1"/>
                </a:solidFill>
                <a:ea typeface="+mn-lt"/>
                <a:cs typeface="+mn-lt"/>
              </a:rPr>
              <a:t>Resolution for Compliance with DEI and Non-discrimination Policies by the Jackson School of International Studies</a:t>
            </a:r>
            <a:endParaRPr lang="en-US" sz="2800">
              <a:solidFill>
                <a:schemeClr val="bg1"/>
              </a:solidFill>
              <a:cs typeface="Arial"/>
            </a:endParaRPr>
          </a:p>
        </p:txBody>
      </p:sp>
      <p:sp>
        <p:nvSpPr>
          <p:cNvPr id="4" name="Subtitle 3">
            <a:extLst>
              <a:ext uri="{FF2B5EF4-FFF2-40B4-BE49-F238E27FC236}">
                <a16:creationId xmlns:a16="http://schemas.microsoft.com/office/drawing/2014/main" id="{82D7C958-8FAD-D880-5DF0-F3D099055D8F}"/>
              </a:ext>
            </a:extLst>
          </p:cNvPr>
          <p:cNvSpPr>
            <a:spLocks noGrp="1"/>
          </p:cNvSpPr>
          <p:nvPr>
            <p:ph type="subTitle" idx="1"/>
          </p:nvPr>
        </p:nvSpPr>
        <p:spPr>
          <a:xfrm>
            <a:off x="3562" y="2912716"/>
            <a:ext cx="4537325" cy="1305812"/>
          </a:xfrm>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a:solidFill>
                  <a:schemeClr val="bg1"/>
                </a:solidFill>
              </a:rPr>
              <a:t>You may review the Resolution using this link (Log in with UW account)</a:t>
            </a:r>
          </a:p>
          <a:p>
            <a:pPr algn="ctr"/>
            <a:endParaRPr lang="en-US">
              <a:solidFill>
                <a:schemeClr val="bg1"/>
              </a:solidFill>
              <a:ea typeface="+mn-lt"/>
              <a:cs typeface="+mn-lt"/>
            </a:endParaRPr>
          </a:p>
          <a:p>
            <a:pPr algn="ctr"/>
            <a:r>
              <a:rPr lang="en-US">
                <a:ea typeface="+mn-lt"/>
                <a:cs typeface="+mn-lt"/>
                <a:hlinkClick r:id="rId2"/>
              </a:rPr>
              <a:t>Resolution on Compliance with DEI and Non-Discrimination.docx</a:t>
            </a:r>
            <a:endParaRPr lang="en-US"/>
          </a:p>
          <a:p>
            <a:pPr algn="ctr"/>
            <a:r>
              <a:rPr lang="en-US">
                <a:solidFill>
                  <a:srgbClr val="E91D63"/>
                </a:solidFill>
                <a:ea typeface="+mn-lt"/>
                <a:cs typeface="+mn-lt"/>
              </a:rPr>
              <a:t> </a:t>
            </a:r>
            <a:endParaRPr lang="en-US"/>
          </a:p>
          <a:p>
            <a:endParaRPr lang="en-US"/>
          </a:p>
        </p:txBody>
      </p:sp>
      <p:pic>
        <p:nvPicPr>
          <p:cNvPr id="3" name="Picture 2" descr="A qr code on a white background&#10;&#10;AI-generated content may be incorrect.">
            <a:extLst>
              <a:ext uri="{FF2B5EF4-FFF2-40B4-BE49-F238E27FC236}">
                <a16:creationId xmlns:a16="http://schemas.microsoft.com/office/drawing/2014/main" id="{3E3778C2-CCBD-24DA-E018-AD02FD9655A6}"/>
              </a:ext>
            </a:extLst>
          </p:cNvPr>
          <p:cNvPicPr>
            <a:picLocks noChangeAspect="1"/>
          </p:cNvPicPr>
          <p:nvPr/>
        </p:nvPicPr>
        <p:blipFill>
          <a:blip r:embed="rId3"/>
          <a:stretch>
            <a:fillRect/>
          </a:stretch>
        </p:blipFill>
        <p:spPr>
          <a:xfrm>
            <a:off x="5880787" y="1343282"/>
            <a:ext cx="2525927" cy="2464658"/>
          </a:xfrm>
          <a:prstGeom prst="rect">
            <a:avLst/>
          </a:prstGeom>
        </p:spPr>
      </p:pic>
    </p:spTree>
    <p:extLst>
      <p:ext uri="{BB962C8B-B14F-4D97-AF65-F5344CB8AC3E}">
        <p14:creationId xmlns:p14="http://schemas.microsoft.com/office/powerpoint/2010/main" val="143366185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F1B306-F126-F245-130B-337B8DF17C8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97B9399-B63D-F39B-C6B9-76603DABC15C}"/>
              </a:ext>
            </a:extLst>
          </p:cNvPr>
          <p:cNvSpPr>
            <a:spLocks noGrp="1"/>
          </p:cNvSpPr>
          <p:nvPr>
            <p:ph type="title"/>
          </p:nvPr>
        </p:nvSpPr>
        <p:spPr>
          <a:xfrm>
            <a:off x="11502" y="1078751"/>
            <a:ext cx="4537324" cy="1836825"/>
          </a:xfrm>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 sz="2400">
                <a:solidFill>
                  <a:schemeClr val="bg1"/>
                </a:solidFill>
                <a:ea typeface="+mn-lt"/>
                <a:cs typeface="+mn-lt"/>
              </a:rPr>
              <a:t>Resolution for Compliance with DEI and Non-discrimination Policies by the Jackson School of International Studies</a:t>
            </a:r>
            <a:endParaRPr lang="en-US" sz="2800">
              <a:solidFill>
                <a:schemeClr val="bg1"/>
              </a:solidFill>
              <a:cs typeface="Arial"/>
            </a:endParaRPr>
          </a:p>
        </p:txBody>
      </p:sp>
      <p:sp>
        <p:nvSpPr>
          <p:cNvPr id="4" name="Subtitle 3">
            <a:extLst>
              <a:ext uri="{FF2B5EF4-FFF2-40B4-BE49-F238E27FC236}">
                <a16:creationId xmlns:a16="http://schemas.microsoft.com/office/drawing/2014/main" id="{4AD1CE29-8069-F681-74B9-7D8126D70481}"/>
              </a:ext>
            </a:extLst>
          </p:cNvPr>
          <p:cNvSpPr>
            <a:spLocks noGrp="1"/>
          </p:cNvSpPr>
          <p:nvPr>
            <p:ph type="subTitle" idx="1"/>
          </p:nvPr>
        </p:nvSpPr>
        <p:spPr>
          <a:xfrm>
            <a:off x="3562" y="2912716"/>
            <a:ext cx="4537325" cy="1305812"/>
          </a:xfrm>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400">
                <a:solidFill>
                  <a:schemeClr val="bg1"/>
                </a:solidFill>
              </a:rPr>
              <a:t>Please vote using this form (log in with UW account) </a:t>
            </a:r>
            <a:endParaRPr lang="en-US" sz="1400">
              <a:solidFill>
                <a:srgbClr val="000000"/>
              </a:solidFill>
            </a:endParaRPr>
          </a:p>
          <a:p>
            <a:pPr algn="ctr"/>
            <a:endParaRPr lang="en-US" sz="1400">
              <a:solidFill>
                <a:schemeClr val="bg1"/>
              </a:solidFill>
              <a:ea typeface="+mn-lt"/>
              <a:cs typeface="+mn-lt"/>
            </a:endParaRPr>
          </a:p>
          <a:p>
            <a:pPr algn="ctr"/>
            <a:r>
              <a:rPr lang="en-US">
                <a:solidFill>
                  <a:schemeClr val="bg1"/>
                </a:solidFill>
                <a:ea typeface="+mn-lt"/>
                <a:cs typeface="+mn-lt"/>
                <a:hlinkClick r:id="rId2">
                  <a:extLst>
                    <a:ext uri="{A12FA001-AC4F-418D-AE19-62706E023703}">
                      <ahyp:hlinkClr xmlns:ahyp="http://schemas.microsoft.com/office/drawing/2018/hyperlinkcolor" val="tx"/>
                    </a:ext>
                  </a:extLst>
                </a:hlinkClick>
              </a:rPr>
              <a:t>https://forms.office.com/r/VFcLDQanac</a:t>
            </a:r>
            <a:r>
              <a:rPr lang="en-US">
                <a:solidFill>
                  <a:schemeClr val="bg1"/>
                </a:solidFill>
                <a:ea typeface="+mn-lt"/>
                <a:cs typeface="+mn-lt"/>
              </a:rPr>
              <a:t> </a:t>
            </a:r>
            <a:endParaRPr lang="en-US">
              <a:solidFill>
                <a:schemeClr val="bg1"/>
              </a:solidFill>
            </a:endParaRPr>
          </a:p>
          <a:p>
            <a:pPr algn="ctr"/>
            <a:endParaRPr lang="en-US">
              <a:solidFill>
                <a:schemeClr val="bg1"/>
              </a:solidFill>
              <a:ea typeface="+mn-lt"/>
              <a:cs typeface="+mn-lt"/>
            </a:endParaRPr>
          </a:p>
          <a:p>
            <a:pPr algn="ctr"/>
            <a:endParaRPr lang="en-US">
              <a:cs typeface="Arial"/>
            </a:endParaRPr>
          </a:p>
          <a:p>
            <a:pPr algn="ctr"/>
            <a:r>
              <a:rPr lang="en-US">
                <a:solidFill>
                  <a:srgbClr val="E91D63"/>
                </a:solidFill>
                <a:ea typeface="+mn-lt"/>
                <a:cs typeface="+mn-lt"/>
              </a:rPr>
              <a:t> </a:t>
            </a:r>
            <a:endParaRPr lang="en-US">
              <a:cs typeface="Arial"/>
            </a:endParaRPr>
          </a:p>
          <a:p>
            <a:endParaRPr lang="en-US"/>
          </a:p>
        </p:txBody>
      </p:sp>
      <p:pic>
        <p:nvPicPr>
          <p:cNvPr id="5" name="Picture 4" descr="A qr code on a white background&#10;&#10;AI-generated content may be incorrect.">
            <a:extLst>
              <a:ext uri="{FF2B5EF4-FFF2-40B4-BE49-F238E27FC236}">
                <a16:creationId xmlns:a16="http://schemas.microsoft.com/office/drawing/2014/main" id="{9E813DA0-8B18-424C-49B8-4A49B1E129A9}"/>
              </a:ext>
            </a:extLst>
          </p:cNvPr>
          <p:cNvPicPr>
            <a:picLocks noChangeAspect="1"/>
          </p:cNvPicPr>
          <p:nvPr/>
        </p:nvPicPr>
        <p:blipFill>
          <a:blip r:embed="rId3"/>
          <a:stretch>
            <a:fillRect/>
          </a:stretch>
        </p:blipFill>
        <p:spPr>
          <a:xfrm>
            <a:off x="5346700" y="1046163"/>
            <a:ext cx="3133725" cy="3170237"/>
          </a:xfrm>
          <a:prstGeom prst="rect">
            <a:avLst/>
          </a:prstGeom>
        </p:spPr>
      </p:pic>
    </p:spTree>
    <p:extLst>
      <p:ext uri="{BB962C8B-B14F-4D97-AF65-F5344CB8AC3E}">
        <p14:creationId xmlns:p14="http://schemas.microsoft.com/office/powerpoint/2010/main" val="210902023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33">
          <a:extLst>
            <a:ext uri="{FF2B5EF4-FFF2-40B4-BE49-F238E27FC236}">
              <a16:creationId xmlns:a16="http://schemas.microsoft.com/office/drawing/2014/main" id="{8A2A52CE-E287-39FE-A706-F8E06136894C}"/>
            </a:ext>
          </a:extLst>
        </p:cNvPr>
        <p:cNvGrpSpPr/>
        <p:nvPr/>
      </p:nvGrpSpPr>
      <p:grpSpPr>
        <a:xfrm>
          <a:off x="0" y="0"/>
          <a:ext cx="0" cy="0"/>
          <a:chOff x="0" y="0"/>
          <a:chExt cx="0" cy="0"/>
        </a:xfrm>
      </p:grpSpPr>
      <p:sp>
        <p:nvSpPr>
          <p:cNvPr id="534" name="Google Shape;534;p67">
            <a:extLst>
              <a:ext uri="{FF2B5EF4-FFF2-40B4-BE49-F238E27FC236}">
                <a16:creationId xmlns:a16="http://schemas.microsoft.com/office/drawing/2014/main" id="{41A3E59A-B998-476B-15A4-CEDCC20629A3}"/>
              </a:ext>
            </a:extLst>
          </p:cNvPr>
          <p:cNvSpPr txBox="1">
            <a:spLocks noGrp="1"/>
          </p:cNvSpPr>
          <p:nvPr>
            <p:ph type="title"/>
          </p:nvPr>
        </p:nvSpPr>
        <p:spPr>
          <a:xfrm>
            <a:off x="110760" y="1889700"/>
            <a:ext cx="8861520" cy="1516500"/>
          </a:xfrm>
          <a:prstGeom prst="rect">
            <a:avLst/>
          </a:prstGeom>
        </p:spPr>
        <p:txBody>
          <a:bodyPr spcFirstLastPara="1" wrap="square" lIns="95050" tIns="95050" rIns="95050" bIns="95050" anchor="ctr" anchorCtr="0">
            <a:noAutofit/>
          </a:bodyPr>
          <a:lstStyle/>
          <a:p>
            <a:r>
              <a:rPr lang="en" sz="2800" b="1">
                <a:solidFill>
                  <a:srgbClr val="FFFFFF"/>
                </a:solidFill>
                <a:latin typeface="Encode Sans"/>
                <a:cs typeface="Arial"/>
                <a:sym typeface="Encode Sans"/>
              </a:rPr>
              <a:t>Resolution in Support of Degree Completion Pathways for Students Affected by Visa Revocation</a:t>
            </a:r>
            <a:endParaRPr lang="en-US"/>
          </a:p>
        </p:txBody>
      </p:sp>
      <p:sp>
        <p:nvSpPr>
          <p:cNvPr id="535" name="Google Shape;535;p67">
            <a:extLst>
              <a:ext uri="{FF2B5EF4-FFF2-40B4-BE49-F238E27FC236}">
                <a16:creationId xmlns:a16="http://schemas.microsoft.com/office/drawing/2014/main" id="{C76329B0-E648-4FCE-BB18-184EF27ACD41}"/>
              </a:ext>
            </a:extLst>
          </p:cNvPr>
          <p:cNvSpPr txBox="1"/>
          <p:nvPr/>
        </p:nvSpPr>
        <p:spPr>
          <a:xfrm>
            <a:off x="8148300" y="0"/>
            <a:ext cx="995700" cy="487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1800" b="1">
                <a:solidFill>
                  <a:schemeClr val="lt1"/>
                </a:solidFill>
                <a:latin typeface="Encode Sans"/>
                <a:ea typeface="Encode Sans"/>
                <a:cs typeface="Encode Sans"/>
                <a:sym typeface="Encode Sans"/>
              </a:rPr>
              <a:t>25 min</a:t>
            </a:r>
            <a:endParaRPr lang="en-US" sz="1800">
              <a:solidFill>
                <a:schemeClr val="lt1"/>
              </a:solidFill>
              <a:latin typeface="Source Code Pro"/>
              <a:ea typeface="Source Code Pro"/>
              <a:cs typeface="Source Code Pro"/>
            </a:endParaRPr>
          </a:p>
        </p:txBody>
      </p:sp>
      <p:sp>
        <p:nvSpPr>
          <p:cNvPr id="536" name="Google Shape;536;p67">
            <a:extLst>
              <a:ext uri="{FF2B5EF4-FFF2-40B4-BE49-F238E27FC236}">
                <a16:creationId xmlns:a16="http://schemas.microsoft.com/office/drawing/2014/main" id="{228D2E22-BD22-324C-C1AD-906A169A0824}"/>
              </a:ext>
            </a:extLst>
          </p:cNvPr>
          <p:cNvSpPr txBox="1">
            <a:spLocks noGrp="1"/>
          </p:cNvSpPr>
          <p:nvPr>
            <p:ph type="sldNum" idx="12"/>
          </p:nvPr>
        </p:nvSpPr>
        <p:spPr>
          <a:xfrm>
            <a:off x="8472458" y="4663217"/>
            <a:ext cx="548700" cy="393600"/>
          </a:xfrm>
          <a:prstGeom prst="rect">
            <a:avLst/>
          </a:prstGeom>
        </p:spPr>
        <p:txBody>
          <a:bodyPr spcFirstLastPara="1" wrap="square" lIns="95050" tIns="95050" rIns="95050" bIns="95050" anchor="ctr" anchorCtr="0">
            <a:noAutofit/>
          </a:bodyPr>
          <a:lstStyle/>
          <a:p>
            <a:pPr marL="0" lvl="0" indent="0" algn="r" rtl="0">
              <a:spcBef>
                <a:spcPts val="0"/>
              </a:spcBef>
              <a:spcAft>
                <a:spcPts val="0"/>
              </a:spcAft>
              <a:buNone/>
            </a:pPr>
            <a:fld id="{00000000-1234-1234-1234-123412341234}" type="slidenum">
              <a:rPr lang="en">
                <a:solidFill>
                  <a:schemeClr val="lt1"/>
                </a:solidFill>
              </a:rPr>
              <a:t>36</a:t>
            </a:fld>
            <a:endParaRPr>
              <a:solidFill>
                <a:schemeClr val="lt1"/>
              </a:solidFill>
            </a:endParaRPr>
          </a:p>
        </p:txBody>
      </p:sp>
      <p:pic>
        <p:nvPicPr>
          <p:cNvPr id="3" name="Picture 2" descr="A close-up of a logo&#10;&#10;AI-generated content may be incorrect.">
            <a:extLst>
              <a:ext uri="{FF2B5EF4-FFF2-40B4-BE49-F238E27FC236}">
                <a16:creationId xmlns:a16="http://schemas.microsoft.com/office/drawing/2014/main" id="{6757DF20-8294-97D9-3F0B-783746D3A716}"/>
              </a:ext>
            </a:extLst>
          </p:cNvPr>
          <p:cNvPicPr>
            <a:picLocks noChangeAspect="1"/>
          </p:cNvPicPr>
          <p:nvPr/>
        </p:nvPicPr>
        <p:blipFill>
          <a:blip r:embed="rId3"/>
          <a:stretch>
            <a:fillRect/>
          </a:stretch>
        </p:blipFill>
        <p:spPr>
          <a:xfrm>
            <a:off x="1457738" y="3569790"/>
            <a:ext cx="6526697" cy="1573722"/>
          </a:xfrm>
          <a:prstGeom prst="rect">
            <a:avLst/>
          </a:prstGeom>
        </p:spPr>
      </p:pic>
    </p:spTree>
    <p:extLst>
      <p:ext uri="{BB962C8B-B14F-4D97-AF65-F5344CB8AC3E}">
        <p14:creationId xmlns:p14="http://schemas.microsoft.com/office/powerpoint/2010/main" val="283615921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33">
          <a:extLst>
            <a:ext uri="{FF2B5EF4-FFF2-40B4-BE49-F238E27FC236}">
              <a16:creationId xmlns:a16="http://schemas.microsoft.com/office/drawing/2014/main" id="{1C4E5321-7884-943A-4F41-2D623630BF1B}"/>
            </a:ext>
          </a:extLst>
        </p:cNvPr>
        <p:cNvGrpSpPr/>
        <p:nvPr/>
      </p:nvGrpSpPr>
      <p:grpSpPr>
        <a:xfrm>
          <a:off x="0" y="0"/>
          <a:ext cx="0" cy="0"/>
          <a:chOff x="0" y="0"/>
          <a:chExt cx="0" cy="0"/>
        </a:xfrm>
      </p:grpSpPr>
      <p:sp>
        <p:nvSpPr>
          <p:cNvPr id="534" name="Google Shape;534;p67">
            <a:extLst>
              <a:ext uri="{FF2B5EF4-FFF2-40B4-BE49-F238E27FC236}">
                <a16:creationId xmlns:a16="http://schemas.microsoft.com/office/drawing/2014/main" id="{0FDC41BC-E7B8-2B53-8D56-3DB37739B26E}"/>
              </a:ext>
            </a:extLst>
          </p:cNvPr>
          <p:cNvSpPr txBox="1">
            <a:spLocks noGrp="1"/>
          </p:cNvSpPr>
          <p:nvPr>
            <p:ph type="title"/>
          </p:nvPr>
        </p:nvSpPr>
        <p:spPr>
          <a:xfrm>
            <a:off x="265500" y="153464"/>
            <a:ext cx="4045200" cy="1789200"/>
          </a:xfrm>
          <a:prstGeom prst="rect">
            <a:avLst/>
          </a:prstGeom>
        </p:spPr>
        <p:txBody>
          <a:bodyPr spcFirstLastPara="1" wrap="square" lIns="95050" tIns="95050" rIns="95050" bIns="95050" anchor="ctr" anchorCtr="0">
            <a:noAutofit/>
          </a:bodyPr>
          <a:lstStyle/>
          <a:p>
            <a:r>
              <a:rPr lang="en" sz="2800">
                <a:solidFill>
                  <a:srgbClr val="FFFFFF"/>
                </a:solidFill>
                <a:latin typeface="Encode Sans"/>
                <a:cs typeface="Segoe UI"/>
                <a:sym typeface="Encode Sans"/>
              </a:rPr>
              <a:t>Motion to Suspend the Rules  </a:t>
            </a:r>
            <a:endParaRPr lang="en-US"/>
          </a:p>
        </p:txBody>
      </p:sp>
      <p:sp>
        <p:nvSpPr>
          <p:cNvPr id="4" name="Subtitle 3">
            <a:extLst>
              <a:ext uri="{FF2B5EF4-FFF2-40B4-BE49-F238E27FC236}">
                <a16:creationId xmlns:a16="http://schemas.microsoft.com/office/drawing/2014/main" id="{4C226F58-716F-3312-C14A-57328A4E7C1E}"/>
              </a:ext>
            </a:extLst>
          </p:cNvPr>
          <p:cNvSpPr>
            <a:spLocks noGrp="1"/>
          </p:cNvSpPr>
          <p:nvPr>
            <p:ph type="subTitle" idx="1"/>
          </p:nvPr>
        </p:nvSpPr>
        <p:spPr>
          <a:xfrm>
            <a:off x="197464" y="2023330"/>
            <a:ext cx="4045200" cy="1345500"/>
          </a:xfrm>
        </p:spPr>
        <p:txBody>
          <a:bodyPr/>
          <a:lstStyle/>
          <a:p>
            <a:r>
              <a:rPr lang="en-US"/>
              <a:t>Please vote using this form (log in with UW account) </a:t>
            </a:r>
          </a:p>
          <a:p>
            <a:endParaRPr lang="en-US"/>
          </a:p>
          <a:p>
            <a:r>
              <a:rPr lang="en-US">
                <a:hlinkClick r:id="rId3"/>
              </a:rPr>
              <a:t>https://forms.office.com/r/GHwQFLBmGA</a:t>
            </a:r>
            <a:r>
              <a:rPr lang="en-US"/>
              <a:t> </a:t>
            </a:r>
          </a:p>
          <a:p>
            <a:endParaRPr lang="en-US"/>
          </a:p>
        </p:txBody>
      </p:sp>
      <p:sp>
        <p:nvSpPr>
          <p:cNvPr id="536" name="Google Shape;536;p67">
            <a:extLst>
              <a:ext uri="{FF2B5EF4-FFF2-40B4-BE49-F238E27FC236}">
                <a16:creationId xmlns:a16="http://schemas.microsoft.com/office/drawing/2014/main" id="{04221F1B-466A-B6A3-3D8B-022028F8A320}"/>
              </a:ext>
            </a:extLst>
          </p:cNvPr>
          <p:cNvSpPr txBox="1">
            <a:spLocks noGrp="1"/>
          </p:cNvSpPr>
          <p:nvPr>
            <p:ph type="sldNum" idx="12"/>
          </p:nvPr>
        </p:nvSpPr>
        <p:spPr>
          <a:prstGeom prst="rect">
            <a:avLst/>
          </a:prstGeom>
        </p:spPr>
        <p:txBody>
          <a:bodyPr spcFirstLastPara="1" wrap="square" lIns="95050" tIns="95050" rIns="95050" bIns="95050" anchor="ctr" anchorCtr="0">
            <a:noAutofit/>
          </a:bodyPr>
          <a:lstStyle/>
          <a:p>
            <a:pPr marL="0" lvl="0" indent="0" algn="r" rtl="0">
              <a:spcBef>
                <a:spcPts val="0"/>
              </a:spcBef>
              <a:spcAft>
                <a:spcPts val="0"/>
              </a:spcAft>
              <a:buNone/>
            </a:pPr>
            <a:fld id="{00000000-1234-1234-1234-123412341234}" type="slidenum">
              <a:rPr lang="en">
                <a:solidFill>
                  <a:schemeClr val="lt1"/>
                </a:solidFill>
              </a:rPr>
              <a:t>37</a:t>
            </a:fld>
            <a:endParaRPr>
              <a:solidFill>
                <a:schemeClr val="lt1"/>
              </a:solidFill>
            </a:endParaRPr>
          </a:p>
        </p:txBody>
      </p:sp>
      <p:sp>
        <p:nvSpPr>
          <p:cNvPr id="535" name="Google Shape;535;p67">
            <a:extLst>
              <a:ext uri="{FF2B5EF4-FFF2-40B4-BE49-F238E27FC236}">
                <a16:creationId xmlns:a16="http://schemas.microsoft.com/office/drawing/2014/main" id="{579817F0-5D51-1EE8-1620-62760EB216E1}"/>
              </a:ext>
            </a:extLst>
          </p:cNvPr>
          <p:cNvSpPr txBox="1"/>
          <p:nvPr/>
        </p:nvSpPr>
        <p:spPr>
          <a:xfrm>
            <a:off x="8148300" y="0"/>
            <a:ext cx="995700" cy="487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1800" b="1">
                <a:solidFill>
                  <a:schemeClr val="lt1"/>
                </a:solidFill>
                <a:latin typeface="Encode Sans"/>
                <a:ea typeface="Encode Sans"/>
                <a:cs typeface="Encode Sans"/>
                <a:sym typeface="Encode Sans"/>
              </a:rPr>
              <a:t>25 min</a:t>
            </a:r>
            <a:endParaRPr lang="en-US" sz="1800">
              <a:solidFill>
                <a:schemeClr val="lt1"/>
              </a:solidFill>
              <a:latin typeface="Source Code Pro"/>
              <a:ea typeface="Source Code Pro"/>
              <a:cs typeface="Source Code Pro"/>
            </a:endParaRPr>
          </a:p>
        </p:txBody>
      </p:sp>
      <p:pic>
        <p:nvPicPr>
          <p:cNvPr id="3" name="Picture 2" descr="A qr code on a white background&#10;&#10;AI-generated content may be incorrect.">
            <a:extLst>
              <a:ext uri="{FF2B5EF4-FFF2-40B4-BE49-F238E27FC236}">
                <a16:creationId xmlns:a16="http://schemas.microsoft.com/office/drawing/2014/main" id="{81E7C81D-37AA-227C-457B-3EC8CA8C41AA}"/>
              </a:ext>
            </a:extLst>
          </p:cNvPr>
          <p:cNvPicPr>
            <a:picLocks noChangeAspect="1"/>
          </p:cNvPicPr>
          <p:nvPr/>
        </p:nvPicPr>
        <p:blipFill>
          <a:blip r:embed="rId4"/>
          <a:stretch>
            <a:fillRect/>
          </a:stretch>
        </p:blipFill>
        <p:spPr>
          <a:xfrm>
            <a:off x="5656263" y="1189038"/>
            <a:ext cx="2657475" cy="2765425"/>
          </a:xfrm>
          <a:prstGeom prst="rect">
            <a:avLst/>
          </a:prstGeom>
        </p:spPr>
      </p:pic>
    </p:spTree>
    <p:extLst>
      <p:ext uri="{BB962C8B-B14F-4D97-AF65-F5344CB8AC3E}">
        <p14:creationId xmlns:p14="http://schemas.microsoft.com/office/powerpoint/2010/main" val="369355571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4505FC-17A0-97B8-52D8-31D37C13339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8427C2D-B17F-2339-FBF6-4F2384996888}"/>
              </a:ext>
            </a:extLst>
          </p:cNvPr>
          <p:cNvSpPr>
            <a:spLocks noGrp="1"/>
          </p:cNvSpPr>
          <p:nvPr>
            <p:ph type="title"/>
          </p:nvPr>
        </p:nvSpPr>
        <p:spPr>
          <a:xfrm>
            <a:off x="11502" y="1078751"/>
            <a:ext cx="4537324" cy="1836825"/>
          </a:xfrm>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 sz="2800">
                <a:solidFill>
                  <a:schemeClr val="bg1"/>
                </a:solidFill>
                <a:latin typeface="Encode Sans"/>
                <a:ea typeface="+mn-lt"/>
                <a:cs typeface="+mn-lt"/>
              </a:rPr>
              <a:t>Resolution in Support of Degree Completion Pathways for Students Affected by Visa Revocation</a:t>
            </a:r>
            <a:endParaRPr lang="en" sz="2800" b="0">
              <a:solidFill>
                <a:schemeClr val="bg1"/>
              </a:solidFill>
              <a:latin typeface="Encode Sans"/>
              <a:ea typeface="+mn-lt"/>
              <a:cs typeface="+mn-lt"/>
            </a:endParaRPr>
          </a:p>
        </p:txBody>
      </p:sp>
      <p:sp>
        <p:nvSpPr>
          <p:cNvPr id="4" name="Subtitle 3">
            <a:extLst>
              <a:ext uri="{FF2B5EF4-FFF2-40B4-BE49-F238E27FC236}">
                <a16:creationId xmlns:a16="http://schemas.microsoft.com/office/drawing/2014/main" id="{9FE1D6A8-1ED9-1EFB-CD31-B38A3C7C2F9C}"/>
              </a:ext>
            </a:extLst>
          </p:cNvPr>
          <p:cNvSpPr>
            <a:spLocks noGrp="1"/>
          </p:cNvSpPr>
          <p:nvPr>
            <p:ph type="subTitle" idx="1"/>
          </p:nvPr>
        </p:nvSpPr>
        <p:spPr>
          <a:xfrm>
            <a:off x="3562" y="2912716"/>
            <a:ext cx="4537325" cy="1305812"/>
          </a:xfrm>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a:solidFill>
                  <a:schemeClr val="bg1"/>
                </a:solidFill>
              </a:rPr>
              <a:t>You may review the Resolution using this link (Log in with UW account)</a:t>
            </a:r>
          </a:p>
          <a:p>
            <a:pPr algn="ctr"/>
            <a:endParaRPr lang="en-US">
              <a:solidFill>
                <a:schemeClr val="bg1"/>
              </a:solidFill>
              <a:ea typeface="+mn-lt"/>
              <a:cs typeface="+mn-lt"/>
            </a:endParaRPr>
          </a:p>
          <a:p>
            <a:pPr algn="ctr"/>
            <a:r>
              <a:rPr lang="en-US">
                <a:ea typeface="+mn-lt"/>
                <a:cs typeface="+mn-lt"/>
                <a:hlinkClick r:id="rId2"/>
              </a:rPr>
              <a:t>A Resolution in Support of Degree Completion Pathways for Students Affected by Visa Revocation.docx</a:t>
            </a:r>
            <a:r>
              <a:rPr lang="en-US">
                <a:ea typeface="+mn-lt"/>
                <a:cs typeface="+mn-lt"/>
              </a:rPr>
              <a:t> </a:t>
            </a:r>
          </a:p>
          <a:p>
            <a:pPr algn="ctr"/>
            <a:r>
              <a:rPr lang="en-US">
                <a:solidFill>
                  <a:srgbClr val="E91D63"/>
                </a:solidFill>
                <a:ea typeface="+mn-lt"/>
                <a:cs typeface="+mn-lt"/>
              </a:rPr>
              <a:t> </a:t>
            </a:r>
            <a:endParaRPr lang="en-US"/>
          </a:p>
          <a:p>
            <a:endParaRPr lang="en-US"/>
          </a:p>
        </p:txBody>
      </p:sp>
      <p:pic>
        <p:nvPicPr>
          <p:cNvPr id="6" name="Picture 5" descr="A qr code on a white background&#10;&#10;AI-generated content may be incorrect.">
            <a:extLst>
              <a:ext uri="{FF2B5EF4-FFF2-40B4-BE49-F238E27FC236}">
                <a16:creationId xmlns:a16="http://schemas.microsoft.com/office/drawing/2014/main" id="{FE8B05B5-A9A5-D715-B14F-78F9CE758DEC}"/>
              </a:ext>
            </a:extLst>
          </p:cNvPr>
          <p:cNvPicPr>
            <a:picLocks noChangeAspect="1"/>
          </p:cNvPicPr>
          <p:nvPr/>
        </p:nvPicPr>
        <p:blipFill>
          <a:blip r:embed="rId3"/>
          <a:stretch>
            <a:fillRect/>
          </a:stretch>
        </p:blipFill>
        <p:spPr>
          <a:xfrm>
            <a:off x="5233988" y="923925"/>
            <a:ext cx="3192462" cy="3287712"/>
          </a:xfrm>
          <a:prstGeom prst="rect">
            <a:avLst/>
          </a:prstGeom>
        </p:spPr>
      </p:pic>
    </p:spTree>
    <p:extLst>
      <p:ext uri="{BB962C8B-B14F-4D97-AF65-F5344CB8AC3E}">
        <p14:creationId xmlns:p14="http://schemas.microsoft.com/office/powerpoint/2010/main" val="10503961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7C135E-863F-4D5F-E9D6-299E8193D35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95BA116-8973-35C6-97B6-C1F752AF76B2}"/>
              </a:ext>
            </a:extLst>
          </p:cNvPr>
          <p:cNvSpPr>
            <a:spLocks noGrp="1"/>
          </p:cNvSpPr>
          <p:nvPr>
            <p:ph type="title"/>
          </p:nvPr>
        </p:nvSpPr>
        <p:spPr>
          <a:xfrm>
            <a:off x="11502" y="1078751"/>
            <a:ext cx="4537324" cy="1836825"/>
          </a:xfrm>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 sz="2800">
                <a:solidFill>
                  <a:schemeClr val="bg1"/>
                </a:solidFill>
                <a:latin typeface="Encode Sans"/>
                <a:ea typeface="+mn-lt"/>
                <a:cs typeface="+mn-lt"/>
              </a:rPr>
              <a:t>Resolution in Support of Degree Completion Pathways for Students Affected by Visa Revocation</a:t>
            </a:r>
            <a:endParaRPr lang="en-US">
              <a:solidFill>
                <a:schemeClr val="bg1"/>
              </a:solidFill>
            </a:endParaRPr>
          </a:p>
        </p:txBody>
      </p:sp>
      <p:sp>
        <p:nvSpPr>
          <p:cNvPr id="4" name="Subtitle 3">
            <a:extLst>
              <a:ext uri="{FF2B5EF4-FFF2-40B4-BE49-F238E27FC236}">
                <a16:creationId xmlns:a16="http://schemas.microsoft.com/office/drawing/2014/main" id="{CAD09637-6AD4-75B9-08D9-A6956A99345D}"/>
              </a:ext>
            </a:extLst>
          </p:cNvPr>
          <p:cNvSpPr>
            <a:spLocks noGrp="1"/>
          </p:cNvSpPr>
          <p:nvPr>
            <p:ph type="subTitle" idx="1"/>
          </p:nvPr>
        </p:nvSpPr>
        <p:spPr>
          <a:xfrm>
            <a:off x="3562" y="2912716"/>
            <a:ext cx="4537325" cy="1305812"/>
          </a:xfrm>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400">
                <a:solidFill>
                  <a:schemeClr val="bg1"/>
                </a:solidFill>
              </a:rPr>
              <a:t>Please vote using this form (log in with UW account) </a:t>
            </a:r>
            <a:endParaRPr lang="en-US" sz="1400">
              <a:solidFill>
                <a:srgbClr val="000000"/>
              </a:solidFill>
            </a:endParaRPr>
          </a:p>
          <a:p>
            <a:pPr algn="ctr"/>
            <a:endParaRPr lang="en-US" sz="1400">
              <a:solidFill>
                <a:schemeClr val="bg1"/>
              </a:solidFill>
              <a:ea typeface="+mn-lt"/>
              <a:cs typeface="+mn-lt"/>
            </a:endParaRPr>
          </a:p>
          <a:p>
            <a:pPr algn="ctr"/>
            <a:r>
              <a:rPr lang="en-US" sz="1400">
                <a:solidFill>
                  <a:schemeClr val="bg1"/>
                </a:solidFill>
                <a:ea typeface="+mn-lt"/>
                <a:cs typeface="+mn-lt"/>
                <a:hlinkClick r:id="rId2">
                  <a:extLst>
                    <a:ext uri="{A12FA001-AC4F-418D-AE19-62706E023703}">
                      <ahyp:hlinkClr xmlns:ahyp="http://schemas.microsoft.com/office/drawing/2018/hyperlinkcolor" val="tx"/>
                    </a:ext>
                  </a:extLst>
                </a:hlinkClick>
              </a:rPr>
              <a:t>https://forms.office.com/r/MTWZLYu3ZH</a:t>
            </a:r>
            <a:r>
              <a:rPr lang="en-US" sz="1400">
                <a:solidFill>
                  <a:schemeClr val="bg1"/>
                </a:solidFill>
                <a:ea typeface="+mn-lt"/>
                <a:cs typeface="+mn-lt"/>
              </a:rPr>
              <a:t> </a:t>
            </a:r>
            <a:endParaRPr lang="en-US">
              <a:solidFill>
                <a:schemeClr val="bg1"/>
              </a:solidFill>
              <a:ea typeface="+mn-lt"/>
              <a:cs typeface="+mn-lt"/>
            </a:endParaRPr>
          </a:p>
          <a:p>
            <a:pPr algn="ctr"/>
            <a:endParaRPr lang="en-US">
              <a:solidFill>
                <a:schemeClr val="bg1"/>
              </a:solidFill>
              <a:cs typeface="Arial"/>
            </a:endParaRPr>
          </a:p>
          <a:p>
            <a:pPr algn="ctr"/>
            <a:endParaRPr lang="en-US">
              <a:solidFill>
                <a:schemeClr val="bg1"/>
              </a:solidFill>
              <a:ea typeface="+mn-lt"/>
              <a:cs typeface="+mn-lt"/>
            </a:endParaRPr>
          </a:p>
          <a:p>
            <a:pPr algn="ctr"/>
            <a:endParaRPr lang="en-US">
              <a:cs typeface="Arial"/>
            </a:endParaRPr>
          </a:p>
          <a:p>
            <a:pPr algn="ctr"/>
            <a:r>
              <a:rPr lang="en-US">
                <a:solidFill>
                  <a:srgbClr val="E91D63"/>
                </a:solidFill>
                <a:ea typeface="+mn-lt"/>
                <a:cs typeface="+mn-lt"/>
              </a:rPr>
              <a:t> </a:t>
            </a:r>
            <a:endParaRPr lang="en-US">
              <a:cs typeface="Arial"/>
            </a:endParaRPr>
          </a:p>
          <a:p>
            <a:endParaRPr lang="en-US"/>
          </a:p>
        </p:txBody>
      </p:sp>
      <p:pic>
        <p:nvPicPr>
          <p:cNvPr id="3" name="Picture 2" descr="A qr code on a white background&#10;&#10;AI-generated content may be incorrect.">
            <a:extLst>
              <a:ext uri="{FF2B5EF4-FFF2-40B4-BE49-F238E27FC236}">
                <a16:creationId xmlns:a16="http://schemas.microsoft.com/office/drawing/2014/main" id="{0C50905B-2591-7FAA-E2DE-7F2D63C47EDB}"/>
              </a:ext>
            </a:extLst>
          </p:cNvPr>
          <p:cNvPicPr>
            <a:picLocks noChangeAspect="1"/>
          </p:cNvPicPr>
          <p:nvPr/>
        </p:nvPicPr>
        <p:blipFill>
          <a:blip r:embed="rId3"/>
          <a:stretch>
            <a:fillRect/>
          </a:stretch>
        </p:blipFill>
        <p:spPr>
          <a:xfrm>
            <a:off x="5270500" y="1071563"/>
            <a:ext cx="3040062" cy="3000375"/>
          </a:xfrm>
          <a:prstGeom prst="rect">
            <a:avLst/>
          </a:prstGeom>
        </p:spPr>
      </p:pic>
    </p:spTree>
    <p:extLst>
      <p:ext uri="{BB962C8B-B14F-4D97-AF65-F5344CB8AC3E}">
        <p14:creationId xmlns:p14="http://schemas.microsoft.com/office/powerpoint/2010/main" val="13350029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5" name="Google Shape;165;p34"/>
          <p:cNvSpPr txBox="1"/>
          <p:nvPr/>
        </p:nvSpPr>
        <p:spPr>
          <a:xfrm>
            <a:off x="170170" y="-104790"/>
            <a:ext cx="7976400" cy="879000"/>
          </a:xfrm>
          <a:prstGeom prst="rect">
            <a:avLst/>
          </a:prstGeom>
          <a:noFill/>
          <a:ln>
            <a:noFill/>
          </a:ln>
        </p:spPr>
        <p:txBody>
          <a:bodyPr spcFirstLastPara="1" wrap="square" lIns="91425" tIns="91425" rIns="91425" bIns="91425" anchor="t" anchorCtr="0">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 sz="4500" b="1">
                <a:solidFill>
                  <a:srgbClr val="F2F2F2"/>
                </a:solidFill>
                <a:latin typeface="Encode Sans"/>
                <a:ea typeface="Encode Sans"/>
                <a:cs typeface="Encode Sans"/>
                <a:sym typeface="Encode Sans"/>
              </a:rPr>
              <a:t>Approval of Minutes </a:t>
            </a:r>
            <a:endParaRPr lang="en" sz="4500" b="1">
              <a:solidFill>
                <a:srgbClr val="F2F2F2"/>
              </a:solidFill>
              <a:latin typeface="Encode Sans"/>
              <a:ea typeface="Encode Sans"/>
              <a:cs typeface="Encode Sans"/>
            </a:endParaRPr>
          </a:p>
        </p:txBody>
      </p:sp>
      <p:cxnSp>
        <p:nvCxnSpPr>
          <p:cNvPr id="166" name="Google Shape;166;p34"/>
          <p:cNvCxnSpPr/>
          <p:nvPr/>
        </p:nvCxnSpPr>
        <p:spPr>
          <a:xfrm>
            <a:off x="0" y="740735"/>
            <a:ext cx="2538000" cy="8100"/>
          </a:xfrm>
          <a:prstGeom prst="straightConnector1">
            <a:avLst/>
          </a:prstGeom>
          <a:noFill/>
          <a:ln w="76200" cap="flat" cmpd="sng">
            <a:solidFill>
              <a:srgbClr val="BFAD81"/>
            </a:solidFill>
            <a:prstDash val="solid"/>
            <a:round/>
            <a:headEnd type="none" w="med" len="med"/>
            <a:tailEnd type="none" w="med" len="med"/>
          </a:ln>
        </p:spPr>
      </p:cxnSp>
      <p:sp>
        <p:nvSpPr>
          <p:cNvPr id="168" name="Google Shape;168;p34"/>
          <p:cNvSpPr txBox="1"/>
          <p:nvPr/>
        </p:nvSpPr>
        <p:spPr>
          <a:xfrm>
            <a:off x="8148300" y="0"/>
            <a:ext cx="995700" cy="487200"/>
          </a:xfrm>
          <a:prstGeom prst="rect">
            <a:avLst/>
          </a:prstGeom>
          <a:noFill/>
          <a:ln>
            <a:noFill/>
          </a:ln>
        </p:spPr>
        <p:txBody>
          <a:bodyPr spcFirstLastPara="1" wrap="square" lIns="91425" tIns="91425" rIns="91425" bIns="91425" anchor="t" anchorCtr="0">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rtl="0">
              <a:lnSpc>
                <a:spcPct val="100000"/>
              </a:lnSpc>
              <a:spcBef>
                <a:spcPts val="0"/>
              </a:spcBef>
              <a:spcAft>
                <a:spcPts val="0"/>
              </a:spcAft>
              <a:buNone/>
            </a:pPr>
            <a:r>
              <a:rPr lang="en" sz="1800" b="1">
                <a:solidFill>
                  <a:schemeClr val="lt1"/>
                </a:solidFill>
                <a:latin typeface="Encode Sans"/>
                <a:ea typeface="Encode Sans"/>
                <a:cs typeface="Encode Sans"/>
                <a:sym typeface="Encode Sans"/>
              </a:rPr>
              <a:t>1 min</a:t>
            </a:r>
            <a:endParaRPr sz="1800">
              <a:solidFill>
                <a:schemeClr val="lt1"/>
              </a:solidFill>
              <a:latin typeface="Source Code Pro"/>
              <a:ea typeface="Source Code Pro"/>
              <a:cs typeface="Source Code Pro"/>
              <a:sym typeface="Source Code Pro"/>
            </a:endParaRPr>
          </a:p>
        </p:txBody>
      </p:sp>
      <mc:AlternateContent xmlns:mc="http://schemas.openxmlformats.org/markup-compatibility/2006">
        <mc:Choice xmlns:p14="http://schemas.microsoft.com/office/powerpoint/2010/main" Requires="p14">
          <p:contentPart p14:bwMode="auto" r:id="rId3">
            <p14:nvContentPartPr>
              <p14:cNvPr id="2" name="Ink 1">
                <a:extLst>
                  <a:ext uri="{FF2B5EF4-FFF2-40B4-BE49-F238E27FC236}">
                    <a16:creationId xmlns:a16="http://schemas.microsoft.com/office/drawing/2014/main" id="{C64DB3D0-6CF0-C5CD-EDC6-588AA7EAF516}"/>
                  </a:ext>
                </a:extLst>
              </p14:cNvPr>
              <p14:cNvContentPartPr/>
              <p14:nvPr/>
            </p14:nvContentPartPr>
            <p14:xfrm>
              <a:off x="2229556" y="3372556"/>
              <a:ext cx="14111" cy="14111"/>
            </p14:xfrm>
          </p:contentPart>
        </mc:Choice>
        <mc:Fallback>
          <p:pic>
            <p:nvPicPr>
              <p:cNvPr id="2" name="Ink 1">
                <a:extLst>
                  <a:ext uri="{FF2B5EF4-FFF2-40B4-BE49-F238E27FC236}">
                    <a16:creationId xmlns:a16="http://schemas.microsoft.com/office/drawing/2014/main" id="{C64DB3D0-6CF0-C5CD-EDC6-588AA7EAF516}"/>
                  </a:ext>
                </a:extLst>
              </p:cNvPr>
              <p:cNvPicPr/>
              <p:nvPr/>
            </p:nvPicPr>
            <p:blipFill>
              <a:blip r:embed="rId4"/>
              <a:stretch>
                <a:fillRect/>
              </a:stretch>
            </p:blipFill>
            <p:spPr>
              <a:xfrm>
                <a:off x="112906" y="-860744"/>
                <a:ext cx="4233300" cy="8466600"/>
              </a:xfrm>
              <a:prstGeom prst="rect">
                <a:avLst/>
              </a:prstGeom>
            </p:spPr>
          </p:pic>
        </mc:Fallback>
      </mc:AlternateContent>
      <p:sp>
        <p:nvSpPr>
          <p:cNvPr id="4" name="Title 3">
            <a:extLst>
              <a:ext uri="{FF2B5EF4-FFF2-40B4-BE49-F238E27FC236}">
                <a16:creationId xmlns:a16="http://schemas.microsoft.com/office/drawing/2014/main" id="{C18806FD-E573-5D8E-8642-698F33AF0623}"/>
              </a:ext>
            </a:extLst>
          </p:cNvPr>
          <p:cNvSpPr>
            <a:spLocks noGrp="1"/>
          </p:cNvSpPr>
          <p:nvPr>
            <p:ph type="title"/>
          </p:nvPr>
        </p:nvSpPr>
        <p:spPr>
          <a:xfrm>
            <a:off x="267112" y="332889"/>
            <a:ext cx="4992189" cy="4163722"/>
          </a:xfrm>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1400" b="0">
                <a:solidFill>
                  <a:schemeClr val="bg1"/>
                </a:solidFill>
                <a:latin typeface="Aptos"/>
                <a:cs typeface="Segoe UI"/>
              </a:rPr>
              <a:t>Minutes from the GPSS Meeting </a:t>
            </a:r>
            <a:r>
              <a:rPr lang="en-US" sz="1400">
                <a:solidFill>
                  <a:schemeClr val="bg1"/>
                </a:solidFill>
                <a:latin typeface="Aptos"/>
                <a:cs typeface="Segoe UI"/>
              </a:rPr>
              <a:t>03/12</a:t>
            </a:r>
            <a:r>
              <a:rPr lang="en-US" sz="1400" b="0">
                <a:solidFill>
                  <a:schemeClr val="bg1"/>
                </a:solidFill>
                <a:latin typeface="Aptos"/>
                <a:cs typeface="Segoe UI"/>
              </a:rPr>
              <a:t>, as circulated by email by Senate Director Annika Peterson on 4/23.</a:t>
            </a:r>
            <a:endParaRPr lang="en-US">
              <a:solidFill>
                <a:schemeClr val="bg1"/>
              </a:solidFill>
            </a:endParaRPr>
          </a:p>
        </p:txBody>
      </p:sp>
      <p:pic>
        <p:nvPicPr>
          <p:cNvPr id="5" name="Picture 4" descr="A qr code with purple text&#10;&#10;AI-generated content may be incorrect.">
            <a:extLst>
              <a:ext uri="{FF2B5EF4-FFF2-40B4-BE49-F238E27FC236}">
                <a16:creationId xmlns:a16="http://schemas.microsoft.com/office/drawing/2014/main" id="{55FDB465-6840-27CC-78F7-BC36D69E25AB}"/>
              </a:ext>
            </a:extLst>
          </p:cNvPr>
          <p:cNvPicPr>
            <a:picLocks noChangeAspect="1"/>
          </p:cNvPicPr>
          <p:nvPr/>
        </p:nvPicPr>
        <p:blipFill>
          <a:blip r:embed="rId5"/>
          <a:stretch>
            <a:fillRect/>
          </a:stretch>
        </p:blipFill>
        <p:spPr>
          <a:xfrm>
            <a:off x="5985843" y="1592539"/>
            <a:ext cx="2887316" cy="1792770"/>
          </a:xfrm>
          <a:prstGeom prst="rect">
            <a:avLst/>
          </a:prstGeom>
        </p:spPr>
      </p:pic>
      <p:sp>
        <p:nvSpPr>
          <p:cNvPr id="6" name="TextBox 5">
            <a:extLst>
              <a:ext uri="{FF2B5EF4-FFF2-40B4-BE49-F238E27FC236}">
                <a16:creationId xmlns:a16="http://schemas.microsoft.com/office/drawing/2014/main" id="{BD934B0D-F152-5435-F299-9A87F0EDFB61}"/>
              </a:ext>
            </a:extLst>
          </p:cNvPr>
          <p:cNvSpPr txBox="1"/>
          <p:nvPr/>
        </p:nvSpPr>
        <p:spPr>
          <a:xfrm>
            <a:off x="5734879" y="3544128"/>
            <a:ext cx="3372677" cy="5820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lnSpc>
                <a:spcPts val="1950"/>
              </a:lnSpc>
            </a:pPr>
            <a:r>
              <a:rPr lang="en-US" b="1">
                <a:solidFill>
                  <a:schemeClr val="bg1"/>
                </a:solidFill>
                <a:latin typeface="Open Sans"/>
                <a:cs typeface="Segoe UI"/>
              </a:rPr>
              <a:t>Attendance Form Link: </a:t>
            </a:r>
            <a:r>
              <a:rPr lang="en-US">
                <a:solidFill>
                  <a:schemeClr val="bg1"/>
                </a:solidFill>
                <a:latin typeface="Open Sans"/>
                <a:cs typeface="Segoe UI"/>
              </a:rPr>
              <a:t>​</a:t>
            </a:r>
          </a:p>
          <a:p>
            <a:pPr algn="ctr">
              <a:lnSpc>
                <a:spcPts val="1950"/>
              </a:lnSpc>
            </a:pPr>
            <a:r>
              <a:rPr lang="en-US" u="sng">
                <a:solidFill>
                  <a:srgbClr val="01AFD1"/>
                </a:solidFill>
                <a:cs typeface="Segoe UI"/>
                <a:hlinkClick r:id="rId6"/>
              </a:rPr>
              <a:t>https://forms.office.com/r/0H2uAp9dkS</a:t>
            </a:r>
          </a:p>
        </p:txBody>
      </p:sp>
    </p:spTree>
    <p:extLst>
      <p:ext uri="{BB962C8B-B14F-4D97-AF65-F5344CB8AC3E}">
        <p14:creationId xmlns:p14="http://schemas.microsoft.com/office/powerpoint/2010/main" val="260893611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33">
          <a:extLst>
            <a:ext uri="{FF2B5EF4-FFF2-40B4-BE49-F238E27FC236}">
              <a16:creationId xmlns:a16="http://schemas.microsoft.com/office/drawing/2014/main" id="{A7D84716-B318-ADCF-0ACB-3D5894898967}"/>
            </a:ext>
          </a:extLst>
        </p:cNvPr>
        <p:cNvGrpSpPr/>
        <p:nvPr/>
      </p:nvGrpSpPr>
      <p:grpSpPr>
        <a:xfrm>
          <a:off x="0" y="0"/>
          <a:ext cx="0" cy="0"/>
          <a:chOff x="0" y="0"/>
          <a:chExt cx="0" cy="0"/>
        </a:xfrm>
      </p:grpSpPr>
      <p:sp>
        <p:nvSpPr>
          <p:cNvPr id="534" name="Google Shape;534;p67">
            <a:extLst>
              <a:ext uri="{FF2B5EF4-FFF2-40B4-BE49-F238E27FC236}">
                <a16:creationId xmlns:a16="http://schemas.microsoft.com/office/drawing/2014/main" id="{50FFE1AC-CCA1-BB64-F5E8-F2945718FF71}"/>
              </a:ext>
            </a:extLst>
          </p:cNvPr>
          <p:cNvSpPr txBox="1">
            <a:spLocks noGrp="1"/>
          </p:cNvSpPr>
          <p:nvPr>
            <p:ph type="title"/>
          </p:nvPr>
        </p:nvSpPr>
        <p:spPr>
          <a:xfrm>
            <a:off x="110760" y="1889700"/>
            <a:ext cx="8861520" cy="1516500"/>
          </a:xfrm>
          <a:prstGeom prst="rect">
            <a:avLst/>
          </a:prstGeom>
        </p:spPr>
        <p:txBody>
          <a:bodyPr spcFirstLastPara="1" wrap="square" lIns="95050" tIns="95050" rIns="95050" bIns="95050" anchor="ctr" anchorCtr="0">
            <a:noAutofit/>
          </a:bodyPr>
          <a:lstStyle/>
          <a:p>
            <a:r>
              <a:rPr lang="en" sz="2800" b="1">
                <a:solidFill>
                  <a:srgbClr val="FFFFFF"/>
                </a:solidFill>
                <a:latin typeface="Encode Sans"/>
                <a:cs typeface="Arial"/>
                <a:sym typeface="Encode Sans"/>
              </a:rPr>
              <a:t>A Joint Resolution Between GPSS and ASUW to Address Allegations of Sexism Within the University of Washington’s Institutions</a:t>
            </a:r>
            <a:endParaRPr lang="en-US"/>
          </a:p>
        </p:txBody>
      </p:sp>
      <p:sp>
        <p:nvSpPr>
          <p:cNvPr id="535" name="Google Shape;535;p67">
            <a:extLst>
              <a:ext uri="{FF2B5EF4-FFF2-40B4-BE49-F238E27FC236}">
                <a16:creationId xmlns:a16="http://schemas.microsoft.com/office/drawing/2014/main" id="{C8962A60-A53E-0C93-1922-8BA5DEA43E49}"/>
              </a:ext>
            </a:extLst>
          </p:cNvPr>
          <p:cNvSpPr txBox="1"/>
          <p:nvPr/>
        </p:nvSpPr>
        <p:spPr>
          <a:xfrm>
            <a:off x="8148300" y="0"/>
            <a:ext cx="995700" cy="487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1800" b="1">
                <a:solidFill>
                  <a:schemeClr val="lt1"/>
                </a:solidFill>
                <a:latin typeface="Encode Sans"/>
                <a:ea typeface="Encode Sans"/>
                <a:cs typeface="Encode Sans"/>
                <a:sym typeface="Encode Sans"/>
              </a:rPr>
              <a:t>25 min</a:t>
            </a:r>
            <a:endParaRPr lang="en-US" sz="1800">
              <a:solidFill>
                <a:schemeClr val="lt1"/>
              </a:solidFill>
              <a:latin typeface="Source Code Pro"/>
              <a:ea typeface="Source Code Pro"/>
              <a:cs typeface="Source Code Pro"/>
            </a:endParaRPr>
          </a:p>
        </p:txBody>
      </p:sp>
      <p:sp>
        <p:nvSpPr>
          <p:cNvPr id="536" name="Google Shape;536;p67">
            <a:extLst>
              <a:ext uri="{FF2B5EF4-FFF2-40B4-BE49-F238E27FC236}">
                <a16:creationId xmlns:a16="http://schemas.microsoft.com/office/drawing/2014/main" id="{463B761F-3A64-2F4E-9E67-2221E53C418C}"/>
              </a:ext>
            </a:extLst>
          </p:cNvPr>
          <p:cNvSpPr txBox="1">
            <a:spLocks noGrp="1"/>
          </p:cNvSpPr>
          <p:nvPr>
            <p:ph type="sldNum" idx="12"/>
          </p:nvPr>
        </p:nvSpPr>
        <p:spPr>
          <a:xfrm>
            <a:off x="8472458" y="4663217"/>
            <a:ext cx="548700" cy="393600"/>
          </a:xfrm>
          <a:prstGeom prst="rect">
            <a:avLst/>
          </a:prstGeom>
        </p:spPr>
        <p:txBody>
          <a:bodyPr spcFirstLastPara="1" wrap="square" lIns="95050" tIns="95050" rIns="95050" bIns="95050" anchor="ctr" anchorCtr="0">
            <a:noAutofit/>
          </a:bodyPr>
          <a:lstStyle/>
          <a:p>
            <a:pPr marL="0" lvl="0" indent="0" algn="r" rtl="0">
              <a:spcBef>
                <a:spcPts val="0"/>
              </a:spcBef>
              <a:spcAft>
                <a:spcPts val="0"/>
              </a:spcAft>
              <a:buNone/>
            </a:pPr>
            <a:fld id="{00000000-1234-1234-1234-123412341234}" type="slidenum">
              <a:rPr lang="en">
                <a:solidFill>
                  <a:schemeClr val="lt1"/>
                </a:solidFill>
              </a:rPr>
              <a:t>40</a:t>
            </a:fld>
            <a:endParaRPr>
              <a:solidFill>
                <a:schemeClr val="lt1"/>
              </a:solidFill>
            </a:endParaRPr>
          </a:p>
        </p:txBody>
      </p:sp>
      <p:pic>
        <p:nvPicPr>
          <p:cNvPr id="3" name="Picture 2" descr="A close-up of a logo&#10;&#10;AI-generated content may be incorrect.">
            <a:extLst>
              <a:ext uri="{FF2B5EF4-FFF2-40B4-BE49-F238E27FC236}">
                <a16:creationId xmlns:a16="http://schemas.microsoft.com/office/drawing/2014/main" id="{CE3B8AF5-54E2-D95D-0FBC-C08E6AF64F49}"/>
              </a:ext>
            </a:extLst>
          </p:cNvPr>
          <p:cNvPicPr>
            <a:picLocks noChangeAspect="1"/>
          </p:cNvPicPr>
          <p:nvPr/>
        </p:nvPicPr>
        <p:blipFill>
          <a:blip r:embed="rId3"/>
          <a:stretch>
            <a:fillRect/>
          </a:stretch>
        </p:blipFill>
        <p:spPr>
          <a:xfrm>
            <a:off x="1457738" y="3569790"/>
            <a:ext cx="6526697" cy="1573722"/>
          </a:xfrm>
          <a:prstGeom prst="rect">
            <a:avLst/>
          </a:prstGeom>
        </p:spPr>
      </p:pic>
    </p:spTree>
    <p:extLst>
      <p:ext uri="{BB962C8B-B14F-4D97-AF65-F5344CB8AC3E}">
        <p14:creationId xmlns:p14="http://schemas.microsoft.com/office/powerpoint/2010/main" val="114700613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33">
          <a:extLst>
            <a:ext uri="{FF2B5EF4-FFF2-40B4-BE49-F238E27FC236}">
              <a16:creationId xmlns:a16="http://schemas.microsoft.com/office/drawing/2014/main" id="{17C1CDBB-D158-4DEE-BC5E-32DD909D916E}"/>
            </a:ext>
          </a:extLst>
        </p:cNvPr>
        <p:cNvGrpSpPr/>
        <p:nvPr/>
      </p:nvGrpSpPr>
      <p:grpSpPr>
        <a:xfrm>
          <a:off x="0" y="0"/>
          <a:ext cx="0" cy="0"/>
          <a:chOff x="0" y="0"/>
          <a:chExt cx="0" cy="0"/>
        </a:xfrm>
      </p:grpSpPr>
      <p:sp>
        <p:nvSpPr>
          <p:cNvPr id="534" name="Google Shape;534;p67">
            <a:extLst>
              <a:ext uri="{FF2B5EF4-FFF2-40B4-BE49-F238E27FC236}">
                <a16:creationId xmlns:a16="http://schemas.microsoft.com/office/drawing/2014/main" id="{CEB9EE91-5064-52AE-6862-E2DB2582E108}"/>
              </a:ext>
            </a:extLst>
          </p:cNvPr>
          <p:cNvSpPr txBox="1">
            <a:spLocks noGrp="1"/>
          </p:cNvSpPr>
          <p:nvPr>
            <p:ph type="title"/>
          </p:nvPr>
        </p:nvSpPr>
        <p:spPr>
          <a:xfrm>
            <a:off x="265500" y="1005750"/>
            <a:ext cx="4045200" cy="1789200"/>
          </a:xfrm>
          <a:prstGeom prst="rect">
            <a:avLst/>
          </a:prstGeom>
        </p:spPr>
        <p:txBody>
          <a:bodyPr spcFirstLastPara="1" wrap="square" lIns="95050" tIns="95050" rIns="95050" bIns="95050" anchor="ctr" anchorCtr="0">
            <a:noAutofit/>
          </a:bodyPr>
          <a:lstStyle/>
          <a:p>
            <a:r>
              <a:rPr lang="en" sz="2800">
                <a:solidFill>
                  <a:schemeClr val="bg1"/>
                </a:solidFill>
                <a:latin typeface="Encode Sans"/>
                <a:cs typeface="Arial"/>
                <a:hlinkClick r:id="rId3">
                  <a:extLst>
                    <a:ext uri="{A12FA001-AC4F-418D-AE19-62706E023703}">
                      <ahyp:hlinkClr xmlns:ahyp="http://schemas.microsoft.com/office/drawing/2018/hyperlinkcolor" val="tx"/>
                    </a:ext>
                  </a:extLst>
                </a:hlinkClick>
              </a:rPr>
              <a:t>Equity Resource Guide and Toolkit</a:t>
            </a:r>
            <a:r>
              <a:rPr lang="en" sz="2800">
                <a:solidFill>
                  <a:schemeClr val="bg1"/>
                </a:solidFill>
                <a:latin typeface="Encode Sans"/>
                <a:cs typeface="Arial"/>
              </a:rPr>
              <a:t> </a:t>
            </a:r>
            <a:endParaRPr lang="en" sz="2800" b="1">
              <a:solidFill>
                <a:schemeClr val="bg1"/>
              </a:solidFill>
              <a:latin typeface="Encode Sans"/>
              <a:cs typeface="Arial"/>
            </a:endParaRPr>
          </a:p>
        </p:txBody>
      </p:sp>
      <p:sp>
        <p:nvSpPr>
          <p:cNvPr id="2" name="Subtitle 1">
            <a:extLst>
              <a:ext uri="{FF2B5EF4-FFF2-40B4-BE49-F238E27FC236}">
                <a16:creationId xmlns:a16="http://schemas.microsoft.com/office/drawing/2014/main" id="{F98D7CCF-1C62-8DD7-5DD4-0F1450C5D453}"/>
              </a:ext>
            </a:extLst>
          </p:cNvPr>
          <p:cNvSpPr>
            <a:spLocks noGrp="1"/>
          </p:cNvSpPr>
          <p:nvPr>
            <p:ph type="subTitle" idx="1"/>
          </p:nvPr>
        </p:nvSpPr>
        <p:spPr>
          <a:xfrm>
            <a:off x="265500" y="2572432"/>
            <a:ext cx="4045200" cy="1345500"/>
          </a:xfrm>
        </p:spPr>
        <p:txBody>
          <a:bodyPr/>
          <a:lstStyle/>
          <a:p>
            <a:endParaRPr lang="en-US" sz="1600"/>
          </a:p>
          <a:p>
            <a:r>
              <a:rPr lang="en-US" sz="1600">
                <a:solidFill>
                  <a:schemeClr val="bg1"/>
                </a:solidFill>
                <a:hlinkClick r:id="rId4">
                  <a:extLst>
                    <a:ext uri="{A12FA001-AC4F-418D-AE19-62706E023703}">
                      <ahyp:hlinkClr xmlns:ahyp="http://schemas.microsoft.com/office/drawing/2018/hyperlinkcolor" val="tx"/>
                    </a:ext>
                  </a:extLst>
                </a:hlinkClick>
              </a:rPr>
              <a:t>Sexual Assault Resources</a:t>
            </a:r>
          </a:p>
          <a:p>
            <a:r>
              <a:rPr lang="en-US" sz="1600">
                <a:solidFill>
                  <a:schemeClr val="bg1"/>
                </a:solidFill>
                <a:hlinkClick r:id="rId5">
                  <a:extLst>
                    <a:ext uri="{A12FA001-AC4F-418D-AE19-62706E023703}">
                      <ahyp:hlinkClr xmlns:ahyp="http://schemas.microsoft.com/office/drawing/2018/hyperlinkcolor" val="tx"/>
                    </a:ext>
                  </a:extLst>
                </a:hlinkClick>
              </a:rPr>
              <a:t>UW Well Being</a:t>
            </a:r>
            <a:r>
              <a:rPr lang="en-US" sz="1600">
                <a:solidFill>
                  <a:schemeClr val="bg1"/>
                </a:solidFill>
              </a:rPr>
              <a:t> </a:t>
            </a:r>
          </a:p>
          <a:p>
            <a:r>
              <a:rPr lang="en-US" sz="1600">
                <a:solidFill>
                  <a:schemeClr val="bg1"/>
                </a:solidFill>
                <a:hlinkClick r:id="rId6">
                  <a:extLst>
                    <a:ext uri="{A12FA001-AC4F-418D-AE19-62706E023703}">
                      <ahyp:hlinkClr xmlns:ahyp="http://schemas.microsoft.com/office/drawing/2018/hyperlinkcolor" val="tx"/>
                    </a:ext>
                  </a:extLst>
                </a:hlinkClick>
              </a:rPr>
              <a:t>UW Live Well</a:t>
            </a:r>
            <a:r>
              <a:rPr lang="en-US" sz="1600">
                <a:solidFill>
                  <a:schemeClr val="bg1"/>
                </a:solidFill>
              </a:rPr>
              <a:t>  </a:t>
            </a:r>
            <a:endParaRPr lang="en-US">
              <a:solidFill>
                <a:schemeClr val="bg1"/>
              </a:solidFill>
            </a:endParaRPr>
          </a:p>
          <a:p>
            <a:endParaRPr lang="en-US" sz="1600"/>
          </a:p>
        </p:txBody>
      </p:sp>
      <p:sp>
        <p:nvSpPr>
          <p:cNvPr id="4" name="Text Placeholder 3">
            <a:extLst>
              <a:ext uri="{FF2B5EF4-FFF2-40B4-BE49-F238E27FC236}">
                <a16:creationId xmlns:a16="http://schemas.microsoft.com/office/drawing/2014/main" id="{9CA3686D-C635-7640-A03E-4D63A91A6861}"/>
              </a:ext>
            </a:extLst>
          </p:cNvPr>
          <p:cNvSpPr>
            <a:spLocks noGrp="1"/>
          </p:cNvSpPr>
          <p:nvPr>
            <p:ph type="body" idx="2"/>
          </p:nvPr>
        </p:nvSpPr>
        <p:spPr/>
        <p:txBody>
          <a:bodyPr/>
          <a:lstStyle/>
          <a:p>
            <a:endParaRPr lang="en-US"/>
          </a:p>
        </p:txBody>
      </p:sp>
      <p:sp>
        <p:nvSpPr>
          <p:cNvPr id="536" name="Google Shape;536;p67">
            <a:extLst>
              <a:ext uri="{FF2B5EF4-FFF2-40B4-BE49-F238E27FC236}">
                <a16:creationId xmlns:a16="http://schemas.microsoft.com/office/drawing/2014/main" id="{FAC60A01-9979-C3DE-86D8-E01DF5199C2E}"/>
              </a:ext>
            </a:extLst>
          </p:cNvPr>
          <p:cNvSpPr txBox="1">
            <a:spLocks noGrp="1"/>
          </p:cNvSpPr>
          <p:nvPr>
            <p:ph type="sldNum" idx="12"/>
          </p:nvPr>
        </p:nvSpPr>
        <p:spPr>
          <a:prstGeom prst="rect">
            <a:avLst/>
          </a:prstGeom>
        </p:spPr>
        <p:txBody>
          <a:bodyPr spcFirstLastPara="1" wrap="square" lIns="95050" tIns="95050" rIns="95050" bIns="95050" anchor="ctr" anchorCtr="0">
            <a:noAutofit/>
          </a:bodyPr>
          <a:lstStyle/>
          <a:p>
            <a:pPr marL="0" lvl="0" indent="0" algn="r" rtl="0">
              <a:spcBef>
                <a:spcPts val="0"/>
              </a:spcBef>
              <a:spcAft>
                <a:spcPts val="0"/>
              </a:spcAft>
              <a:buNone/>
            </a:pPr>
            <a:fld id="{00000000-1234-1234-1234-123412341234}" type="slidenum">
              <a:rPr lang="en">
                <a:solidFill>
                  <a:schemeClr val="lt1"/>
                </a:solidFill>
              </a:rPr>
              <a:t>41</a:t>
            </a:fld>
            <a:endParaRPr>
              <a:solidFill>
                <a:schemeClr val="lt1"/>
              </a:solidFill>
            </a:endParaRPr>
          </a:p>
        </p:txBody>
      </p:sp>
      <p:pic>
        <p:nvPicPr>
          <p:cNvPr id="5" name="Picture 4" descr="A purple and white cover with a building and trees&#10;&#10;AI-generated content may be incorrect.">
            <a:extLst>
              <a:ext uri="{FF2B5EF4-FFF2-40B4-BE49-F238E27FC236}">
                <a16:creationId xmlns:a16="http://schemas.microsoft.com/office/drawing/2014/main" id="{C8206728-C5D6-E752-90EA-08061A1EDA1E}"/>
              </a:ext>
            </a:extLst>
          </p:cNvPr>
          <p:cNvPicPr>
            <a:picLocks noChangeAspect="1"/>
          </p:cNvPicPr>
          <p:nvPr/>
        </p:nvPicPr>
        <p:blipFill>
          <a:blip r:embed="rId7"/>
          <a:stretch>
            <a:fillRect/>
          </a:stretch>
        </p:blipFill>
        <p:spPr>
          <a:xfrm>
            <a:off x="4641969" y="0"/>
            <a:ext cx="4432063" cy="5143500"/>
          </a:xfrm>
          <a:prstGeom prst="rect">
            <a:avLst/>
          </a:prstGeom>
        </p:spPr>
      </p:pic>
      <p:pic>
        <p:nvPicPr>
          <p:cNvPr id="3" name="Picture 2" descr="UW LiveWell - YouTube">
            <a:extLst>
              <a:ext uri="{FF2B5EF4-FFF2-40B4-BE49-F238E27FC236}">
                <a16:creationId xmlns:a16="http://schemas.microsoft.com/office/drawing/2014/main" id="{FA2B6B88-FFBF-FA69-ED80-F12123B3F6F9}"/>
              </a:ext>
            </a:extLst>
          </p:cNvPr>
          <p:cNvPicPr>
            <a:picLocks noChangeAspect="1"/>
          </p:cNvPicPr>
          <p:nvPr/>
        </p:nvPicPr>
        <p:blipFill>
          <a:blip r:embed="rId8"/>
          <a:stretch>
            <a:fillRect/>
          </a:stretch>
        </p:blipFill>
        <p:spPr>
          <a:xfrm>
            <a:off x="1384750" y="3919326"/>
            <a:ext cx="1807559" cy="991781"/>
          </a:xfrm>
          <a:prstGeom prst="rect">
            <a:avLst/>
          </a:prstGeom>
        </p:spPr>
      </p:pic>
    </p:spTree>
    <p:extLst>
      <p:ext uri="{BB962C8B-B14F-4D97-AF65-F5344CB8AC3E}">
        <p14:creationId xmlns:p14="http://schemas.microsoft.com/office/powerpoint/2010/main" val="255062456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6BCF6E-E6CA-1A62-6532-1C013C66C14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B7C6244-5354-B9AD-A476-A02F2F97F64E}"/>
              </a:ext>
            </a:extLst>
          </p:cNvPr>
          <p:cNvSpPr>
            <a:spLocks noGrp="1"/>
          </p:cNvSpPr>
          <p:nvPr>
            <p:ph type="title"/>
          </p:nvPr>
        </p:nvSpPr>
        <p:spPr>
          <a:xfrm>
            <a:off x="11502" y="1078751"/>
            <a:ext cx="4537324" cy="1836825"/>
          </a:xfrm>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 sz="2400">
                <a:solidFill>
                  <a:schemeClr val="bg1"/>
                </a:solidFill>
                <a:latin typeface="Arial"/>
                <a:ea typeface="+mn-lt"/>
                <a:cs typeface="+mn-lt"/>
              </a:rPr>
              <a:t>A Joint Resolution Between GPSS and ASUW to Address Allegations of Sexism Within the University of Washington’s Institutions</a:t>
            </a:r>
            <a:endParaRPr lang="en-US"/>
          </a:p>
        </p:txBody>
      </p:sp>
      <p:sp>
        <p:nvSpPr>
          <p:cNvPr id="4" name="Subtitle 3">
            <a:extLst>
              <a:ext uri="{FF2B5EF4-FFF2-40B4-BE49-F238E27FC236}">
                <a16:creationId xmlns:a16="http://schemas.microsoft.com/office/drawing/2014/main" id="{03BD289D-7657-33C2-87D8-7208FE2E1A9A}"/>
              </a:ext>
            </a:extLst>
          </p:cNvPr>
          <p:cNvSpPr>
            <a:spLocks noGrp="1"/>
          </p:cNvSpPr>
          <p:nvPr>
            <p:ph type="subTitle" idx="1"/>
          </p:nvPr>
        </p:nvSpPr>
        <p:spPr>
          <a:xfrm>
            <a:off x="3562" y="2912716"/>
            <a:ext cx="4537325" cy="1305812"/>
          </a:xfrm>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a:solidFill>
                  <a:schemeClr val="bg1"/>
                </a:solidFill>
              </a:rPr>
              <a:t>You may review the Resolution using this link (Log in with UW account)</a:t>
            </a:r>
          </a:p>
          <a:p>
            <a:pPr algn="ctr"/>
            <a:endParaRPr lang="en-US">
              <a:solidFill>
                <a:schemeClr val="bg1"/>
              </a:solidFill>
              <a:ea typeface="+mn-lt"/>
              <a:cs typeface="+mn-lt"/>
            </a:endParaRPr>
          </a:p>
          <a:p>
            <a:pPr algn="ctr"/>
            <a:r>
              <a:rPr lang="en-US">
                <a:solidFill>
                  <a:schemeClr val="bg1"/>
                </a:solidFill>
                <a:ea typeface="+mn-lt"/>
                <a:cs typeface="+mn-lt"/>
                <a:hlinkClick r:id="rId2">
                  <a:extLst>
                    <a:ext uri="{A12FA001-AC4F-418D-AE19-62706E023703}">
                      <ahyp:hlinkClr xmlns:ahyp="http://schemas.microsoft.com/office/drawing/2018/hyperlinkcolor" val="tx"/>
                    </a:ext>
                  </a:extLst>
                </a:hlinkClick>
              </a:rPr>
              <a:t>A Joint Resolution to Address Allegations of Sexism and the Fostering of a Hostile Work Environment Affecting UW Students and Faculty.docx</a:t>
            </a:r>
            <a:endParaRPr lang="en-US"/>
          </a:p>
          <a:p>
            <a:pPr algn="ctr"/>
            <a:endParaRPr lang="en-US">
              <a:cs typeface="Arial"/>
            </a:endParaRPr>
          </a:p>
          <a:p>
            <a:pPr algn="ctr"/>
            <a:r>
              <a:rPr lang="en-US">
                <a:solidFill>
                  <a:srgbClr val="E91D63"/>
                </a:solidFill>
                <a:ea typeface="+mn-lt"/>
                <a:cs typeface="+mn-lt"/>
              </a:rPr>
              <a:t> </a:t>
            </a:r>
            <a:endParaRPr lang="en-US"/>
          </a:p>
          <a:p>
            <a:endParaRPr lang="en-US"/>
          </a:p>
        </p:txBody>
      </p:sp>
      <p:pic>
        <p:nvPicPr>
          <p:cNvPr id="3" name="Picture 2" descr="A qr code on a white background&#10;&#10;AI-generated content may be incorrect.">
            <a:extLst>
              <a:ext uri="{FF2B5EF4-FFF2-40B4-BE49-F238E27FC236}">
                <a16:creationId xmlns:a16="http://schemas.microsoft.com/office/drawing/2014/main" id="{0C005D5D-3E80-FD02-C12F-094FC9D9B84D}"/>
              </a:ext>
            </a:extLst>
          </p:cNvPr>
          <p:cNvPicPr>
            <a:picLocks noChangeAspect="1"/>
          </p:cNvPicPr>
          <p:nvPr/>
        </p:nvPicPr>
        <p:blipFill>
          <a:blip r:embed="rId3"/>
          <a:stretch>
            <a:fillRect/>
          </a:stretch>
        </p:blipFill>
        <p:spPr>
          <a:xfrm>
            <a:off x="5472499" y="1080058"/>
            <a:ext cx="2971800" cy="2743972"/>
          </a:xfrm>
          <a:prstGeom prst="rect">
            <a:avLst/>
          </a:prstGeom>
        </p:spPr>
      </p:pic>
    </p:spTree>
    <p:extLst>
      <p:ext uri="{BB962C8B-B14F-4D97-AF65-F5344CB8AC3E}">
        <p14:creationId xmlns:p14="http://schemas.microsoft.com/office/powerpoint/2010/main" val="104902579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EE7B12-D4B2-A37B-FF21-51E4536CAA2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A1E2F16-3D1F-D37E-8A2D-EB319059EAEA}"/>
              </a:ext>
            </a:extLst>
          </p:cNvPr>
          <p:cNvSpPr>
            <a:spLocks noGrp="1"/>
          </p:cNvSpPr>
          <p:nvPr>
            <p:ph type="title"/>
          </p:nvPr>
        </p:nvSpPr>
        <p:spPr>
          <a:xfrm>
            <a:off x="11502" y="1078751"/>
            <a:ext cx="4537324" cy="1836825"/>
          </a:xfrm>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 sz="2400">
                <a:solidFill>
                  <a:schemeClr val="bg1"/>
                </a:solidFill>
                <a:latin typeface="Arial"/>
                <a:ea typeface="+mn-lt"/>
                <a:cs typeface="+mn-lt"/>
              </a:rPr>
              <a:t>A Joint Resolution Between GPSS and ASUW to Address Allegations of Sexism Within the University of Washington’s Institutions</a:t>
            </a:r>
            <a:endParaRPr lang="en-US"/>
          </a:p>
        </p:txBody>
      </p:sp>
      <p:sp>
        <p:nvSpPr>
          <p:cNvPr id="4" name="Subtitle 3">
            <a:extLst>
              <a:ext uri="{FF2B5EF4-FFF2-40B4-BE49-F238E27FC236}">
                <a16:creationId xmlns:a16="http://schemas.microsoft.com/office/drawing/2014/main" id="{0D606D0B-1995-E647-129D-E7D59FBC84FA}"/>
              </a:ext>
            </a:extLst>
          </p:cNvPr>
          <p:cNvSpPr>
            <a:spLocks noGrp="1"/>
          </p:cNvSpPr>
          <p:nvPr>
            <p:ph type="subTitle" idx="1"/>
          </p:nvPr>
        </p:nvSpPr>
        <p:spPr>
          <a:xfrm>
            <a:off x="3562" y="2912716"/>
            <a:ext cx="4537325" cy="1305812"/>
          </a:xfrm>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400">
                <a:solidFill>
                  <a:schemeClr val="bg1"/>
                </a:solidFill>
              </a:rPr>
              <a:t>Please vote using this form (log in with UW account) </a:t>
            </a:r>
          </a:p>
          <a:p>
            <a:pPr algn="ctr"/>
            <a:endParaRPr lang="en-US" sz="1400">
              <a:solidFill>
                <a:srgbClr val="E91D63"/>
              </a:solidFill>
            </a:endParaRPr>
          </a:p>
          <a:p>
            <a:pPr algn="ctr"/>
            <a:endParaRPr lang="en-US">
              <a:solidFill>
                <a:schemeClr val="bg1"/>
              </a:solidFill>
              <a:cs typeface="Arial"/>
            </a:endParaRPr>
          </a:p>
          <a:p>
            <a:pPr algn="ctr"/>
            <a:r>
              <a:rPr lang="en-US">
                <a:solidFill>
                  <a:schemeClr val="bg1"/>
                </a:solidFill>
                <a:ea typeface="+mn-lt"/>
                <a:cs typeface="+mn-lt"/>
                <a:hlinkClick r:id="rId2">
                  <a:extLst>
                    <a:ext uri="{A12FA001-AC4F-418D-AE19-62706E023703}">
                      <ahyp:hlinkClr xmlns:ahyp="http://schemas.microsoft.com/office/drawing/2018/hyperlinkcolor" val="tx"/>
                    </a:ext>
                  </a:extLst>
                </a:hlinkClick>
              </a:rPr>
              <a:t>https://forms.office.com/r/UBEuVGzsLb</a:t>
            </a:r>
            <a:r>
              <a:rPr lang="en-US">
                <a:solidFill>
                  <a:schemeClr val="bg1"/>
                </a:solidFill>
                <a:ea typeface="+mn-lt"/>
                <a:cs typeface="+mn-lt"/>
              </a:rPr>
              <a:t> </a:t>
            </a:r>
            <a:endParaRPr lang="en-US">
              <a:solidFill>
                <a:schemeClr val="bg1"/>
              </a:solidFill>
            </a:endParaRPr>
          </a:p>
          <a:p>
            <a:pPr algn="ctr"/>
            <a:endParaRPr lang="en-US">
              <a:cs typeface="Arial"/>
            </a:endParaRPr>
          </a:p>
          <a:p>
            <a:pPr algn="ctr"/>
            <a:r>
              <a:rPr lang="en-US">
                <a:solidFill>
                  <a:srgbClr val="E91D63"/>
                </a:solidFill>
                <a:ea typeface="+mn-lt"/>
                <a:cs typeface="+mn-lt"/>
              </a:rPr>
              <a:t> </a:t>
            </a:r>
            <a:endParaRPr lang="en-US"/>
          </a:p>
          <a:p>
            <a:endParaRPr lang="en-US"/>
          </a:p>
        </p:txBody>
      </p:sp>
      <p:pic>
        <p:nvPicPr>
          <p:cNvPr id="5" name="Picture 4" descr="A qr code on a white background&#10;&#10;AI-generated content may be incorrect.">
            <a:extLst>
              <a:ext uri="{FF2B5EF4-FFF2-40B4-BE49-F238E27FC236}">
                <a16:creationId xmlns:a16="http://schemas.microsoft.com/office/drawing/2014/main" id="{38807F4A-D3AE-4F61-36AC-EA6BD2E43CBA}"/>
              </a:ext>
            </a:extLst>
          </p:cNvPr>
          <p:cNvPicPr>
            <a:picLocks noChangeAspect="1"/>
          </p:cNvPicPr>
          <p:nvPr/>
        </p:nvPicPr>
        <p:blipFill>
          <a:blip r:embed="rId3"/>
          <a:stretch>
            <a:fillRect/>
          </a:stretch>
        </p:blipFill>
        <p:spPr>
          <a:xfrm>
            <a:off x="5511651" y="1238700"/>
            <a:ext cx="2649567" cy="2666101"/>
          </a:xfrm>
          <a:prstGeom prst="rect">
            <a:avLst/>
          </a:prstGeom>
        </p:spPr>
      </p:pic>
    </p:spTree>
    <p:extLst>
      <p:ext uri="{BB962C8B-B14F-4D97-AF65-F5344CB8AC3E}">
        <p14:creationId xmlns:p14="http://schemas.microsoft.com/office/powerpoint/2010/main" val="181749119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33">
          <a:extLst>
            <a:ext uri="{FF2B5EF4-FFF2-40B4-BE49-F238E27FC236}">
              <a16:creationId xmlns:a16="http://schemas.microsoft.com/office/drawing/2014/main" id="{1D31A9AF-8562-3B7B-9DFB-0BD6D2CE0627}"/>
            </a:ext>
          </a:extLst>
        </p:cNvPr>
        <p:cNvGrpSpPr/>
        <p:nvPr/>
      </p:nvGrpSpPr>
      <p:grpSpPr>
        <a:xfrm>
          <a:off x="0" y="0"/>
          <a:ext cx="0" cy="0"/>
          <a:chOff x="0" y="0"/>
          <a:chExt cx="0" cy="0"/>
        </a:xfrm>
      </p:grpSpPr>
      <p:sp>
        <p:nvSpPr>
          <p:cNvPr id="534" name="Google Shape;534;p67">
            <a:extLst>
              <a:ext uri="{FF2B5EF4-FFF2-40B4-BE49-F238E27FC236}">
                <a16:creationId xmlns:a16="http://schemas.microsoft.com/office/drawing/2014/main" id="{4AA123EB-CC25-454C-8712-580CF3619A56}"/>
              </a:ext>
            </a:extLst>
          </p:cNvPr>
          <p:cNvSpPr txBox="1">
            <a:spLocks noGrp="1"/>
          </p:cNvSpPr>
          <p:nvPr>
            <p:ph type="title"/>
          </p:nvPr>
        </p:nvSpPr>
        <p:spPr>
          <a:xfrm>
            <a:off x="110760" y="1889700"/>
            <a:ext cx="8861520" cy="1516500"/>
          </a:xfrm>
          <a:prstGeom prst="rect">
            <a:avLst/>
          </a:prstGeom>
        </p:spPr>
        <p:txBody>
          <a:bodyPr spcFirstLastPara="1" wrap="square" lIns="95050" tIns="95050" rIns="95050" bIns="95050" anchor="ctr" anchorCtr="0">
            <a:noAutofit/>
          </a:bodyPr>
          <a:lstStyle/>
          <a:p>
            <a:r>
              <a:rPr lang="en" sz="2800" b="1">
                <a:solidFill>
                  <a:srgbClr val="FFFFFF"/>
                </a:solidFill>
                <a:latin typeface="Encode Sans"/>
                <a:cs typeface="Arial"/>
                <a:sym typeface="Encode Sans"/>
              </a:rPr>
              <a:t>Resolution on Availability of Sharps Disposal Boxes on Campus</a:t>
            </a:r>
            <a:endParaRPr lang="en-US"/>
          </a:p>
        </p:txBody>
      </p:sp>
      <p:sp>
        <p:nvSpPr>
          <p:cNvPr id="535" name="Google Shape;535;p67">
            <a:extLst>
              <a:ext uri="{FF2B5EF4-FFF2-40B4-BE49-F238E27FC236}">
                <a16:creationId xmlns:a16="http://schemas.microsoft.com/office/drawing/2014/main" id="{163A6295-4E66-A2F6-DDC3-2056C6174CF3}"/>
              </a:ext>
            </a:extLst>
          </p:cNvPr>
          <p:cNvSpPr txBox="1"/>
          <p:nvPr/>
        </p:nvSpPr>
        <p:spPr>
          <a:xfrm>
            <a:off x="8148300" y="0"/>
            <a:ext cx="995700" cy="487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1800" b="1">
                <a:solidFill>
                  <a:schemeClr val="lt1"/>
                </a:solidFill>
                <a:latin typeface="Encode Sans"/>
                <a:ea typeface="Encode Sans"/>
                <a:cs typeface="Encode Sans"/>
                <a:sym typeface="Encode Sans"/>
              </a:rPr>
              <a:t>5 min</a:t>
            </a:r>
            <a:endParaRPr lang="en-US" sz="1800">
              <a:solidFill>
                <a:schemeClr val="lt1"/>
              </a:solidFill>
              <a:latin typeface="Source Code Pro"/>
              <a:ea typeface="Source Code Pro"/>
              <a:cs typeface="Source Code Pro"/>
            </a:endParaRPr>
          </a:p>
        </p:txBody>
      </p:sp>
      <p:sp>
        <p:nvSpPr>
          <p:cNvPr id="536" name="Google Shape;536;p67">
            <a:extLst>
              <a:ext uri="{FF2B5EF4-FFF2-40B4-BE49-F238E27FC236}">
                <a16:creationId xmlns:a16="http://schemas.microsoft.com/office/drawing/2014/main" id="{F2E0B518-2128-C0CC-3E58-FB960F54ECC1}"/>
              </a:ext>
            </a:extLst>
          </p:cNvPr>
          <p:cNvSpPr txBox="1">
            <a:spLocks noGrp="1"/>
          </p:cNvSpPr>
          <p:nvPr>
            <p:ph type="sldNum" idx="12"/>
          </p:nvPr>
        </p:nvSpPr>
        <p:spPr>
          <a:xfrm>
            <a:off x="8472458" y="4663217"/>
            <a:ext cx="548700" cy="393600"/>
          </a:xfrm>
          <a:prstGeom prst="rect">
            <a:avLst/>
          </a:prstGeom>
        </p:spPr>
        <p:txBody>
          <a:bodyPr spcFirstLastPara="1" wrap="square" lIns="95050" tIns="95050" rIns="95050" bIns="95050" anchor="ctr" anchorCtr="0">
            <a:noAutofit/>
          </a:bodyPr>
          <a:lstStyle/>
          <a:p>
            <a:pPr marL="0" lvl="0" indent="0" algn="r" rtl="0">
              <a:spcBef>
                <a:spcPts val="0"/>
              </a:spcBef>
              <a:spcAft>
                <a:spcPts val="0"/>
              </a:spcAft>
              <a:buNone/>
            </a:pPr>
            <a:fld id="{00000000-1234-1234-1234-123412341234}" type="slidenum">
              <a:rPr lang="en">
                <a:solidFill>
                  <a:schemeClr val="lt1"/>
                </a:solidFill>
              </a:rPr>
              <a:t>44</a:t>
            </a:fld>
            <a:endParaRPr>
              <a:solidFill>
                <a:schemeClr val="lt1"/>
              </a:solidFill>
            </a:endParaRPr>
          </a:p>
        </p:txBody>
      </p:sp>
      <p:pic>
        <p:nvPicPr>
          <p:cNvPr id="3" name="Picture 2" descr="A close-up of a logo&#10;&#10;AI-generated content may be incorrect.">
            <a:extLst>
              <a:ext uri="{FF2B5EF4-FFF2-40B4-BE49-F238E27FC236}">
                <a16:creationId xmlns:a16="http://schemas.microsoft.com/office/drawing/2014/main" id="{7E736C1A-2552-EA7F-E842-C0FA84391077}"/>
              </a:ext>
            </a:extLst>
          </p:cNvPr>
          <p:cNvPicPr>
            <a:picLocks noChangeAspect="1"/>
          </p:cNvPicPr>
          <p:nvPr/>
        </p:nvPicPr>
        <p:blipFill>
          <a:blip r:embed="rId3"/>
          <a:stretch>
            <a:fillRect/>
          </a:stretch>
        </p:blipFill>
        <p:spPr>
          <a:xfrm>
            <a:off x="1457738" y="3569790"/>
            <a:ext cx="6526697" cy="1573722"/>
          </a:xfrm>
          <a:prstGeom prst="rect">
            <a:avLst/>
          </a:prstGeom>
        </p:spPr>
      </p:pic>
    </p:spTree>
    <p:extLst>
      <p:ext uri="{BB962C8B-B14F-4D97-AF65-F5344CB8AC3E}">
        <p14:creationId xmlns:p14="http://schemas.microsoft.com/office/powerpoint/2010/main" val="109664087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A2B285-2A92-D28E-6828-95C93A2DA54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7229FED-2478-5C3F-19C9-8408F31D6FAF}"/>
              </a:ext>
            </a:extLst>
          </p:cNvPr>
          <p:cNvSpPr>
            <a:spLocks noGrp="1"/>
          </p:cNvSpPr>
          <p:nvPr>
            <p:ph type="title"/>
          </p:nvPr>
        </p:nvSpPr>
        <p:spPr>
          <a:xfrm>
            <a:off x="11502" y="1078751"/>
            <a:ext cx="4537324" cy="1836825"/>
          </a:xfrm>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 sz="2800">
                <a:solidFill>
                  <a:schemeClr val="bg1"/>
                </a:solidFill>
                <a:latin typeface="Encode Sans"/>
                <a:ea typeface="+mn-lt"/>
                <a:cs typeface="+mn-lt"/>
              </a:rPr>
              <a:t>Resolution on Availability of Sharps Disposal Boxes on Campus</a:t>
            </a:r>
            <a:endParaRPr lang="en" sz="2800" b="0">
              <a:solidFill>
                <a:schemeClr val="bg1"/>
              </a:solidFill>
              <a:latin typeface="Encode Sans"/>
              <a:ea typeface="+mn-lt"/>
              <a:cs typeface="+mn-lt"/>
            </a:endParaRPr>
          </a:p>
          <a:p>
            <a:pPr algn="ctr"/>
            <a:endParaRPr lang="en" sz="2400">
              <a:solidFill>
                <a:schemeClr val="bg1"/>
              </a:solidFill>
              <a:cs typeface="Arial"/>
            </a:endParaRPr>
          </a:p>
        </p:txBody>
      </p:sp>
      <p:sp>
        <p:nvSpPr>
          <p:cNvPr id="4" name="Subtitle 3">
            <a:extLst>
              <a:ext uri="{FF2B5EF4-FFF2-40B4-BE49-F238E27FC236}">
                <a16:creationId xmlns:a16="http://schemas.microsoft.com/office/drawing/2014/main" id="{6B3CA3F0-A444-C89D-D08B-D9B44BEF2938}"/>
              </a:ext>
            </a:extLst>
          </p:cNvPr>
          <p:cNvSpPr>
            <a:spLocks noGrp="1"/>
          </p:cNvSpPr>
          <p:nvPr>
            <p:ph type="subTitle" idx="1"/>
          </p:nvPr>
        </p:nvSpPr>
        <p:spPr>
          <a:xfrm>
            <a:off x="3562" y="2912716"/>
            <a:ext cx="4537325" cy="1305812"/>
          </a:xfrm>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a:solidFill>
                  <a:schemeClr val="bg1"/>
                </a:solidFill>
              </a:rPr>
              <a:t>You may review the Resolution using this link (Log in with UW account)</a:t>
            </a:r>
          </a:p>
          <a:p>
            <a:pPr algn="ctr"/>
            <a:endParaRPr lang="en-US">
              <a:solidFill>
                <a:schemeClr val="bg1"/>
              </a:solidFill>
              <a:ea typeface="+mn-lt"/>
              <a:cs typeface="+mn-lt"/>
            </a:endParaRPr>
          </a:p>
          <a:p>
            <a:pPr algn="ctr"/>
            <a:endParaRPr lang="en-US">
              <a:solidFill>
                <a:schemeClr val="bg1"/>
              </a:solidFill>
              <a:cs typeface="Arial"/>
            </a:endParaRPr>
          </a:p>
          <a:p>
            <a:pPr algn="ctr"/>
            <a:r>
              <a:rPr lang="en-US">
                <a:solidFill>
                  <a:srgbClr val="E91D63"/>
                </a:solidFill>
                <a:ea typeface="+mn-lt"/>
                <a:cs typeface="+mn-lt"/>
                <a:hlinkClick r:id="rId2"/>
              </a:rPr>
              <a:t>Resolution on Sharps Disposal Boxes.docx</a:t>
            </a:r>
            <a:r>
              <a:rPr lang="en-US">
                <a:solidFill>
                  <a:srgbClr val="E91D63"/>
                </a:solidFill>
                <a:ea typeface="+mn-lt"/>
                <a:cs typeface="+mn-lt"/>
              </a:rPr>
              <a:t> </a:t>
            </a:r>
            <a:endParaRPr lang="en-US">
              <a:ea typeface="+mn-lt"/>
              <a:cs typeface="+mn-lt"/>
            </a:endParaRPr>
          </a:p>
          <a:p>
            <a:pPr algn="ctr"/>
            <a:r>
              <a:rPr lang="en-US">
                <a:solidFill>
                  <a:srgbClr val="E91D63"/>
                </a:solidFill>
                <a:ea typeface="+mn-lt"/>
                <a:cs typeface="+mn-lt"/>
              </a:rPr>
              <a:t> </a:t>
            </a:r>
            <a:endParaRPr lang="en-US">
              <a:cs typeface="Arial"/>
            </a:endParaRPr>
          </a:p>
          <a:p>
            <a:endParaRPr lang="en-US"/>
          </a:p>
        </p:txBody>
      </p:sp>
      <p:pic>
        <p:nvPicPr>
          <p:cNvPr id="5" name="Picture 4" descr="A qr code on a white background&#10;&#10;AI-generated content may be incorrect.">
            <a:extLst>
              <a:ext uri="{FF2B5EF4-FFF2-40B4-BE49-F238E27FC236}">
                <a16:creationId xmlns:a16="http://schemas.microsoft.com/office/drawing/2014/main" id="{80EA916F-2925-6FE8-9739-AF8F4070D407}"/>
              </a:ext>
            </a:extLst>
          </p:cNvPr>
          <p:cNvPicPr>
            <a:picLocks noChangeAspect="1"/>
          </p:cNvPicPr>
          <p:nvPr/>
        </p:nvPicPr>
        <p:blipFill>
          <a:blip r:embed="rId3"/>
          <a:stretch>
            <a:fillRect/>
          </a:stretch>
        </p:blipFill>
        <p:spPr>
          <a:xfrm>
            <a:off x="5237163" y="1033463"/>
            <a:ext cx="3313112" cy="3068637"/>
          </a:xfrm>
          <a:prstGeom prst="rect">
            <a:avLst/>
          </a:prstGeom>
        </p:spPr>
      </p:pic>
    </p:spTree>
    <p:extLst>
      <p:ext uri="{BB962C8B-B14F-4D97-AF65-F5344CB8AC3E}">
        <p14:creationId xmlns:p14="http://schemas.microsoft.com/office/powerpoint/2010/main" val="374972900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33">
          <a:extLst>
            <a:ext uri="{FF2B5EF4-FFF2-40B4-BE49-F238E27FC236}">
              <a16:creationId xmlns:a16="http://schemas.microsoft.com/office/drawing/2014/main" id="{2BBDA249-BABA-D952-E53F-ED733B132F7F}"/>
            </a:ext>
          </a:extLst>
        </p:cNvPr>
        <p:cNvGrpSpPr/>
        <p:nvPr/>
      </p:nvGrpSpPr>
      <p:grpSpPr>
        <a:xfrm>
          <a:off x="0" y="0"/>
          <a:ext cx="0" cy="0"/>
          <a:chOff x="0" y="0"/>
          <a:chExt cx="0" cy="0"/>
        </a:xfrm>
      </p:grpSpPr>
      <p:sp>
        <p:nvSpPr>
          <p:cNvPr id="534" name="Google Shape;534;p67">
            <a:extLst>
              <a:ext uri="{FF2B5EF4-FFF2-40B4-BE49-F238E27FC236}">
                <a16:creationId xmlns:a16="http://schemas.microsoft.com/office/drawing/2014/main" id="{D6BCBD77-1B53-B366-F018-5B915FFDD9BC}"/>
              </a:ext>
            </a:extLst>
          </p:cNvPr>
          <p:cNvSpPr txBox="1">
            <a:spLocks noGrp="1"/>
          </p:cNvSpPr>
          <p:nvPr>
            <p:ph type="title"/>
          </p:nvPr>
        </p:nvSpPr>
        <p:spPr>
          <a:xfrm>
            <a:off x="110760" y="1889700"/>
            <a:ext cx="8861520" cy="1516500"/>
          </a:xfrm>
          <a:prstGeom prst="rect">
            <a:avLst/>
          </a:prstGeom>
        </p:spPr>
        <p:txBody>
          <a:bodyPr spcFirstLastPara="1" wrap="square" lIns="95050" tIns="95050" rIns="95050" bIns="95050" anchor="ctr" anchorCtr="0">
            <a:noAutofit/>
          </a:bodyPr>
          <a:lstStyle/>
          <a:p>
            <a:r>
              <a:rPr lang="en" sz="2800" b="1">
                <a:solidFill>
                  <a:srgbClr val="FFFFFF"/>
                </a:solidFill>
                <a:latin typeface="Encode Sans"/>
                <a:cs typeface="Arial"/>
                <a:sym typeface="Encode Sans"/>
              </a:rPr>
              <a:t>Resolution in Calling on University Administrators to Speak Out About Federal Funding Cuts and Overreach</a:t>
            </a:r>
            <a:endParaRPr lang="en-US"/>
          </a:p>
        </p:txBody>
      </p:sp>
      <p:sp>
        <p:nvSpPr>
          <p:cNvPr id="535" name="Google Shape;535;p67">
            <a:extLst>
              <a:ext uri="{FF2B5EF4-FFF2-40B4-BE49-F238E27FC236}">
                <a16:creationId xmlns:a16="http://schemas.microsoft.com/office/drawing/2014/main" id="{A4BE98BE-F092-91AB-CC21-20DE7D849256}"/>
              </a:ext>
            </a:extLst>
          </p:cNvPr>
          <p:cNvSpPr txBox="1"/>
          <p:nvPr/>
        </p:nvSpPr>
        <p:spPr>
          <a:xfrm>
            <a:off x="8148300" y="0"/>
            <a:ext cx="995700" cy="487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1800" b="1">
                <a:solidFill>
                  <a:schemeClr val="lt1"/>
                </a:solidFill>
                <a:latin typeface="Encode Sans"/>
                <a:ea typeface="Encode Sans"/>
                <a:cs typeface="Encode Sans"/>
                <a:sym typeface="Encode Sans"/>
              </a:rPr>
              <a:t>5 min</a:t>
            </a:r>
            <a:endParaRPr lang="en-US" sz="1800">
              <a:solidFill>
                <a:schemeClr val="lt1"/>
              </a:solidFill>
              <a:latin typeface="Source Code Pro"/>
              <a:ea typeface="Source Code Pro"/>
              <a:cs typeface="Source Code Pro"/>
            </a:endParaRPr>
          </a:p>
        </p:txBody>
      </p:sp>
      <p:sp>
        <p:nvSpPr>
          <p:cNvPr id="536" name="Google Shape;536;p67">
            <a:extLst>
              <a:ext uri="{FF2B5EF4-FFF2-40B4-BE49-F238E27FC236}">
                <a16:creationId xmlns:a16="http://schemas.microsoft.com/office/drawing/2014/main" id="{EBBBE000-9679-B261-9C36-B7F1DE1CE51E}"/>
              </a:ext>
            </a:extLst>
          </p:cNvPr>
          <p:cNvSpPr txBox="1">
            <a:spLocks noGrp="1"/>
          </p:cNvSpPr>
          <p:nvPr>
            <p:ph type="sldNum" idx="12"/>
          </p:nvPr>
        </p:nvSpPr>
        <p:spPr>
          <a:xfrm>
            <a:off x="8472458" y="4663217"/>
            <a:ext cx="548700" cy="393600"/>
          </a:xfrm>
          <a:prstGeom prst="rect">
            <a:avLst/>
          </a:prstGeom>
        </p:spPr>
        <p:txBody>
          <a:bodyPr spcFirstLastPara="1" wrap="square" lIns="95050" tIns="95050" rIns="95050" bIns="95050" anchor="ctr" anchorCtr="0">
            <a:noAutofit/>
          </a:bodyPr>
          <a:lstStyle/>
          <a:p>
            <a:pPr marL="0" lvl="0" indent="0" algn="r" rtl="0">
              <a:spcBef>
                <a:spcPts val="0"/>
              </a:spcBef>
              <a:spcAft>
                <a:spcPts val="0"/>
              </a:spcAft>
              <a:buNone/>
            </a:pPr>
            <a:fld id="{00000000-1234-1234-1234-123412341234}" type="slidenum">
              <a:rPr lang="en">
                <a:solidFill>
                  <a:schemeClr val="lt1"/>
                </a:solidFill>
              </a:rPr>
              <a:t>46</a:t>
            </a:fld>
            <a:endParaRPr>
              <a:solidFill>
                <a:schemeClr val="lt1"/>
              </a:solidFill>
            </a:endParaRPr>
          </a:p>
        </p:txBody>
      </p:sp>
      <p:pic>
        <p:nvPicPr>
          <p:cNvPr id="3" name="Picture 2" descr="A close-up of a logo&#10;&#10;AI-generated content may be incorrect.">
            <a:extLst>
              <a:ext uri="{FF2B5EF4-FFF2-40B4-BE49-F238E27FC236}">
                <a16:creationId xmlns:a16="http://schemas.microsoft.com/office/drawing/2014/main" id="{BDCA8325-D401-8036-EAEB-77004CB99A9F}"/>
              </a:ext>
            </a:extLst>
          </p:cNvPr>
          <p:cNvPicPr>
            <a:picLocks noChangeAspect="1"/>
          </p:cNvPicPr>
          <p:nvPr/>
        </p:nvPicPr>
        <p:blipFill>
          <a:blip r:embed="rId3"/>
          <a:stretch>
            <a:fillRect/>
          </a:stretch>
        </p:blipFill>
        <p:spPr>
          <a:xfrm>
            <a:off x="1457738" y="3569790"/>
            <a:ext cx="6526697" cy="1573722"/>
          </a:xfrm>
          <a:prstGeom prst="rect">
            <a:avLst/>
          </a:prstGeom>
        </p:spPr>
      </p:pic>
    </p:spTree>
    <p:extLst>
      <p:ext uri="{BB962C8B-B14F-4D97-AF65-F5344CB8AC3E}">
        <p14:creationId xmlns:p14="http://schemas.microsoft.com/office/powerpoint/2010/main" val="409703092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FDDA4E-6D0F-87F2-6D7E-F51B5C1679B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9474DDB-A5A7-C697-3CD5-BC6358C96124}"/>
              </a:ext>
            </a:extLst>
          </p:cNvPr>
          <p:cNvSpPr>
            <a:spLocks noGrp="1"/>
          </p:cNvSpPr>
          <p:nvPr>
            <p:ph type="title"/>
          </p:nvPr>
        </p:nvSpPr>
        <p:spPr>
          <a:xfrm>
            <a:off x="11502" y="1078751"/>
            <a:ext cx="4537324" cy="1836825"/>
          </a:xfrm>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 sz="2800">
                <a:solidFill>
                  <a:schemeClr val="bg1"/>
                </a:solidFill>
                <a:latin typeface="Encode Sans"/>
                <a:ea typeface="+mn-lt"/>
                <a:cs typeface="+mn-lt"/>
              </a:rPr>
              <a:t>Resolution in Calling on University Administrators to Speak Out About Federal Funding Cuts and Overreach</a:t>
            </a:r>
            <a:endParaRPr lang="en-US">
              <a:solidFill>
                <a:schemeClr val="bg1"/>
              </a:solidFill>
            </a:endParaRPr>
          </a:p>
          <a:p>
            <a:pPr algn="ctr"/>
            <a:endParaRPr lang="en" sz="2400">
              <a:solidFill>
                <a:schemeClr val="bg1"/>
              </a:solidFill>
              <a:cs typeface="Arial"/>
            </a:endParaRPr>
          </a:p>
        </p:txBody>
      </p:sp>
      <p:sp>
        <p:nvSpPr>
          <p:cNvPr id="4" name="Subtitle 3">
            <a:extLst>
              <a:ext uri="{FF2B5EF4-FFF2-40B4-BE49-F238E27FC236}">
                <a16:creationId xmlns:a16="http://schemas.microsoft.com/office/drawing/2014/main" id="{29A875FF-83C1-3A49-DE1A-BBA7FCD437B2}"/>
              </a:ext>
            </a:extLst>
          </p:cNvPr>
          <p:cNvSpPr>
            <a:spLocks noGrp="1"/>
          </p:cNvSpPr>
          <p:nvPr>
            <p:ph type="subTitle" idx="1"/>
          </p:nvPr>
        </p:nvSpPr>
        <p:spPr>
          <a:xfrm>
            <a:off x="3562" y="2912716"/>
            <a:ext cx="4537325" cy="1305812"/>
          </a:xfrm>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a:solidFill>
                  <a:schemeClr val="bg1"/>
                </a:solidFill>
              </a:rPr>
              <a:t>You may review the Resolution using this link (Log in with UW account)</a:t>
            </a:r>
          </a:p>
          <a:p>
            <a:pPr algn="ctr"/>
            <a:endParaRPr lang="en-US">
              <a:solidFill>
                <a:schemeClr val="bg1"/>
              </a:solidFill>
              <a:cs typeface="Arial"/>
            </a:endParaRPr>
          </a:p>
          <a:p>
            <a:pPr algn="ctr"/>
            <a:r>
              <a:rPr lang="en-US">
                <a:solidFill>
                  <a:srgbClr val="E91D63"/>
                </a:solidFill>
                <a:ea typeface="+mn-lt"/>
                <a:cs typeface="+mn-lt"/>
                <a:hlinkClick r:id="rId2"/>
              </a:rPr>
              <a:t>https://shorturl.at/x5JOz</a:t>
            </a:r>
            <a:r>
              <a:rPr lang="en-US">
                <a:solidFill>
                  <a:srgbClr val="E91D63"/>
                </a:solidFill>
                <a:ea typeface="+mn-lt"/>
                <a:cs typeface="+mn-lt"/>
              </a:rPr>
              <a:t> </a:t>
            </a:r>
            <a:endParaRPr lang="en-US"/>
          </a:p>
          <a:p>
            <a:pPr algn="ctr"/>
            <a:r>
              <a:rPr lang="en-US">
                <a:solidFill>
                  <a:srgbClr val="E91D63"/>
                </a:solidFill>
                <a:ea typeface="+mn-lt"/>
                <a:cs typeface="+mn-lt"/>
              </a:rPr>
              <a:t> </a:t>
            </a:r>
            <a:endParaRPr lang="en-US">
              <a:cs typeface="Arial"/>
            </a:endParaRPr>
          </a:p>
          <a:p>
            <a:endParaRPr lang="en-US"/>
          </a:p>
        </p:txBody>
      </p:sp>
      <p:pic>
        <p:nvPicPr>
          <p:cNvPr id="3" name="Picture 2" descr="A qr code on a white background&#10;&#10;AI-generated content may be incorrect.">
            <a:extLst>
              <a:ext uri="{FF2B5EF4-FFF2-40B4-BE49-F238E27FC236}">
                <a16:creationId xmlns:a16="http://schemas.microsoft.com/office/drawing/2014/main" id="{E789AD48-FAF6-463A-086C-8B1F412DB2F9}"/>
              </a:ext>
            </a:extLst>
          </p:cNvPr>
          <p:cNvPicPr>
            <a:picLocks noChangeAspect="1"/>
          </p:cNvPicPr>
          <p:nvPr/>
        </p:nvPicPr>
        <p:blipFill>
          <a:blip r:embed="rId3"/>
          <a:stretch>
            <a:fillRect/>
          </a:stretch>
        </p:blipFill>
        <p:spPr>
          <a:xfrm>
            <a:off x="5478463" y="1081087"/>
            <a:ext cx="3036887" cy="2862262"/>
          </a:xfrm>
          <a:prstGeom prst="rect">
            <a:avLst/>
          </a:prstGeom>
        </p:spPr>
      </p:pic>
    </p:spTree>
    <p:extLst>
      <p:ext uri="{BB962C8B-B14F-4D97-AF65-F5344CB8AC3E}">
        <p14:creationId xmlns:p14="http://schemas.microsoft.com/office/powerpoint/2010/main" val="295991468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33">
          <a:extLst>
            <a:ext uri="{FF2B5EF4-FFF2-40B4-BE49-F238E27FC236}">
              <a16:creationId xmlns:a16="http://schemas.microsoft.com/office/drawing/2014/main" id="{AEB7EE4B-CB8D-8148-A5B4-09E6836E549F}"/>
            </a:ext>
          </a:extLst>
        </p:cNvPr>
        <p:cNvGrpSpPr/>
        <p:nvPr/>
      </p:nvGrpSpPr>
      <p:grpSpPr>
        <a:xfrm>
          <a:off x="0" y="0"/>
          <a:ext cx="0" cy="0"/>
          <a:chOff x="0" y="0"/>
          <a:chExt cx="0" cy="0"/>
        </a:xfrm>
      </p:grpSpPr>
      <p:sp>
        <p:nvSpPr>
          <p:cNvPr id="534" name="Google Shape;534;p67">
            <a:extLst>
              <a:ext uri="{FF2B5EF4-FFF2-40B4-BE49-F238E27FC236}">
                <a16:creationId xmlns:a16="http://schemas.microsoft.com/office/drawing/2014/main" id="{0E50AF18-C5D5-0280-06E4-5E9DDA0B69CC}"/>
              </a:ext>
            </a:extLst>
          </p:cNvPr>
          <p:cNvSpPr txBox="1">
            <a:spLocks noGrp="1"/>
          </p:cNvSpPr>
          <p:nvPr>
            <p:ph type="title"/>
          </p:nvPr>
        </p:nvSpPr>
        <p:spPr>
          <a:xfrm>
            <a:off x="110760" y="1889700"/>
            <a:ext cx="8861520" cy="1516500"/>
          </a:xfrm>
          <a:prstGeom prst="rect">
            <a:avLst/>
          </a:prstGeom>
        </p:spPr>
        <p:txBody>
          <a:bodyPr spcFirstLastPara="1" wrap="square" lIns="95050" tIns="95050" rIns="95050" bIns="95050" anchor="ctr" anchorCtr="0">
            <a:noAutofit/>
          </a:bodyPr>
          <a:lstStyle/>
          <a:p>
            <a:r>
              <a:rPr lang="en" sz="2800" b="1">
                <a:solidFill>
                  <a:srgbClr val="FFFFFF"/>
                </a:solidFill>
                <a:latin typeface="Encode Sans"/>
                <a:cs typeface="Arial"/>
                <a:sym typeface="Encode Sans"/>
              </a:rPr>
              <a:t>GPSS FY 2026 Budget Projection</a:t>
            </a:r>
            <a:endParaRPr lang="en-US"/>
          </a:p>
        </p:txBody>
      </p:sp>
      <p:sp>
        <p:nvSpPr>
          <p:cNvPr id="535" name="Google Shape;535;p67">
            <a:extLst>
              <a:ext uri="{FF2B5EF4-FFF2-40B4-BE49-F238E27FC236}">
                <a16:creationId xmlns:a16="http://schemas.microsoft.com/office/drawing/2014/main" id="{9C4B7940-37DA-4D1E-B96A-966240A0188E}"/>
              </a:ext>
            </a:extLst>
          </p:cNvPr>
          <p:cNvSpPr txBox="1"/>
          <p:nvPr/>
        </p:nvSpPr>
        <p:spPr>
          <a:xfrm>
            <a:off x="8148300" y="0"/>
            <a:ext cx="995700" cy="487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1800" b="1">
                <a:solidFill>
                  <a:schemeClr val="lt1"/>
                </a:solidFill>
                <a:latin typeface="Encode Sans"/>
                <a:ea typeface="Encode Sans"/>
                <a:cs typeface="Encode Sans"/>
                <a:sym typeface="Encode Sans"/>
              </a:rPr>
              <a:t>5 min</a:t>
            </a:r>
            <a:endParaRPr lang="en-US" sz="1800">
              <a:solidFill>
                <a:schemeClr val="lt1"/>
              </a:solidFill>
              <a:latin typeface="Source Code Pro"/>
              <a:ea typeface="Source Code Pro"/>
              <a:cs typeface="Source Code Pro"/>
            </a:endParaRPr>
          </a:p>
        </p:txBody>
      </p:sp>
      <p:sp>
        <p:nvSpPr>
          <p:cNvPr id="536" name="Google Shape;536;p67">
            <a:extLst>
              <a:ext uri="{FF2B5EF4-FFF2-40B4-BE49-F238E27FC236}">
                <a16:creationId xmlns:a16="http://schemas.microsoft.com/office/drawing/2014/main" id="{9A2520EC-B1EC-746D-3F20-B6ABB2B68BD1}"/>
              </a:ext>
            </a:extLst>
          </p:cNvPr>
          <p:cNvSpPr txBox="1">
            <a:spLocks noGrp="1"/>
          </p:cNvSpPr>
          <p:nvPr>
            <p:ph type="sldNum" idx="12"/>
          </p:nvPr>
        </p:nvSpPr>
        <p:spPr>
          <a:xfrm>
            <a:off x="8472458" y="4663217"/>
            <a:ext cx="548700" cy="393600"/>
          </a:xfrm>
          <a:prstGeom prst="rect">
            <a:avLst/>
          </a:prstGeom>
        </p:spPr>
        <p:txBody>
          <a:bodyPr spcFirstLastPara="1" wrap="square" lIns="95050" tIns="95050" rIns="95050" bIns="95050" anchor="ctr" anchorCtr="0">
            <a:noAutofit/>
          </a:bodyPr>
          <a:lstStyle/>
          <a:p>
            <a:pPr marL="0" lvl="0" indent="0" algn="r" rtl="0">
              <a:spcBef>
                <a:spcPts val="0"/>
              </a:spcBef>
              <a:spcAft>
                <a:spcPts val="0"/>
              </a:spcAft>
              <a:buNone/>
            </a:pPr>
            <a:fld id="{00000000-1234-1234-1234-123412341234}" type="slidenum">
              <a:rPr lang="en">
                <a:solidFill>
                  <a:schemeClr val="lt1"/>
                </a:solidFill>
              </a:rPr>
              <a:t>48</a:t>
            </a:fld>
            <a:endParaRPr>
              <a:solidFill>
                <a:schemeClr val="lt1"/>
              </a:solidFill>
            </a:endParaRPr>
          </a:p>
        </p:txBody>
      </p:sp>
      <p:pic>
        <p:nvPicPr>
          <p:cNvPr id="3" name="Picture 2" descr="A close-up of a logo&#10;&#10;AI-generated content may be incorrect.">
            <a:extLst>
              <a:ext uri="{FF2B5EF4-FFF2-40B4-BE49-F238E27FC236}">
                <a16:creationId xmlns:a16="http://schemas.microsoft.com/office/drawing/2014/main" id="{259741D3-80EB-A428-BC13-15342D9F1876}"/>
              </a:ext>
            </a:extLst>
          </p:cNvPr>
          <p:cNvPicPr>
            <a:picLocks noChangeAspect="1"/>
          </p:cNvPicPr>
          <p:nvPr/>
        </p:nvPicPr>
        <p:blipFill>
          <a:blip r:embed="rId3"/>
          <a:stretch>
            <a:fillRect/>
          </a:stretch>
        </p:blipFill>
        <p:spPr>
          <a:xfrm>
            <a:off x="1457738" y="3569790"/>
            <a:ext cx="6526697" cy="1573722"/>
          </a:xfrm>
          <a:prstGeom prst="rect">
            <a:avLst/>
          </a:prstGeom>
        </p:spPr>
      </p:pic>
    </p:spTree>
    <p:extLst>
      <p:ext uri="{BB962C8B-B14F-4D97-AF65-F5344CB8AC3E}">
        <p14:creationId xmlns:p14="http://schemas.microsoft.com/office/powerpoint/2010/main" val="354794917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3AB053-9A21-3FA1-FAD1-15BCD05B3F1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A932AC2-D536-63FD-26BB-9DCE26B7A66D}"/>
              </a:ext>
            </a:extLst>
          </p:cNvPr>
          <p:cNvSpPr>
            <a:spLocks noGrp="1"/>
          </p:cNvSpPr>
          <p:nvPr>
            <p:ph type="title"/>
          </p:nvPr>
        </p:nvSpPr>
        <p:spPr>
          <a:xfrm>
            <a:off x="11502" y="1078751"/>
            <a:ext cx="4537324" cy="1836825"/>
          </a:xfrm>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 sz="2800">
                <a:solidFill>
                  <a:schemeClr val="bg1"/>
                </a:solidFill>
                <a:latin typeface="Encode Sans"/>
                <a:ea typeface="+mn-lt"/>
                <a:cs typeface="+mn-lt"/>
              </a:rPr>
              <a:t>GPSS FY 2026 Budget Projection</a:t>
            </a:r>
            <a:endParaRPr lang="en" sz="2800" b="0">
              <a:solidFill>
                <a:schemeClr val="bg1"/>
              </a:solidFill>
              <a:latin typeface="Encode Sans"/>
              <a:ea typeface="+mn-lt"/>
              <a:cs typeface="+mn-lt"/>
            </a:endParaRPr>
          </a:p>
          <a:p>
            <a:pPr algn="ctr"/>
            <a:endParaRPr lang="en" sz="2400">
              <a:solidFill>
                <a:schemeClr val="bg1"/>
              </a:solidFill>
              <a:latin typeface="Arial"/>
              <a:cs typeface="Arial"/>
            </a:endParaRPr>
          </a:p>
        </p:txBody>
      </p:sp>
      <p:sp>
        <p:nvSpPr>
          <p:cNvPr id="4" name="Subtitle 3">
            <a:extLst>
              <a:ext uri="{FF2B5EF4-FFF2-40B4-BE49-F238E27FC236}">
                <a16:creationId xmlns:a16="http://schemas.microsoft.com/office/drawing/2014/main" id="{BA0A1CF1-CE39-CE73-8F92-1C702392273D}"/>
              </a:ext>
            </a:extLst>
          </p:cNvPr>
          <p:cNvSpPr>
            <a:spLocks noGrp="1"/>
          </p:cNvSpPr>
          <p:nvPr>
            <p:ph type="subTitle" idx="1"/>
          </p:nvPr>
        </p:nvSpPr>
        <p:spPr>
          <a:xfrm>
            <a:off x="3562" y="2912716"/>
            <a:ext cx="4537325" cy="1305812"/>
          </a:xfrm>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a:solidFill>
                  <a:schemeClr val="bg1"/>
                </a:solidFill>
              </a:rPr>
              <a:t>You may review the proposal using this link (Log in with UW account)</a:t>
            </a:r>
          </a:p>
          <a:p>
            <a:pPr algn="ctr"/>
            <a:endParaRPr lang="en-US">
              <a:solidFill>
                <a:schemeClr val="bg1"/>
              </a:solidFill>
              <a:cs typeface="Arial"/>
            </a:endParaRPr>
          </a:p>
          <a:p>
            <a:pPr algn="ctr"/>
            <a:r>
              <a:rPr lang="en-US">
                <a:solidFill>
                  <a:srgbClr val="E91D63"/>
                </a:solidFill>
                <a:ea typeface="+mn-lt"/>
                <a:cs typeface="+mn-lt"/>
                <a:hlinkClick r:id="rId2"/>
              </a:rPr>
              <a:t>FY26</a:t>
            </a:r>
            <a:r>
              <a:rPr lang="en-US">
                <a:solidFill>
                  <a:srgbClr val="E91D63"/>
                </a:solidFill>
                <a:ea typeface="+mn-lt"/>
                <a:cs typeface="+mn-lt"/>
                <a:hlinkClick r:id="rId2">
                  <a:extLst>
                    <a:ext uri="{A12FA001-AC4F-418D-AE19-62706E023703}">
                      <ahyp:hlinkClr xmlns:ahyp="http://schemas.microsoft.com/office/drawing/2018/hyperlinkcolor" val="tx"/>
                    </a:ext>
                  </a:extLst>
                </a:hlinkClick>
              </a:rPr>
              <a:t> Budget Projection (Senate Version).xlsx</a:t>
            </a:r>
            <a:r>
              <a:rPr lang="en-US">
                <a:solidFill>
                  <a:srgbClr val="E91D63"/>
                </a:solidFill>
                <a:ea typeface="+mn-lt"/>
                <a:cs typeface="+mn-lt"/>
              </a:rPr>
              <a:t> </a:t>
            </a:r>
            <a:endParaRPr lang="en-US"/>
          </a:p>
          <a:p>
            <a:pPr algn="ctr"/>
            <a:r>
              <a:rPr lang="en-US">
                <a:solidFill>
                  <a:srgbClr val="E91D63"/>
                </a:solidFill>
                <a:ea typeface="+mn-lt"/>
                <a:cs typeface="+mn-lt"/>
              </a:rPr>
              <a:t> </a:t>
            </a:r>
            <a:endParaRPr lang="en-US">
              <a:cs typeface="Arial"/>
            </a:endParaRPr>
          </a:p>
          <a:p>
            <a:endParaRPr lang="en-US"/>
          </a:p>
        </p:txBody>
      </p:sp>
      <p:pic>
        <p:nvPicPr>
          <p:cNvPr id="5" name="Picture 4" descr="A qr code on a white background&#10;&#10;AI-generated content may be incorrect.">
            <a:extLst>
              <a:ext uri="{FF2B5EF4-FFF2-40B4-BE49-F238E27FC236}">
                <a16:creationId xmlns:a16="http://schemas.microsoft.com/office/drawing/2014/main" id="{F0ECD99C-879D-E753-918D-E85D01555C23}"/>
              </a:ext>
            </a:extLst>
          </p:cNvPr>
          <p:cNvPicPr>
            <a:picLocks noChangeAspect="1"/>
          </p:cNvPicPr>
          <p:nvPr/>
        </p:nvPicPr>
        <p:blipFill>
          <a:blip r:embed="rId3"/>
          <a:stretch>
            <a:fillRect/>
          </a:stretch>
        </p:blipFill>
        <p:spPr>
          <a:xfrm>
            <a:off x="5383213" y="1003300"/>
            <a:ext cx="3163887" cy="3128962"/>
          </a:xfrm>
          <a:prstGeom prst="rect">
            <a:avLst/>
          </a:prstGeom>
        </p:spPr>
      </p:pic>
    </p:spTree>
    <p:extLst>
      <p:ext uri="{BB962C8B-B14F-4D97-AF65-F5344CB8AC3E}">
        <p14:creationId xmlns:p14="http://schemas.microsoft.com/office/powerpoint/2010/main" val="10325884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35"/>
          <p:cNvSpPr txBox="1">
            <a:spLocks noGrp="1"/>
          </p:cNvSpPr>
          <p:nvPr>
            <p:ph type="title"/>
          </p:nvPr>
        </p:nvSpPr>
        <p:spPr>
          <a:xfrm>
            <a:off x="430800" y="1889700"/>
            <a:ext cx="8282400" cy="1516500"/>
          </a:xfrm>
          <a:prstGeom prst="rect">
            <a:avLst/>
          </a:prstGeom>
        </p:spPr>
        <p:txBody>
          <a:bodyPr spcFirstLastPara="1" wrap="square" lIns="95050" tIns="95050" rIns="95050" bIns="95050" anchor="ctr" anchorCtr="0">
            <a:noAutofit/>
          </a:bodyPr>
          <a:lstStyle/>
          <a:p>
            <a:pPr marL="0" lvl="0" indent="0" algn="ctr" rtl="0">
              <a:spcBef>
                <a:spcPts val="0"/>
              </a:spcBef>
              <a:spcAft>
                <a:spcPts val="0"/>
              </a:spcAft>
              <a:buNone/>
            </a:pPr>
            <a:r>
              <a:rPr lang="en" sz="4800" b="1">
                <a:latin typeface="Encode Sans"/>
                <a:ea typeface="Encode Sans"/>
                <a:cs typeface="Encode Sans"/>
                <a:sym typeface="Encode Sans"/>
              </a:rPr>
              <a:t>Land Acknowledgement</a:t>
            </a:r>
            <a:endParaRPr sz="3600" b="1">
              <a:latin typeface="Encode Sans"/>
              <a:ea typeface="Encode Sans"/>
              <a:cs typeface="Encode Sans"/>
              <a:sym typeface="Encode Sans"/>
            </a:endParaRPr>
          </a:p>
        </p:txBody>
      </p:sp>
      <p:sp>
        <p:nvSpPr>
          <p:cNvPr id="177" name="Google Shape;177;p35"/>
          <p:cNvSpPr txBox="1"/>
          <p:nvPr/>
        </p:nvSpPr>
        <p:spPr>
          <a:xfrm>
            <a:off x="8148300" y="0"/>
            <a:ext cx="995700" cy="487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1800" b="1">
                <a:solidFill>
                  <a:schemeClr val="lt1"/>
                </a:solidFill>
                <a:latin typeface="Encode Sans"/>
                <a:ea typeface="Encode Sans"/>
                <a:cs typeface="Encode Sans"/>
                <a:sym typeface="Encode Sans"/>
              </a:rPr>
              <a:t>2 min</a:t>
            </a:r>
            <a:endParaRPr sz="1800">
              <a:latin typeface="Source Code Pro"/>
              <a:ea typeface="Source Code Pro"/>
              <a:cs typeface="Source Code Pro"/>
              <a:sym typeface="Source Code Pro"/>
            </a:endParaRPr>
          </a:p>
        </p:txBody>
      </p:sp>
      <p:sp>
        <p:nvSpPr>
          <p:cNvPr id="178" name="Google Shape;178;p35"/>
          <p:cNvSpPr txBox="1">
            <a:spLocks noGrp="1"/>
          </p:cNvSpPr>
          <p:nvPr>
            <p:ph type="sldNum" idx="12"/>
          </p:nvPr>
        </p:nvSpPr>
        <p:spPr>
          <a:xfrm>
            <a:off x="8472458" y="4663217"/>
            <a:ext cx="548700" cy="393600"/>
          </a:xfrm>
          <a:prstGeom prst="rect">
            <a:avLst/>
          </a:prstGeom>
        </p:spPr>
        <p:txBody>
          <a:bodyPr spcFirstLastPara="1" wrap="square" lIns="95050" tIns="95050" rIns="95050" bIns="95050" anchor="ctr" anchorCtr="0">
            <a:noAutofit/>
          </a:bodyPr>
          <a:lstStyle/>
          <a:p>
            <a:pPr marL="0" lvl="0" indent="0" algn="r" rtl="0">
              <a:spcBef>
                <a:spcPts val="0"/>
              </a:spcBef>
              <a:spcAft>
                <a:spcPts val="0"/>
              </a:spcAft>
              <a:buNone/>
            </a:pPr>
            <a:fld id="{00000000-1234-1234-1234-123412341234}" type="slidenum">
              <a:rPr lang="en" dirty="0">
                <a:solidFill>
                  <a:schemeClr val="lt1"/>
                </a:solidFill>
              </a:rPr>
              <a:t>5</a:t>
            </a:fld>
            <a:endParaRPr>
              <a:solidFill>
                <a:schemeClr val="lt1"/>
              </a:solidFill>
            </a:endParaRPr>
          </a:p>
        </p:txBody>
      </p:sp>
      <p:pic>
        <p:nvPicPr>
          <p:cNvPr id="2" name="Picture 1" descr="Seattle and the Puget Sound Region – UW Biological Physics, Structure and  Design">
            <a:extLst>
              <a:ext uri="{FF2B5EF4-FFF2-40B4-BE49-F238E27FC236}">
                <a16:creationId xmlns:a16="http://schemas.microsoft.com/office/drawing/2014/main" id="{07ED5F41-3D76-3A6E-D303-67430BD443E0}"/>
              </a:ext>
            </a:extLst>
          </p:cNvPr>
          <p:cNvPicPr>
            <a:picLocks noChangeAspect="1"/>
          </p:cNvPicPr>
          <p:nvPr/>
        </p:nvPicPr>
        <p:blipFill>
          <a:blip r:embed="rId3"/>
          <a:stretch>
            <a:fillRect/>
          </a:stretch>
        </p:blipFill>
        <p:spPr>
          <a:xfrm>
            <a:off x="3200400" y="373696"/>
            <a:ext cx="2743199" cy="1829371"/>
          </a:xfrm>
          <a:prstGeom prst="rect">
            <a:avLst/>
          </a:prstGeom>
        </p:spPr>
      </p:pic>
      <p:pic>
        <p:nvPicPr>
          <p:cNvPr id="5" name="Picture 4" descr="A close-up of a logo&#10;&#10;AI-generated content may be incorrect.">
            <a:extLst>
              <a:ext uri="{FF2B5EF4-FFF2-40B4-BE49-F238E27FC236}">
                <a16:creationId xmlns:a16="http://schemas.microsoft.com/office/drawing/2014/main" id="{83E52B7C-A81D-FAD0-28C3-496AFD2B0EE1}"/>
              </a:ext>
            </a:extLst>
          </p:cNvPr>
          <p:cNvPicPr>
            <a:picLocks noChangeAspect="1"/>
          </p:cNvPicPr>
          <p:nvPr/>
        </p:nvPicPr>
        <p:blipFill>
          <a:blip r:embed="rId4"/>
          <a:stretch>
            <a:fillRect/>
          </a:stretch>
        </p:blipFill>
        <p:spPr>
          <a:xfrm>
            <a:off x="1457738" y="3569790"/>
            <a:ext cx="6526697" cy="1573722"/>
          </a:xfrm>
          <a:prstGeom prst="rect">
            <a:avLst/>
          </a:prstGeom>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33">
          <a:extLst>
            <a:ext uri="{FF2B5EF4-FFF2-40B4-BE49-F238E27FC236}">
              <a16:creationId xmlns:a16="http://schemas.microsoft.com/office/drawing/2014/main" id="{005AFE93-3ED6-0A55-83DC-F294C602A0C5}"/>
            </a:ext>
          </a:extLst>
        </p:cNvPr>
        <p:cNvGrpSpPr/>
        <p:nvPr/>
      </p:nvGrpSpPr>
      <p:grpSpPr>
        <a:xfrm>
          <a:off x="0" y="0"/>
          <a:ext cx="0" cy="0"/>
          <a:chOff x="0" y="0"/>
          <a:chExt cx="0" cy="0"/>
        </a:xfrm>
      </p:grpSpPr>
      <p:sp>
        <p:nvSpPr>
          <p:cNvPr id="534" name="Google Shape;534;p67">
            <a:extLst>
              <a:ext uri="{FF2B5EF4-FFF2-40B4-BE49-F238E27FC236}">
                <a16:creationId xmlns:a16="http://schemas.microsoft.com/office/drawing/2014/main" id="{481B3D97-D53B-AE8B-2C13-9868A5F15751}"/>
              </a:ext>
            </a:extLst>
          </p:cNvPr>
          <p:cNvSpPr txBox="1">
            <a:spLocks noGrp="1"/>
          </p:cNvSpPr>
          <p:nvPr>
            <p:ph type="title"/>
          </p:nvPr>
        </p:nvSpPr>
        <p:spPr>
          <a:xfrm>
            <a:off x="110760" y="1889700"/>
            <a:ext cx="8861520" cy="1516500"/>
          </a:xfrm>
          <a:prstGeom prst="rect">
            <a:avLst/>
          </a:prstGeom>
        </p:spPr>
        <p:txBody>
          <a:bodyPr spcFirstLastPara="1" wrap="square" lIns="95050" tIns="95050" rIns="95050" bIns="95050" anchor="ctr" anchorCtr="0">
            <a:noAutofit/>
          </a:bodyPr>
          <a:lstStyle/>
          <a:p>
            <a:r>
              <a:rPr lang="en" sz="2800" b="1">
                <a:solidFill>
                  <a:srgbClr val="FFFFFF"/>
                </a:solidFill>
                <a:latin typeface="Encode Sans"/>
                <a:cs typeface="Arial"/>
                <a:sym typeface="Encode Sans"/>
              </a:rPr>
              <a:t>Senator of the Month </a:t>
            </a:r>
            <a:endParaRPr lang="en-US"/>
          </a:p>
        </p:txBody>
      </p:sp>
      <p:sp>
        <p:nvSpPr>
          <p:cNvPr id="535" name="Google Shape;535;p67">
            <a:extLst>
              <a:ext uri="{FF2B5EF4-FFF2-40B4-BE49-F238E27FC236}">
                <a16:creationId xmlns:a16="http://schemas.microsoft.com/office/drawing/2014/main" id="{963526E0-7E7E-1DE1-0400-8194783F0982}"/>
              </a:ext>
            </a:extLst>
          </p:cNvPr>
          <p:cNvSpPr txBox="1"/>
          <p:nvPr/>
        </p:nvSpPr>
        <p:spPr>
          <a:xfrm>
            <a:off x="8148300" y="0"/>
            <a:ext cx="995700" cy="487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1800" b="1">
                <a:solidFill>
                  <a:schemeClr val="lt1"/>
                </a:solidFill>
                <a:latin typeface="Encode Sans"/>
                <a:ea typeface="Encode Sans"/>
                <a:cs typeface="Encode Sans"/>
                <a:sym typeface="Encode Sans"/>
              </a:rPr>
              <a:t>5 min</a:t>
            </a:r>
            <a:endParaRPr lang="en-US" sz="1800">
              <a:solidFill>
                <a:schemeClr val="lt1"/>
              </a:solidFill>
              <a:latin typeface="Source Code Pro"/>
              <a:ea typeface="Source Code Pro"/>
              <a:cs typeface="Source Code Pro"/>
            </a:endParaRPr>
          </a:p>
        </p:txBody>
      </p:sp>
      <p:sp>
        <p:nvSpPr>
          <p:cNvPr id="536" name="Google Shape;536;p67">
            <a:extLst>
              <a:ext uri="{FF2B5EF4-FFF2-40B4-BE49-F238E27FC236}">
                <a16:creationId xmlns:a16="http://schemas.microsoft.com/office/drawing/2014/main" id="{D097C15D-6A3A-80C0-71B3-D9C2141801B5}"/>
              </a:ext>
            </a:extLst>
          </p:cNvPr>
          <p:cNvSpPr txBox="1">
            <a:spLocks noGrp="1"/>
          </p:cNvSpPr>
          <p:nvPr>
            <p:ph type="sldNum" idx="12"/>
          </p:nvPr>
        </p:nvSpPr>
        <p:spPr>
          <a:xfrm>
            <a:off x="8472458" y="4663217"/>
            <a:ext cx="548700" cy="393600"/>
          </a:xfrm>
          <a:prstGeom prst="rect">
            <a:avLst/>
          </a:prstGeom>
        </p:spPr>
        <p:txBody>
          <a:bodyPr spcFirstLastPara="1" wrap="square" lIns="95050" tIns="95050" rIns="95050" bIns="95050" anchor="ctr" anchorCtr="0">
            <a:noAutofit/>
          </a:bodyPr>
          <a:lstStyle/>
          <a:p>
            <a:pPr marL="0" lvl="0" indent="0" algn="r" rtl="0">
              <a:spcBef>
                <a:spcPts val="0"/>
              </a:spcBef>
              <a:spcAft>
                <a:spcPts val="0"/>
              </a:spcAft>
              <a:buNone/>
            </a:pPr>
            <a:fld id="{00000000-1234-1234-1234-123412341234}" type="slidenum">
              <a:rPr lang="en">
                <a:solidFill>
                  <a:schemeClr val="lt1"/>
                </a:solidFill>
              </a:rPr>
              <a:t>50</a:t>
            </a:fld>
            <a:endParaRPr>
              <a:solidFill>
                <a:schemeClr val="lt1"/>
              </a:solidFill>
            </a:endParaRPr>
          </a:p>
        </p:txBody>
      </p:sp>
      <p:pic>
        <p:nvPicPr>
          <p:cNvPr id="3" name="Picture 2" descr="A close-up of a logo&#10;&#10;AI-generated content may be incorrect.">
            <a:extLst>
              <a:ext uri="{FF2B5EF4-FFF2-40B4-BE49-F238E27FC236}">
                <a16:creationId xmlns:a16="http://schemas.microsoft.com/office/drawing/2014/main" id="{5D7DC97A-DB60-F4AE-2A87-F5BE23905FAB}"/>
              </a:ext>
            </a:extLst>
          </p:cNvPr>
          <p:cNvPicPr>
            <a:picLocks noChangeAspect="1"/>
          </p:cNvPicPr>
          <p:nvPr/>
        </p:nvPicPr>
        <p:blipFill>
          <a:blip r:embed="rId3"/>
          <a:stretch>
            <a:fillRect/>
          </a:stretch>
        </p:blipFill>
        <p:spPr>
          <a:xfrm>
            <a:off x="1457738" y="3569790"/>
            <a:ext cx="6526697" cy="1573722"/>
          </a:xfrm>
          <a:prstGeom prst="rect">
            <a:avLst/>
          </a:prstGeom>
        </p:spPr>
      </p:pic>
    </p:spTree>
    <p:extLst>
      <p:ext uri="{BB962C8B-B14F-4D97-AF65-F5344CB8AC3E}">
        <p14:creationId xmlns:p14="http://schemas.microsoft.com/office/powerpoint/2010/main" val="94020059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2D22D2-D92C-B417-DFC7-ACD939C7A076}"/>
              </a:ext>
            </a:extLst>
          </p:cNvPr>
          <p:cNvSpPr>
            <a:spLocks noGrp="1"/>
          </p:cNvSpPr>
          <p:nvPr>
            <p:ph type="ctrTitle"/>
          </p:nvPr>
        </p:nvSpPr>
        <p:spPr/>
        <p:txBody>
          <a:bodyPr/>
          <a:lstStyle/>
          <a:p>
            <a:r>
              <a:rPr lang="en-US"/>
              <a:t>Congratulations, Hector!</a:t>
            </a:r>
          </a:p>
        </p:txBody>
      </p:sp>
      <p:sp>
        <p:nvSpPr>
          <p:cNvPr id="4" name="Subtitle 3">
            <a:extLst>
              <a:ext uri="{FF2B5EF4-FFF2-40B4-BE49-F238E27FC236}">
                <a16:creationId xmlns:a16="http://schemas.microsoft.com/office/drawing/2014/main" id="{A4C93EC9-3354-EEF0-4028-8BCAFDAB097E}"/>
              </a:ext>
            </a:extLst>
          </p:cNvPr>
          <p:cNvSpPr>
            <a:spLocks noGrp="1"/>
          </p:cNvSpPr>
          <p:nvPr>
            <p:ph type="subTitle" idx="1"/>
          </p:nvPr>
        </p:nvSpPr>
        <p:spPr/>
        <p:txBody>
          <a:bodyPr/>
          <a:lstStyle/>
          <a:p>
            <a:r>
              <a:rPr lang="en-US"/>
              <a:t>Thank you for your great work and dedication to GPSS! </a:t>
            </a:r>
          </a:p>
        </p:txBody>
      </p:sp>
      <p:sp>
        <p:nvSpPr>
          <p:cNvPr id="3" name="Slide Number Placeholder 2">
            <a:extLst>
              <a:ext uri="{FF2B5EF4-FFF2-40B4-BE49-F238E27FC236}">
                <a16:creationId xmlns:a16="http://schemas.microsoft.com/office/drawing/2014/main" id="{8FC1EED7-2D80-160E-B074-9CA77CEDCBA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a:t>51</a:t>
            </a:fld>
            <a:endParaRPr lang="en"/>
          </a:p>
        </p:txBody>
      </p:sp>
    </p:spTree>
    <p:extLst>
      <p:ext uri="{BB962C8B-B14F-4D97-AF65-F5344CB8AC3E}">
        <p14:creationId xmlns:p14="http://schemas.microsoft.com/office/powerpoint/2010/main" val="183696458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33">
          <a:extLst>
            <a:ext uri="{FF2B5EF4-FFF2-40B4-BE49-F238E27FC236}">
              <a16:creationId xmlns:a16="http://schemas.microsoft.com/office/drawing/2014/main" id="{B4DDD2A8-9CED-E348-9B0B-8D098A97A48D}"/>
            </a:ext>
          </a:extLst>
        </p:cNvPr>
        <p:cNvGrpSpPr/>
        <p:nvPr/>
      </p:nvGrpSpPr>
      <p:grpSpPr>
        <a:xfrm>
          <a:off x="0" y="0"/>
          <a:ext cx="0" cy="0"/>
          <a:chOff x="0" y="0"/>
          <a:chExt cx="0" cy="0"/>
        </a:xfrm>
      </p:grpSpPr>
      <p:sp>
        <p:nvSpPr>
          <p:cNvPr id="534" name="Google Shape;534;p67">
            <a:extLst>
              <a:ext uri="{FF2B5EF4-FFF2-40B4-BE49-F238E27FC236}">
                <a16:creationId xmlns:a16="http://schemas.microsoft.com/office/drawing/2014/main" id="{A705CA7F-576A-9F3C-DC5C-5804832FBBE5}"/>
              </a:ext>
            </a:extLst>
          </p:cNvPr>
          <p:cNvSpPr txBox="1">
            <a:spLocks noGrp="1"/>
          </p:cNvSpPr>
          <p:nvPr>
            <p:ph type="title"/>
          </p:nvPr>
        </p:nvSpPr>
        <p:spPr>
          <a:xfrm>
            <a:off x="110760" y="1889700"/>
            <a:ext cx="8861520" cy="1516500"/>
          </a:xfrm>
          <a:prstGeom prst="rect">
            <a:avLst/>
          </a:prstGeom>
        </p:spPr>
        <p:txBody>
          <a:bodyPr spcFirstLastPara="1" wrap="square" lIns="95050" tIns="95050" rIns="95050" bIns="95050" anchor="ctr" anchorCtr="0">
            <a:noAutofit/>
          </a:bodyPr>
          <a:lstStyle/>
          <a:p>
            <a:r>
              <a:rPr lang="en" sz="2800" b="1">
                <a:solidFill>
                  <a:srgbClr val="FFFFFF"/>
                </a:solidFill>
                <a:latin typeface="Encode Sans"/>
                <a:cs typeface="Arial"/>
                <a:sym typeface="Encode Sans"/>
              </a:rPr>
              <a:t>Officer Updates </a:t>
            </a:r>
            <a:endParaRPr lang="en-US"/>
          </a:p>
        </p:txBody>
      </p:sp>
      <p:sp>
        <p:nvSpPr>
          <p:cNvPr id="535" name="Google Shape;535;p67">
            <a:extLst>
              <a:ext uri="{FF2B5EF4-FFF2-40B4-BE49-F238E27FC236}">
                <a16:creationId xmlns:a16="http://schemas.microsoft.com/office/drawing/2014/main" id="{5044E633-58C3-FC3C-E9A3-D89019FF6EA5}"/>
              </a:ext>
            </a:extLst>
          </p:cNvPr>
          <p:cNvSpPr txBox="1"/>
          <p:nvPr/>
        </p:nvSpPr>
        <p:spPr>
          <a:xfrm>
            <a:off x="8148300" y="0"/>
            <a:ext cx="995700" cy="487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1800" b="1">
                <a:solidFill>
                  <a:schemeClr val="lt1"/>
                </a:solidFill>
                <a:latin typeface="Encode Sans"/>
                <a:ea typeface="Encode Sans"/>
                <a:cs typeface="Encode Sans"/>
                <a:sym typeface="Encode Sans"/>
              </a:rPr>
              <a:t>30 min</a:t>
            </a:r>
            <a:endParaRPr lang="en-US" sz="1800">
              <a:solidFill>
                <a:schemeClr val="lt1"/>
              </a:solidFill>
              <a:latin typeface="Source Code Pro"/>
              <a:ea typeface="Source Code Pro"/>
              <a:cs typeface="Source Code Pro"/>
            </a:endParaRPr>
          </a:p>
        </p:txBody>
      </p:sp>
      <p:sp>
        <p:nvSpPr>
          <p:cNvPr id="536" name="Google Shape;536;p67">
            <a:extLst>
              <a:ext uri="{FF2B5EF4-FFF2-40B4-BE49-F238E27FC236}">
                <a16:creationId xmlns:a16="http://schemas.microsoft.com/office/drawing/2014/main" id="{44161883-950D-3468-A1AD-F44DD64B1B40}"/>
              </a:ext>
            </a:extLst>
          </p:cNvPr>
          <p:cNvSpPr txBox="1">
            <a:spLocks noGrp="1"/>
          </p:cNvSpPr>
          <p:nvPr>
            <p:ph type="sldNum" idx="12"/>
          </p:nvPr>
        </p:nvSpPr>
        <p:spPr>
          <a:xfrm>
            <a:off x="8472458" y="4663217"/>
            <a:ext cx="548700" cy="393600"/>
          </a:xfrm>
          <a:prstGeom prst="rect">
            <a:avLst/>
          </a:prstGeom>
        </p:spPr>
        <p:txBody>
          <a:bodyPr spcFirstLastPara="1" wrap="square" lIns="95050" tIns="95050" rIns="95050" bIns="95050" anchor="ctr" anchorCtr="0">
            <a:noAutofit/>
          </a:bodyPr>
          <a:lstStyle/>
          <a:p>
            <a:pPr marL="0" lvl="0" indent="0" algn="r" rtl="0">
              <a:spcBef>
                <a:spcPts val="0"/>
              </a:spcBef>
              <a:spcAft>
                <a:spcPts val="0"/>
              </a:spcAft>
              <a:buNone/>
            </a:pPr>
            <a:fld id="{00000000-1234-1234-1234-123412341234}" type="slidenum">
              <a:rPr lang="en">
                <a:solidFill>
                  <a:schemeClr val="lt1"/>
                </a:solidFill>
              </a:rPr>
              <a:t>52</a:t>
            </a:fld>
            <a:endParaRPr>
              <a:solidFill>
                <a:schemeClr val="lt1"/>
              </a:solidFill>
            </a:endParaRPr>
          </a:p>
        </p:txBody>
      </p:sp>
      <p:pic>
        <p:nvPicPr>
          <p:cNvPr id="3" name="Picture 2" descr="A close-up of a logo&#10;&#10;AI-generated content may be incorrect.">
            <a:extLst>
              <a:ext uri="{FF2B5EF4-FFF2-40B4-BE49-F238E27FC236}">
                <a16:creationId xmlns:a16="http://schemas.microsoft.com/office/drawing/2014/main" id="{71390BBF-3C55-374E-DA3D-34708D4D34C3}"/>
              </a:ext>
            </a:extLst>
          </p:cNvPr>
          <p:cNvPicPr>
            <a:picLocks noChangeAspect="1"/>
          </p:cNvPicPr>
          <p:nvPr/>
        </p:nvPicPr>
        <p:blipFill>
          <a:blip r:embed="rId3"/>
          <a:stretch>
            <a:fillRect/>
          </a:stretch>
        </p:blipFill>
        <p:spPr>
          <a:xfrm>
            <a:off x="1457738" y="3569790"/>
            <a:ext cx="6526697" cy="1573722"/>
          </a:xfrm>
          <a:prstGeom prst="rect">
            <a:avLst/>
          </a:prstGeom>
        </p:spPr>
      </p:pic>
    </p:spTree>
    <p:extLst>
      <p:ext uri="{BB962C8B-B14F-4D97-AF65-F5344CB8AC3E}">
        <p14:creationId xmlns:p14="http://schemas.microsoft.com/office/powerpoint/2010/main" val="310200165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533">
          <a:extLst>
            <a:ext uri="{FF2B5EF4-FFF2-40B4-BE49-F238E27FC236}">
              <a16:creationId xmlns:a16="http://schemas.microsoft.com/office/drawing/2014/main" id="{8A4CCD8E-0271-F694-C0F6-224C07E9C299}"/>
            </a:ext>
          </a:extLst>
        </p:cNvPr>
        <p:cNvGrpSpPr/>
        <p:nvPr/>
      </p:nvGrpSpPr>
      <p:grpSpPr>
        <a:xfrm>
          <a:off x="0" y="0"/>
          <a:ext cx="0" cy="0"/>
          <a:chOff x="0" y="0"/>
          <a:chExt cx="0" cy="0"/>
        </a:xfrm>
      </p:grpSpPr>
      <p:sp>
        <p:nvSpPr>
          <p:cNvPr id="534" name="Google Shape;534;p67">
            <a:extLst>
              <a:ext uri="{FF2B5EF4-FFF2-40B4-BE49-F238E27FC236}">
                <a16:creationId xmlns:a16="http://schemas.microsoft.com/office/drawing/2014/main" id="{FB53F816-4FC3-A7FD-E291-7A3F4A9D919A}"/>
              </a:ext>
            </a:extLst>
          </p:cNvPr>
          <p:cNvSpPr txBox="1">
            <a:spLocks noGrp="1"/>
          </p:cNvSpPr>
          <p:nvPr>
            <p:ph type="title"/>
          </p:nvPr>
        </p:nvSpPr>
        <p:spPr>
          <a:xfrm>
            <a:off x="430800" y="1889700"/>
            <a:ext cx="8282400" cy="1516500"/>
          </a:xfrm>
          <a:prstGeom prst="rect">
            <a:avLst/>
          </a:prstGeom>
        </p:spPr>
        <p:txBody>
          <a:bodyPr spcFirstLastPara="1" wrap="square" lIns="95050" tIns="95050" rIns="95050" bIns="95050" anchor="ctr" anchorCtr="0">
            <a:noAutofit/>
          </a:bodyPr>
          <a:lstStyle/>
          <a:p>
            <a:r>
              <a:rPr lang="en" sz="3600" b="1">
                <a:solidFill>
                  <a:srgbClr val="FFFFFF"/>
                </a:solidFill>
                <a:latin typeface="Encode Sans"/>
                <a:cs typeface="Arial"/>
                <a:sym typeface="Encode Sans"/>
              </a:rPr>
              <a:t>Adjournment </a:t>
            </a:r>
            <a:endParaRPr lang="en-US"/>
          </a:p>
        </p:txBody>
      </p:sp>
      <p:sp>
        <p:nvSpPr>
          <p:cNvPr id="535" name="Google Shape;535;p67">
            <a:extLst>
              <a:ext uri="{FF2B5EF4-FFF2-40B4-BE49-F238E27FC236}">
                <a16:creationId xmlns:a16="http://schemas.microsoft.com/office/drawing/2014/main" id="{38117EBF-ACFB-DE60-1E9B-E2E6AD724E54}"/>
              </a:ext>
            </a:extLst>
          </p:cNvPr>
          <p:cNvSpPr txBox="1"/>
          <p:nvPr/>
        </p:nvSpPr>
        <p:spPr>
          <a:xfrm>
            <a:off x="8148300" y="0"/>
            <a:ext cx="995700" cy="487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1800" b="1">
                <a:solidFill>
                  <a:schemeClr val="lt1"/>
                </a:solidFill>
                <a:latin typeface="Encode Sans"/>
                <a:ea typeface="Encode Sans"/>
                <a:cs typeface="Encode Sans"/>
                <a:sym typeface="Encode Sans"/>
              </a:rPr>
              <a:t>1 min</a:t>
            </a:r>
            <a:endParaRPr lang="en-US" sz="1800">
              <a:solidFill>
                <a:schemeClr val="lt1"/>
              </a:solidFill>
              <a:latin typeface="Source Code Pro"/>
              <a:ea typeface="Source Code Pro"/>
              <a:cs typeface="Source Code Pro"/>
            </a:endParaRPr>
          </a:p>
        </p:txBody>
      </p:sp>
      <p:sp>
        <p:nvSpPr>
          <p:cNvPr id="536" name="Google Shape;536;p67">
            <a:extLst>
              <a:ext uri="{FF2B5EF4-FFF2-40B4-BE49-F238E27FC236}">
                <a16:creationId xmlns:a16="http://schemas.microsoft.com/office/drawing/2014/main" id="{8F6DC07F-D929-B656-AC13-80B6263B4B77}"/>
              </a:ext>
            </a:extLst>
          </p:cNvPr>
          <p:cNvSpPr txBox="1">
            <a:spLocks noGrp="1"/>
          </p:cNvSpPr>
          <p:nvPr>
            <p:ph type="sldNum" idx="12"/>
          </p:nvPr>
        </p:nvSpPr>
        <p:spPr>
          <a:xfrm>
            <a:off x="8472458" y="4663217"/>
            <a:ext cx="548700" cy="393600"/>
          </a:xfrm>
          <a:prstGeom prst="rect">
            <a:avLst/>
          </a:prstGeom>
        </p:spPr>
        <p:txBody>
          <a:bodyPr spcFirstLastPara="1" wrap="square" lIns="95050" tIns="95050" rIns="95050" bIns="95050" anchor="ctr" anchorCtr="0">
            <a:noAutofit/>
          </a:bodyPr>
          <a:lstStyle/>
          <a:p>
            <a:pPr marL="0" lvl="0" indent="0" algn="r" rtl="0">
              <a:spcBef>
                <a:spcPts val="0"/>
              </a:spcBef>
              <a:spcAft>
                <a:spcPts val="0"/>
              </a:spcAft>
              <a:buNone/>
            </a:pPr>
            <a:fld id="{00000000-1234-1234-1234-123412341234}" type="slidenum">
              <a:rPr lang="en">
                <a:solidFill>
                  <a:schemeClr val="lt1"/>
                </a:solidFill>
              </a:rPr>
              <a:t>53</a:t>
            </a:fld>
            <a:endParaRPr>
              <a:solidFill>
                <a:schemeClr val="lt1"/>
              </a:solidFill>
            </a:endParaRPr>
          </a:p>
        </p:txBody>
      </p:sp>
      <p:pic>
        <p:nvPicPr>
          <p:cNvPr id="3" name="Picture 2" descr="A close-up of a logo&#10;&#10;AI-generated content may be incorrect.">
            <a:extLst>
              <a:ext uri="{FF2B5EF4-FFF2-40B4-BE49-F238E27FC236}">
                <a16:creationId xmlns:a16="http://schemas.microsoft.com/office/drawing/2014/main" id="{7F07D3E0-D9AB-6851-C5CC-C617C749531A}"/>
              </a:ext>
            </a:extLst>
          </p:cNvPr>
          <p:cNvPicPr>
            <a:picLocks noChangeAspect="1"/>
          </p:cNvPicPr>
          <p:nvPr/>
        </p:nvPicPr>
        <p:blipFill>
          <a:blip r:embed="rId3"/>
          <a:stretch>
            <a:fillRect/>
          </a:stretch>
        </p:blipFill>
        <p:spPr>
          <a:xfrm>
            <a:off x="1457738" y="3569790"/>
            <a:ext cx="6526697" cy="1573722"/>
          </a:xfrm>
          <a:prstGeom prst="rect">
            <a:avLst/>
          </a:prstGeom>
        </p:spPr>
      </p:pic>
    </p:spTree>
    <p:extLst>
      <p:ext uri="{BB962C8B-B14F-4D97-AF65-F5344CB8AC3E}">
        <p14:creationId xmlns:p14="http://schemas.microsoft.com/office/powerpoint/2010/main" val="406847574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144000" cy="51435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2750" b="-78525"/>
            </a:stretch>
          </a:blipFill>
        </p:spPr>
      </p:sp>
      <p:sp>
        <p:nvSpPr>
          <p:cNvPr id="3" name="Freeform 3"/>
          <p:cNvSpPr/>
          <p:nvPr/>
        </p:nvSpPr>
        <p:spPr>
          <a:xfrm rot="20724360">
            <a:off x="-456464" y="3415315"/>
            <a:ext cx="4509900" cy="2801776"/>
          </a:xfrm>
          <a:custGeom>
            <a:avLst/>
            <a:gdLst/>
            <a:ahLst/>
            <a:cxnLst/>
            <a:rect l="l" t="t" r="r" b="b"/>
            <a:pathLst>
              <a:path w="9019800" h="5603551">
                <a:moveTo>
                  <a:pt x="0" y="0"/>
                </a:moveTo>
                <a:lnTo>
                  <a:pt x="9019801" y="0"/>
                </a:lnTo>
                <a:lnTo>
                  <a:pt x="9019801" y="5603551"/>
                </a:lnTo>
                <a:lnTo>
                  <a:pt x="0" y="5603551"/>
                </a:lnTo>
                <a:lnTo>
                  <a:pt x="0" y="0"/>
                </a:lnTo>
                <a:close/>
              </a:path>
            </a:pathLst>
          </a:custGeom>
          <a:blipFill>
            <a:blip r:embed="rId3"/>
            <a:stretch>
              <a:fillRect/>
            </a:stretch>
          </a:blipFill>
        </p:spPr>
      </p:sp>
      <p:sp>
        <p:nvSpPr>
          <p:cNvPr id="4" name="Freeform 4"/>
          <p:cNvSpPr/>
          <p:nvPr/>
        </p:nvSpPr>
        <p:spPr>
          <a:xfrm>
            <a:off x="5918329" y="0"/>
            <a:ext cx="3225671" cy="2080558"/>
          </a:xfrm>
          <a:custGeom>
            <a:avLst/>
            <a:gdLst/>
            <a:ahLst/>
            <a:cxnLst/>
            <a:rect l="l" t="t" r="r" b="b"/>
            <a:pathLst>
              <a:path w="6451343" h="4161116">
                <a:moveTo>
                  <a:pt x="0" y="0"/>
                </a:moveTo>
                <a:lnTo>
                  <a:pt x="6451343" y="0"/>
                </a:lnTo>
                <a:lnTo>
                  <a:pt x="6451343" y="4161116"/>
                </a:lnTo>
                <a:lnTo>
                  <a:pt x="0" y="4161116"/>
                </a:lnTo>
                <a:lnTo>
                  <a:pt x="0" y="0"/>
                </a:lnTo>
                <a:close/>
              </a:path>
            </a:pathLst>
          </a:custGeom>
          <a:blipFill>
            <a:blip r:embed="rId4"/>
            <a:stretch>
              <a:fillRect/>
            </a:stretch>
          </a:blipFill>
        </p:spPr>
      </p:sp>
      <p:sp>
        <p:nvSpPr>
          <p:cNvPr id="5" name="Freeform 5"/>
          <p:cNvSpPr/>
          <p:nvPr/>
        </p:nvSpPr>
        <p:spPr>
          <a:xfrm>
            <a:off x="4572000" y="-344458"/>
            <a:ext cx="2426307" cy="1384737"/>
          </a:xfrm>
          <a:custGeom>
            <a:avLst/>
            <a:gdLst/>
            <a:ahLst/>
            <a:cxnLst/>
            <a:rect l="l" t="t" r="r" b="b"/>
            <a:pathLst>
              <a:path w="4852614" h="2769474">
                <a:moveTo>
                  <a:pt x="0" y="0"/>
                </a:moveTo>
                <a:lnTo>
                  <a:pt x="4852614" y="0"/>
                </a:lnTo>
                <a:lnTo>
                  <a:pt x="4852614" y="2769474"/>
                </a:lnTo>
                <a:lnTo>
                  <a:pt x="0" y="2769474"/>
                </a:lnTo>
                <a:lnTo>
                  <a:pt x="0" y="0"/>
                </a:lnTo>
                <a:close/>
              </a:path>
            </a:pathLst>
          </a:custGeom>
          <a:blipFill>
            <a:blip r:embed="rId5"/>
            <a:stretch>
              <a:fillRect t="-50249"/>
            </a:stretch>
          </a:blipFill>
        </p:spPr>
      </p:sp>
      <p:sp>
        <p:nvSpPr>
          <p:cNvPr id="6" name="Freeform 6"/>
          <p:cNvSpPr/>
          <p:nvPr/>
        </p:nvSpPr>
        <p:spPr>
          <a:xfrm>
            <a:off x="-296692" y="2713915"/>
            <a:ext cx="1868576" cy="924872"/>
          </a:xfrm>
          <a:custGeom>
            <a:avLst/>
            <a:gdLst/>
            <a:ahLst/>
            <a:cxnLst/>
            <a:rect l="l" t="t" r="r" b="b"/>
            <a:pathLst>
              <a:path w="3737152" h="1849745">
                <a:moveTo>
                  <a:pt x="0" y="0"/>
                </a:moveTo>
                <a:lnTo>
                  <a:pt x="3737152" y="0"/>
                </a:lnTo>
                <a:lnTo>
                  <a:pt x="3737152" y="1849745"/>
                </a:lnTo>
                <a:lnTo>
                  <a:pt x="0" y="1849745"/>
                </a:lnTo>
                <a:lnTo>
                  <a:pt x="0" y="0"/>
                </a:lnTo>
                <a:close/>
              </a:path>
            </a:pathLst>
          </a:custGeom>
          <a:blipFill>
            <a:blip r:embed="rId5"/>
            <a:stretch>
              <a:fillRect l="-75294" b="-203691"/>
            </a:stretch>
          </a:blipFill>
        </p:spPr>
      </p:sp>
      <p:sp>
        <p:nvSpPr>
          <p:cNvPr id="7" name="Freeform 7"/>
          <p:cNvSpPr/>
          <p:nvPr/>
        </p:nvSpPr>
        <p:spPr>
          <a:xfrm>
            <a:off x="6283948" y="3721834"/>
            <a:ext cx="3642509" cy="907316"/>
          </a:xfrm>
          <a:custGeom>
            <a:avLst/>
            <a:gdLst/>
            <a:ahLst/>
            <a:cxnLst/>
            <a:rect l="l" t="t" r="r" b="b"/>
            <a:pathLst>
              <a:path w="7285018" h="1814632">
                <a:moveTo>
                  <a:pt x="0" y="0"/>
                </a:moveTo>
                <a:lnTo>
                  <a:pt x="7285018" y="0"/>
                </a:lnTo>
                <a:lnTo>
                  <a:pt x="7285018" y="1814632"/>
                </a:lnTo>
                <a:lnTo>
                  <a:pt x="0" y="181463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8" name="Freeform 8"/>
          <p:cNvSpPr/>
          <p:nvPr/>
        </p:nvSpPr>
        <p:spPr>
          <a:xfrm flipH="1">
            <a:off x="-608101" y="720958"/>
            <a:ext cx="3642509" cy="907316"/>
          </a:xfrm>
          <a:custGeom>
            <a:avLst/>
            <a:gdLst/>
            <a:ahLst/>
            <a:cxnLst/>
            <a:rect l="l" t="t" r="r" b="b"/>
            <a:pathLst>
              <a:path w="7285018" h="1814632">
                <a:moveTo>
                  <a:pt x="7285018" y="0"/>
                </a:moveTo>
                <a:lnTo>
                  <a:pt x="0" y="0"/>
                </a:lnTo>
                <a:lnTo>
                  <a:pt x="0" y="1814632"/>
                </a:lnTo>
                <a:lnTo>
                  <a:pt x="7285018" y="1814632"/>
                </a:lnTo>
                <a:lnTo>
                  <a:pt x="7285018"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9" name="TextBox 9"/>
          <p:cNvSpPr txBox="1"/>
          <p:nvPr/>
        </p:nvSpPr>
        <p:spPr>
          <a:xfrm>
            <a:off x="2827830" y="4249948"/>
            <a:ext cx="3488341" cy="325667"/>
          </a:xfrm>
          <a:prstGeom prst="rect">
            <a:avLst/>
          </a:prstGeom>
        </p:spPr>
        <p:txBody>
          <a:bodyPr lIns="0" tIns="0" rIns="0" bIns="0" rtlCol="0" anchor="t">
            <a:spAutoFit/>
          </a:bodyPr>
          <a:lstStyle/>
          <a:p>
            <a:pPr algn="ctr">
              <a:lnSpc>
                <a:spcPts val="2733"/>
              </a:lnSpc>
            </a:pPr>
            <a:endParaRPr lang="en-US" sz="1950">
              <a:solidFill>
                <a:srgbClr val="FFFFFF"/>
              </a:solidFill>
              <a:latin typeface="Laila Medium"/>
            </a:endParaRPr>
          </a:p>
        </p:txBody>
      </p:sp>
      <p:sp>
        <p:nvSpPr>
          <p:cNvPr id="10" name="Freeform 10"/>
          <p:cNvSpPr/>
          <p:nvPr/>
        </p:nvSpPr>
        <p:spPr>
          <a:xfrm>
            <a:off x="6233799" y="2713914"/>
            <a:ext cx="2910201" cy="2504543"/>
          </a:xfrm>
          <a:custGeom>
            <a:avLst/>
            <a:gdLst/>
            <a:ahLst/>
            <a:cxnLst/>
            <a:rect l="l" t="t" r="r" b="b"/>
            <a:pathLst>
              <a:path w="5820402" h="5009085">
                <a:moveTo>
                  <a:pt x="0" y="0"/>
                </a:moveTo>
                <a:lnTo>
                  <a:pt x="5820402" y="0"/>
                </a:lnTo>
                <a:lnTo>
                  <a:pt x="5820402" y="5009085"/>
                </a:lnTo>
                <a:lnTo>
                  <a:pt x="0" y="5009085"/>
                </a:lnTo>
                <a:lnTo>
                  <a:pt x="0" y="0"/>
                </a:lnTo>
                <a:close/>
              </a:path>
            </a:pathLst>
          </a:custGeom>
          <a:blipFill>
            <a:blip r:embed="rId10"/>
            <a:stretch>
              <a:fillRect r="-49538" b="-66591"/>
            </a:stretch>
          </a:blipFill>
        </p:spPr>
      </p:sp>
      <p:sp>
        <p:nvSpPr>
          <p:cNvPr id="11" name="Freeform 11"/>
          <p:cNvSpPr/>
          <p:nvPr/>
        </p:nvSpPr>
        <p:spPr>
          <a:xfrm flipH="1" flipV="1">
            <a:off x="-498349" y="-423984"/>
            <a:ext cx="2910201" cy="2504543"/>
          </a:xfrm>
          <a:custGeom>
            <a:avLst/>
            <a:gdLst/>
            <a:ahLst/>
            <a:cxnLst/>
            <a:rect l="l" t="t" r="r" b="b"/>
            <a:pathLst>
              <a:path w="5820402" h="5009085">
                <a:moveTo>
                  <a:pt x="5820402" y="5009085"/>
                </a:moveTo>
                <a:lnTo>
                  <a:pt x="0" y="5009085"/>
                </a:lnTo>
                <a:lnTo>
                  <a:pt x="0" y="0"/>
                </a:lnTo>
                <a:lnTo>
                  <a:pt x="5820402" y="0"/>
                </a:lnTo>
                <a:lnTo>
                  <a:pt x="5820402" y="5009085"/>
                </a:lnTo>
                <a:close/>
              </a:path>
            </a:pathLst>
          </a:custGeom>
          <a:blipFill>
            <a:blip r:embed="rId10"/>
            <a:stretch>
              <a:fillRect r="-49538" b="-66591"/>
            </a:stretch>
          </a:blipFill>
        </p:spPr>
      </p:sp>
      <p:sp>
        <p:nvSpPr>
          <p:cNvPr id="14" name="Rectangle: Rounded Corners 13">
            <a:extLst>
              <a:ext uri="{FF2B5EF4-FFF2-40B4-BE49-F238E27FC236}">
                <a16:creationId xmlns:a16="http://schemas.microsoft.com/office/drawing/2014/main" id="{49CA2C3D-5DAD-6536-E3BF-5BF56F05C846}"/>
              </a:ext>
            </a:extLst>
          </p:cNvPr>
          <p:cNvSpPr/>
          <p:nvPr/>
        </p:nvSpPr>
        <p:spPr>
          <a:xfrm>
            <a:off x="1414608" y="3446953"/>
            <a:ext cx="2918531" cy="569295"/>
          </a:xfrm>
          <a:prstGeom prst="roundRect">
            <a:avLst/>
          </a:prstGeom>
          <a:solidFill>
            <a:srgbClr val="9077B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950">
              <a:ea typeface="+mn-lt"/>
              <a:cs typeface="+mn-lt"/>
            </a:endParaRPr>
          </a:p>
          <a:p>
            <a:pPr algn="ctr"/>
            <a:r>
              <a:rPr lang="en-US" sz="1950">
                <a:ea typeface="+mn-lt"/>
                <a:cs typeface="+mn-lt"/>
              </a:rPr>
              <a:t>Follow us on Instagram :)</a:t>
            </a:r>
            <a:endParaRPr lang="en-US" sz="1050">
              <a:cs typeface="Calibri"/>
            </a:endParaRPr>
          </a:p>
          <a:p>
            <a:pPr algn="ctr"/>
            <a:endParaRPr lang="en-US" sz="1050">
              <a:cs typeface="Calibri"/>
            </a:endParaRPr>
          </a:p>
        </p:txBody>
      </p:sp>
      <p:sp>
        <p:nvSpPr>
          <p:cNvPr id="12" name="Freeform 12"/>
          <p:cNvSpPr/>
          <p:nvPr/>
        </p:nvSpPr>
        <p:spPr>
          <a:xfrm>
            <a:off x="1743576" y="746482"/>
            <a:ext cx="2258722" cy="2516771"/>
          </a:xfrm>
          <a:custGeom>
            <a:avLst/>
            <a:gdLst/>
            <a:ahLst/>
            <a:cxnLst/>
            <a:rect l="l" t="t" r="r" b="b"/>
            <a:pathLst>
              <a:path w="6339562" h="7283365">
                <a:moveTo>
                  <a:pt x="0" y="0"/>
                </a:moveTo>
                <a:lnTo>
                  <a:pt x="6339562" y="0"/>
                </a:lnTo>
                <a:lnTo>
                  <a:pt x="6339562" y="7283365"/>
                </a:lnTo>
                <a:lnTo>
                  <a:pt x="0" y="7283365"/>
                </a:lnTo>
                <a:lnTo>
                  <a:pt x="0" y="0"/>
                </a:lnTo>
                <a:close/>
              </a:path>
            </a:pathLst>
          </a:custGeom>
          <a:blipFill>
            <a:blip r:embed="rId11"/>
            <a:stretch>
              <a:fillRect t="-23" b="-23"/>
            </a:stretch>
          </a:blipFill>
        </p:spPr>
      </p:sp>
      <p:sp>
        <p:nvSpPr>
          <p:cNvPr id="15" name="Rectangle: Rounded Corners 14">
            <a:extLst>
              <a:ext uri="{FF2B5EF4-FFF2-40B4-BE49-F238E27FC236}">
                <a16:creationId xmlns:a16="http://schemas.microsoft.com/office/drawing/2014/main" id="{46202E3A-D062-3E6F-22A3-7F4B6C62763B}"/>
              </a:ext>
            </a:extLst>
          </p:cNvPr>
          <p:cNvSpPr/>
          <p:nvPr/>
        </p:nvSpPr>
        <p:spPr>
          <a:xfrm>
            <a:off x="4641654" y="3447814"/>
            <a:ext cx="3817487" cy="577560"/>
          </a:xfrm>
          <a:prstGeom prst="roundRect">
            <a:avLst/>
          </a:prstGeom>
          <a:solidFill>
            <a:srgbClr val="9077B6"/>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1950">
              <a:ea typeface="+mn-lt"/>
              <a:cs typeface="+mn-lt"/>
            </a:endParaRPr>
          </a:p>
          <a:p>
            <a:pPr algn="ctr"/>
            <a:r>
              <a:rPr lang="en-US" sz="1950">
                <a:ea typeface="+mn-lt"/>
                <a:cs typeface="+mn-lt"/>
              </a:rPr>
              <a:t>Join GPSS Senator Group on Teams </a:t>
            </a:r>
            <a:endParaRPr lang="en-US" sz="1050">
              <a:cs typeface="Calibri"/>
            </a:endParaRPr>
          </a:p>
          <a:p>
            <a:pPr algn="ctr"/>
            <a:endParaRPr lang="en-US" sz="1050">
              <a:cs typeface="Calibri"/>
            </a:endParaRPr>
          </a:p>
        </p:txBody>
      </p:sp>
      <p:pic>
        <p:nvPicPr>
          <p:cNvPr id="17" name="Picture 16" descr="A qr code on a white background&#10;&#10;Description automatically generated">
            <a:extLst>
              <a:ext uri="{FF2B5EF4-FFF2-40B4-BE49-F238E27FC236}">
                <a16:creationId xmlns:a16="http://schemas.microsoft.com/office/drawing/2014/main" id="{961CDA8A-D23F-5103-B88A-6C6E73CE6E70}"/>
              </a:ext>
            </a:extLst>
          </p:cNvPr>
          <p:cNvPicPr>
            <a:picLocks noChangeAspect="1"/>
          </p:cNvPicPr>
          <p:nvPr/>
        </p:nvPicPr>
        <p:blipFill>
          <a:blip r:embed="rId12"/>
          <a:stretch>
            <a:fillRect/>
          </a:stretch>
        </p:blipFill>
        <p:spPr>
          <a:xfrm>
            <a:off x="5163431" y="910912"/>
            <a:ext cx="2308632" cy="2351975"/>
          </a:xfrm>
          <a:prstGeom prst="rect">
            <a:avLst/>
          </a:prstGeom>
        </p:spPr>
      </p:pic>
    </p:spTree>
    <p:extLst>
      <p:ext uri="{BB962C8B-B14F-4D97-AF65-F5344CB8AC3E}">
        <p14:creationId xmlns:p14="http://schemas.microsoft.com/office/powerpoint/2010/main" val="30302884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1D974B-7B3D-9E50-6B28-5CA7CC81416C}"/>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960C114C-36BC-3B10-AC07-D09A370CF1D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a:t>6</a:t>
            </a:fld>
            <a:endParaRPr lang="en"/>
          </a:p>
        </p:txBody>
      </p:sp>
      <p:pic>
        <p:nvPicPr>
          <p:cNvPr id="2" name="Picture 1" descr="April is Diversity Month! Celebrate a World of Differences.">
            <a:extLst>
              <a:ext uri="{FF2B5EF4-FFF2-40B4-BE49-F238E27FC236}">
                <a16:creationId xmlns:a16="http://schemas.microsoft.com/office/drawing/2014/main" id="{8269267E-3E78-9CBC-BE2C-E2F76321DF0A}"/>
              </a:ext>
            </a:extLst>
          </p:cNvPr>
          <p:cNvPicPr>
            <a:picLocks noChangeAspect="1"/>
          </p:cNvPicPr>
          <p:nvPr/>
        </p:nvPicPr>
        <p:blipFill>
          <a:blip r:embed="rId2"/>
          <a:stretch>
            <a:fillRect/>
          </a:stretch>
        </p:blipFill>
        <p:spPr>
          <a:xfrm>
            <a:off x="3890158" y="4453"/>
            <a:ext cx="5123707" cy="5145973"/>
          </a:xfrm>
          <a:prstGeom prst="rect">
            <a:avLst/>
          </a:prstGeom>
        </p:spPr>
      </p:pic>
      <p:pic>
        <p:nvPicPr>
          <p:cNvPr id="3" name="Picture 2" descr="Celebrate Diversity Month - Toshiba">
            <a:extLst>
              <a:ext uri="{FF2B5EF4-FFF2-40B4-BE49-F238E27FC236}">
                <a16:creationId xmlns:a16="http://schemas.microsoft.com/office/drawing/2014/main" id="{52BBC013-67AE-9420-BDBE-FFCB9243B19F}"/>
              </a:ext>
            </a:extLst>
          </p:cNvPr>
          <p:cNvPicPr>
            <a:picLocks noChangeAspect="1"/>
          </p:cNvPicPr>
          <p:nvPr/>
        </p:nvPicPr>
        <p:blipFill>
          <a:blip r:embed="rId3"/>
          <a:stretch>
            <a:fillRect/>
          </a:stretch>
        </p:blipFill>
        <p:spPr>
          <a:xfrm>
            <a:off x="-1" y="3501983"/>
            <a:ext cx="3730337" cy="1647207"/>
          </a:xfrm>
          <a:prstGeom prst="rect">
            <a:avLst/>
          </a:prstGeom>
        </p:spPr>
      </p:pic>
      <p:pic>
        <p:nvPicPr>
          <p:cNvPr id="6" name="Picture 5" descr="Diversity Month: A Cause for Celebration at Granite">
            <a:extLst>
              <a:ext uri="{FF2B5EF4-FFF2-40B4-BE49-F238E27FC236}">
                <a16:creationId xmlns:a16="http://schemas.microsoft.com/office/drawing/2014/main" id="{0C2103BE-6F10-6C30-2213-0E87AC627C4E}"/>
              </a:ext>
            </a:extLst>
          </p:cNvPr>
          <p:cNvPicPr>
            <a:picLocks noChangeAspect="1"/>
          </p:cNvPicPr>
          <p:nvPr/>
        </p:nvPicPr>
        <p:blipFill>
          <a:blip r:embed="rId4"/>
          <a:stretch>
            <a:fillRect/>
          </a:stretch>
        </p:blipFill>
        <p:spPr>
          <a:xfrm>
            <a:off x="0" y="-3299"/>
            <a:ext cx="3730335" cy="1848755"/>
          </a:xfrm>
          <a:prstGeom prst="rect">
            <a:avLst/>
          </a:prstGeom>
        </p:spPr>
      </p:pic>
      <p:pic>
        <p:nvPicPr>
          <p:cNvPr id="7" name="Picture 6" descr="Global Diversity Awareness Month Booklist | Cobb County Georgia">
            <a:extLst>
              <a:ext uri="{FF2B5EF4-FFF2-40B4-BE49-F238E27FC236}">
                <a16:creationId xmlns:a16="http://schemas.microsoft.com/office/drawing/2014/main" id="{534FB343-8A10-56FD-AE3B-85A1C023D8F4}"/>
              </a:ext>
            </a:extLst>
          </p:cNvPr>
          <p:cNvPicPr>
            <a:picLocks noChangeAspect="1"/>
          </p:cNvPicPr>
          <p:nvPr/>
        </p:nvPicPr>
        <p:blipFill>
          <a:blip r:embed="rId5"/>
          <a:stretch>
            <a:fillRect/>
          </a:stretch>
        </p:blipFill>
        <p:spPr>
          <a:xfrm>
            <a:off x="-3711" y="1918606"/>
            <a:ext cx="3733306" cy="1484416"/>
          </a:xfrm>
          <a:prstGeom prst="rect">
            <a:avLst/>
          </a:prstGeom>
        </p:spPr>
      </p:pic>
    </p:spTree>
    <p:extLst>
      <p:ext uri="{BB962C8B-B14F-4D97-AF65-F5344CB8AC3E}">
        <p14:creationId xmlns:p14="http://schemas.microsoft.com/office/powerpoint/2010/main" val="13506001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52"/>
        <p:cNvGrpSpPr/>
        <p:nvPr/>
      </p:nvGrpSpPr>
      <p:grpSpPr>
        <a:xfrm>
          <a:off x="0" y="0"/>
          <a:ext cx="0" cy="0"/>
          <a:chOff x="0" y="0"/>
          <a:chExt cx="0" cy="0"/>
        </a:xfrm>
      </p:grpSpPr>
      <p:sp>
        <p:nvSpPr>
          <p:cNvPr id="553" name="Google Shape;553;p69"/>
          <p:cNvSpPr txBox="1">
            <a:spLocks noGrp="1"/>
          </p:cNvSpPr>
          <p:nvPr>
            <p:ph type="title"/>
          </p:nvPr>
        </p:nvSpPr>
        <p:spPr>
          <a:xfrm>
            <a:off x="273237" y="976453"/>
            <a:ext cx="4159802" cy="4086836"/>
          </a:xfrm>
          <a:prstGeom prst="rect">
            <a:avLst/>
          </a:prstGeom>
          <a:noFill/>
          <a:ln>
            <a:solidFill>
              <a:schemeClr val="bg1"/>
            </a:solidFill>
          </a:ln>
        </p:spPr>
        <p:txBody>
          <a:bodyPr spcFirstLastPara="1" wrap="square" lIns="95050" tIns="95050" rIns="95050" bIns="95050" anchor="t" anchorCtr="0">
            <a:noAutofit/>
          </a:bodyPr>
          <a:lstStyle/>
          <a:p>
            <a:pPr>
              <a:lnSpc>
                <a:spcPct val="114999"/>
              </a:lnSpc>
            </a:pPr>
            <a:r>
              <a:rPr lang="en-US" sz="1100" u="sng">
                <a:solidFill>
                  <a:srgbClr val="F2F2F2"/>
                </a:solidFill>
                <a:latin typeface="Open Sans"/>
                <a:ea typeface="Open Sans"/>
                <a:cs typeface="Open Sans"/>
                <a:sym typeface="Open Sans"/>
              </a:rPr>
              <a:t>Within UW: </a:t>
            </a:r>
            <a:br>
              <a:rPr lang="en-US" sz="1050" u="sng">
                <a:latin typeface="Open Sans"/>
                <a:ea typeface="Open Sans"/>
                <a:cs typeface="Open Sans"/>
              </a:rPr>
            </a:br>
            <a:r>
              <a:rPr lang="en-US" sz="1050">
                <a:solidFill>
                  <a:srgbClr val="F2F2F2"/>
                </a:solidFill>
                <a:latin typeface="Open Sans"/>
                <a:ea typeface="Open Sans"/>
                <a:cs typeface="Open Sans"/>
                <a:sym typeface="Open Sans"/>
              </a:rPr>
              <a:t>- Get involved with LAB and the WSA! GPSS has advocated for a tuition waiver program for Native American students</a:t>
            </a:r>
            <a:br>
              <a:rPr lang="en-US" sz="1050">
                <a:latin typeface="Open Sans" panose="020B0606030504020204" pitchFamily="34" charset="0"/>
                <a:ea typeface="Open Sans" panose="020B0606030504020204" pitchFamily="34" charset="0"/>
                <a:cs typeface="Open Sans" panose="020B0606030504020204" pitchFamily="34" charset="0"/>
              </a:rPr>
            </a:br>
            <a:br>
              <a:rPr lang="en-US" sz="1050">
                <a:latin typeface="Open Sans"/>
                <a:ea typeface="Open Sans"/>
                <a:cs typeface="Open Sans"/>
                <a:sym typeface="Open Sans"/>
              </a:rPr>
            </a:br>
            <a:r>
              <a:rPr lang="en-US" sz="1050">
                <a:solidFill>
                  <a:schemeClr val="bg1"/>
                </a:solidFill>
                <a:latin typeface="Open Sans"/>
                <a:ea typeface="Open Sans"/>
                <a:cs typeface="Open Sans"/>
              </a:rPr>
              <a:t>- </a:t>
            </a:r>
            <a:r>
              <a:rPr lang="en-US" sz="1050" i="0" u="none" strike="noStrike" err="1">
                <a:solidFill>
                  <a:schemeClr val="bg1"/>
                </a:solidFill>
                <a:effectLst/>
                <a:latin typeface="Open Sans"/>
                <a:ea typeface="Open Sans"/>
                <a:cs typeface="Open Sans"/>
              </a:rPr>
              <a:t>wǝɫǝbʔaltxʷ</a:t>
            </a:r>
            <a:r>
              <a:rPr lang="en-US" sz="1050" i="0" u="none" strike="noStrike">
                <a:solidFill>
                  <a:schemeClr val="bg1"/>
                </a:solidFill>
                <a:effectLst/>
                <a:latin typeface="Open Sans"/>
                <a:ea typeface="Open Sans"/>
                <a:cs typeface="Open Sans"/>
              </a:rPr>
              <a:t> - UW Intellectual House - </a:t>
            </a:r>
            <a:r>
              <a:rPr lang="en-US" sz="1050" i="0" u="none" strike="noStrike">
                <a:solidFill>
                  <a:schemeClr val="bg1"/>
                </a:solidFill>
                <a:effectLst/>
                <a:latin typeface="Open Sans"/>
                <a:ea typeface="Open Sans"/>
                <a:cs typeface="Open Sans"/>
                <a:hlinkClick r:id="rId3">
                  <a:extLst>
                    <a:ext uri="{A12FA001-AC4F-418D-AE19-62706E023703}">
                      <ahyp:hlinkClr xmlns:ahyp="http://schemas.microsoft.com/office/drawing/2018/hyperlinkcolor" val="tx"/>
                    </a:ext>
                  </a:extLst>
                </a:hlinkClick>
              </a:rPr>
              <a:t>https://www.washington.edu/diversity/intellectual-house/</a:t>
            </a:r>
            <a:br>
              <a:rPr lang="en-US" sz="1050">
                <a:solidFill>
                  <a:schemeClr val="bg1"/>
                </a:solidFill>
                <a:latin typeface="Open Sans"/>
                <a:ea typeface="Open Sans"/>
                <a:cs typeface="Open Sans"/>
              </a:rPr>
            </a:br>
            <a:r>
              <a:rPr lang="en-US" sz="1050">
                <a:solidFill>
                  <a:schemeClr val="bg1"/>
                </a:solidFill>
                <a:latin typeface="Open Sans"/>
                <a:ea typeface="Open Sans"/>
                <a:cs typeface="Open Sans"/>
              </a:rPr>
              <a:t> </a:t>
            </a:r>
            <a:br>
              <a:rPr lang="en-US" sz="1050">
                <a:latin typeface="Open Sans" panose="020B0606030504020204" pitchFamily="34" charset="0"/>
                <a:ea typeface="Open Sans" panose="020B0606030504020204" pitchFamily="34" charset="0"/>
                <a:cs typeface="Open Sans" panose="020B0606030504020204" pitchFamily="34" charset="0"/>
              </a:rPr>
            </a:br>
            <a:r>
              <a:rPr lang="en-US" sz="1050">
                <a:solidFill>
                  <a:schemeClr val="bg1"/>
                </a:solidFill>
                <a:latin typeface="Open Sans"/>
                <a:ea typeface="Open Sans"/>
                <a:cs typeface="Open Sans"/>
                <a:sym typeface="Open Sans"/>
              </a:rPr>
              <a:t>- ASUW American Indian Student Commission (AISC): </a:t>
            </a:r>
            <a:r>
              <a:rPr lang="en-US" sz="1050">
                <a:solidFill>
                  <a:srgbClr val="00B0F0"/>
                </a:solidFill>
                <a:latin typeface="Open Sans"/>
                <a:ea typeface="Open Sans"/>
                <a:cs typeface="Open Sans"/>
                <a:sym typeface="Open Sans"/>
                <a:hlinkClick r:id="rId4">
                  <a:extLst>
                    <a:ext uri="{A12FA001-AC4F-418D-AE19-62706E023703}">
                      <ahyp:hlinkClr xmlns:ahyp="http://schemas.microsoft.com/office/drawing/2018/hyperlinkcolor" val="tx"/>
                    </a:ext>
                  </a:extLst>
                </a:hlinkClick>
              </a:rPr>
              <a:t>http://aisc.asuw.org</a:t>
            </a:r>
            <a:r>
              <a:rPr lang="en-US" sz="1050">
                <a:solidFill>
                  <a:srgbClr val="00B0F0"/>
                </a:solidFill>
                <a:latin typeface="Open Sans"/>
                <a:ea typeface="Open Sans"/>
                <a:cs typeface="Open Sans"/>
                <a:sym typeface="Open Sans"/>
              </a:rPr>
              <a:t> </a:t>
            </a:r>
            <a:br>
              <a:rPr lang="en-US" sz="1050">
                <a:latin typeface="Open Sans" panose="020B0606030504020204" pitchFamily="34" charset="0"/>
                <a:ea typeface="Open Sans" panose="020B0606030504020204" pitchFamily="34" charset="0"/>
                <a:cs typeface="Open Sans" panose="020B0606030504020204" pitchFamily="34" charset="0"/>
              </a:rPr>
            </a:br>
            <a:br>
              <a:rPr lang="en-US" sz="1050">
                <a:latin typeface="Open Sans" panose="020B0606030504020204" pitchFamily="34" charset="0"/>
                <a:ea typeface="Open Sans" panose="020B0606030504020204" pitchFamily="34" charset="0"/>
                <a:cs typeface="Open Sans" panose="020B0606030504020204" pitchFamily="34" charset="0"/>
              </a:rPr>
            </a:br>
            <a:r>
              <a:rPr lang="en-US" sz="1100" u="sng">
                <a:solidFill>
                  <a:schemeClr val="bg1"/>
                </a:solidFill>
                <a:latin typeface="Open Sans"/>
                <a:ea typeface="Open Sans"/>
                <a:cs typeface="Open Sans"/>
                <a:sym typeface="Open Sans"/>
              </a:rPr>
              <a:t>Community: </a:t>
            </a:r>
            <a:br>
              <a:rPr lang="en-US" sz="1050">
                <a:latin typeface="Open Sans" panose="020B0606030504020204" pitchFamily="34" charset="0"/>
                <a:ea typeface="Open Sans" panose="020B0606030504020204" pitchFamily="34" charset="0"/>
                <a:cs typeface="Open Sans" panose="020B0606030504020204" pitchFamily="34" charset="0"/>
              </a:rPr>
            </a:br>
            <a:r>
              <a:rPr lang="en-US" sz="1050">
                <a:solidFill>
                  <a:schemeClr val="bg1"/>
                </a:solidFill>
                <a:latin typeface="Open Sans"/>
                <a:ea typeface="Open Sans"/>
                <a:cs typeface="Open Sans"/>
                <a:sym typeface="Open Sans"/>
              </a:rPr>
              <a:t>-  Native and Strong Lifeline – 988 (option 4)</a:t>
            </a:r>
            <a:br>
              <a:rPr lang="en-US" sz="1050">
                <a:latin typeface="Open Sans" panose="020B0606030504020204" pitchFamily="34" charset="0"/>
                <a:ea typeface="Open Sans" panose="020B0606030504020204" pitchFamily="34" charset="0"/>
                <a:cs typeface="Open Sans" panose="020B0606030504020204" pitchFamily="34" charset="0"/>
              </a:rPr>
            </a:br>
            <a:r>
              <a:rPr lang="en-US" sz="800" b="0" i="0" u="none" strike="noStrike">
                <a:solidFill>
                  <a:schemeClr val="bg1"/>
                </a:solidFill>
                <a:effectLst/>
                <a:latin typeface="Open Sans"/>
              </a:rPr>
              <a:t>The Native and Strong Lifeline is the first program of its kind in the nation dedicated to serving American Indian and Alaska Native people. Operated by Volunteers of America Western Washington, this line is available for people who call the 988 Lifeline and choose option 4. It is specifically for Washington’s American Indian and Alaska Native communities. Calls are answered by Native crisis counselors who are tribal members and descendants closely tied to their communities. Native and Strong Lifeline counselors are fully trained in crisis intervention and support, with special emphasis on cultural and traditional practices related to healing.</a:t>
            </a:r>
            <a:br>
              <a:rPr lang="en-US" sz="800" b="0">
                <a:cs typeface="Open Sans" panose="020B0606030504020204" pitchFamily="34" charset="0"/>
              </a:rPr>
            </a:br>
            <a:br>
              <a:rPr lang="en-US" sz="800">
                <a:latin typeface="Open Sans"/>
                <a:ea typeface="Open Sans"/>
                <a:cs typeface="Open Sans"/>
                <a:sym typeface="Open Sans"/>
              </a:rPr>
            </a:br>
            <a:r>
              <a:rPr lang="en-US" sz="1050">
                <a:solidFill>
                  <a:srgbClr val="F2F2F2"/>
                </a:solidFill>
                <a:latin typeface="Open Sans"/>
                <a:ea typeface="Open Sans"/>
                <a:cs typeface="Open Sans"/>
                <a:sym typeface="Open Sans"/>
              </a:rPr>
              <a:t>- Stand with the Duwamish: </a:t>
            </a:r>
            <a:r>
              <a:rPr lang="en-US" sz="1050">
                <a:solidFill>
                  <a:srgbClr val="F2F2F2"/>
                </a:solidFill>
                <a:latin typeface="Open Sans"/>
                <a:ea typeface="Open Sans"/>
                <a:cs typeface="Open Sans"/>
                <a:sym typeface="Open Sans"/>
                <a:hlinkClick r:id="rId5"/>
              </a:rPr>
              <a:t>https://www.duwamishtribe.org/stand-with-the-duwamish</a:t>
            </a:r>
            <a:r>
              <a:rPr lang="en-US" sz="1050">
                <a:solidFill>
                  <a:srgbClr val="F2F2F2"/>
                </a:solidFill>
                <a:latin typeface="Open Sans"/>
                <a:ea typeface="Open Sans"/>
                <a:cs typeface="Open Sans"/>
                <a:sym typeface="Open Sans"/>
              </a:rPr>
              <a:t> </a:t>
            </a:r>
            <a:br>
              <a:rPr lang="en-US" sz="1050">
                <a:latin typeface="Open Sans" panose="020B0606030504020204" pitchFamily="34" charset="0"/>
                <a:ea typeface="Open Sans" panose="020B0606030504020204" pitchFamily="34" charset="0"/>
                <a:cs typeface="Open Sans" panose="020B0606030504020204" pitchFamily="34" charset="0"/>
              </a:rPr>
            </a:br>
            <a:br>
              <a:rPr lang="en-US" sz="1050" b="0">
                <a:cs typeface="Open Sans"/>
              </a:rPr>
            </a:br>
            <a:br>
              <a:rPr lang="en-US" sz="1050" b="0">
                <a:latin typeface="Open Sans"/>
                <a:cs typeface="Open Sans"/>
              </a:rPr>
            </a:br>
            <a:br>
              <a:rPr lang="en-US" sz="1050">
                <a:latin typeface="Open Sans"/>
                <a:ea typeface="Open Sans"/>
                <a:cs typeface="Open Sans"/>
              </a:rPr>
            </a:br>
            <a:br>
              <a:rPr lang="en-US" sz="1200">
                <a:latin typeface="Open Sans"/>
                <a:ea typeface="Open Sans"/>
                <a:cs typeface="Open Sans"/>
              </a:rPr>
            </a:br>
            <a:br>
              <a:rPr lang="en-US" sz="1200">
                <a:latin typeface="Open Sans"/>
                <a:ea typeface="Open Sans"/>
                <a:cs typeface="Open Sans"/>
              </a:rPr>
            </a:br>
            <a:br>
              <a:rPr lang="en-US" sz="1200">
                <a:latin typeface="Open Sans"/>
                <a:ea typeface="Open Sans"/>
                <a:cs typeface="Open Sans"/>
              </a:rPr>
            </a:br>
            <a:endParaRPr lang="en-US" sz="1200">
              <a:solidFill>
                <a:srgbClr val="F2F2F2"/>
              </a:solidFill>
              <a:latin typeface="Open Sans"/>
              <a:ea typeface="Open Sans"/>
              <a:cs typeface="Open Sans"/>
            </a:endParaRPr>
          </a:p>
        </p:txBody>
      </p:sp>
      <p:sp>
        <p:nvSpPr>
          <p:cNvPr id="554" name="Google Shape;554;p69"/>
          <p:cNvSpPr txBox="1"/>
          <p:nvPr/>
        </p:nvSpPr>
        <p:spPr>
          <a:xfrm>
            <a:off x="271825" y="106650"/>
            <a:ext cx="8728200" cy="754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4500"/>
              <a:buFont typeface="Arial"/>
              <a:buNone/>
            </a:pPr>
            <a:r>
              <a:rPr lang="en" sz="3500" b="1">
                <a:solidFill>
                  <a:schemeClr val="lt1"/>
                </a:solidFill>
                <a:latin typeface="Encode Sans"/>
                <a:ea typeface="Encode Sans"/>
                <a:cs typeface="Encode Sans"/>
                <a:sym typeface="Encode Sans"/>
              </a:rPr>
              <a:t>Resources for Action</a:t>
            </a:r>
            <a:endParaRPr sz="3500" b="1" i="0" u="none" strike="noStrike" cap="none">
              <a:solidFill>
                <a:srgbClr val="F2F2F2"/>
              </a:solidFill>
              <a:latin typeface="Encode Sans"/>
              <a:ea typeface="Encode Sans"/>
              <a:cs typeface="Encode Sans"/>
              <a:sym typeface="Encode Sans"/>
            </a:endParaRPr>
          </a:p>
        </p:txBody>
      </p:sp>
      <p:cxnSp>
        <p:nvCxnSpPr>
          <p:cNvPr id="555" name="Google Shape;555;p69"/>
          <p:cNvCxnSpPr/>
          <p:nvPr/>
        </p:nvCxnSpPr>
        <p:spPr>
          <a:xfrm>
            <a:off x="0" y="861150"/>
            <a:ext cx="3945900" cy="0"/>
          </a:xfrm>
          <a:prstGeom prst="straightConnector1">
            <a:avLst/>
          </a:prstGeom>
          <a:noFill/>
          <a:ln w="76200" cap="flat" cmpd="sng">
            <a:solidFill>
              <a:srgbClr val="BFAD81"/>
            </a:solidFill>
            <a:prstDash val="solid"/>
            <a:round/>
            <a:headEnd type="none" w="sm" len="sm"/>
            <a:tailEnd type="none" w="sm" len="sm"/>
          </a:ln>
        </p:spPr>
      </p:cxnSp>
      <p:sp>
        <p:nvSpPr>
          <p:cNvPr id="556" name="Google Shape;556;p69"/>
          <p:cNvSpPr txBox="1"/>
          <p:nvPr/>
        </p:nvSpPr>
        <p:spPr>
          <a:xfrm>
            <a:off x="8148300" y="0"/>
            <a:ext cx="995700" cy="487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endParaRPr sz="1800">
              <a:latin typeface="Source Code Pro"/>
              <a:ea typeface="Source Code Pro"/>
              <a:cs typeface="Source Code Pro"/>
              <a:sym typeface="Source Code Pro"/>
            </a:endParaRPr>
          </a:p>
        </p:txBody>
      </p:sp>
      <p:sp>
        <p:nvSpPr>
          <p:cNvPr id="557" name="Google Shape;557;p69"/>
          <p:cNvSpPr txBox="1">
            <a:spLocks noGrp="1"/>
          </p:cNvSpPr>
          <p:nvPr>
            <p:ph type="sldNum" idx="12"/>
          </p:nvPr>
        </p:nvSpPr>
        <p:spPr>
          <a:xfrm>
            <a:off x="8472458" y="4663217"/>
            <a:ext cx="548700" cy="393600"/>
          </a:xfrm>
          <a:prstGeom prst="rect">
            <a:avLst/>
          </a:prstGeom>
        </p:spPr>
        <p:txBody>
          <a:bodyPr spcFirstLastPara="1" wrap="square" lIns="95050" tIns="95050" rIns="95050" bIns="95050" anchor="ctr" anchorCtr="0">
            <a:noAutofit/>
          </a:bodyPr>
          <a:lstStyle/>
          <a:p>
            <a:pPr marL="0" lvl="0" indent="0" algn="r" rtl="0">
              <a:spcBef>
                <a:spcPts val="0"/>
              </a:spcBef>
              <a:spcAft>
                <a:spcPts val="0"/>
              </a:spcAft>
              <a:buNone/>
            </a:pPr>
            <a:fld id="{00000000-1234-1234-1234-123412341234}" type="slidenum">
              <a:rPr lang="en"/>
              <a:t>7</a:t>
            </a:fld>
            <a:endParaRPr/>
          </a:p>
        </p:txBody>
      </p:sp>
      <p:sp>
        <p:nvSpPr>
          <p:cNvPr id="3" name="Google Shape;553;p69">
            <a:extLst>
              <a:ext uri="{FF2B5EF4-FFF2-40B4-BE49-F238E27FC236}">
                <a16:creationId xmlns:a16="http://schemas.microsoft.com/office/drawing/2014/main" id="{205460A5-ABAC-B1C0-E1E6-5D1C330923AF}"/>
              </a:ext>
            </a:extLst>
          </p:cNvPr>
          <p:cNvSpPr txBox="1">
            <a:spLocks/>
          </p:cNvSpPr>
          <p:nvPr/>
        </p:nvSpPr>
        <p:spPr>
          <a:xfrm>
            <a:off x="4571518" y="973443"/>
            <a:ext cx="4310197" cy="4091851"/>
          </a:xfrm>
          <a:prstGeom prst="rect">
            <a:avLst/>
          </a:prstGeom>
          <a:noFill/>
          <a:ln>
            <a:solidFill>
              <a:schemeClr val="bg1"/>
            </a:solidFill>
          </a:ln>
        </p:spPr>
        <p:txBody>
          <a:bodyPr spcFirstLastPara="1" wrap="square" lIns="95050" tIns="95050" rIns="95050" bIns="9505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5600"/>
              <a:buFont typeface="Verdana"/>
              <a:buNone/>
              <a:defRPr sz="5600" b="1" i="0" u="none" strike="noStrike" cap="none">
                <a:solidFill>
                  <a:schemeClr val="lt1"/>
                </a:solidFill>
                <a:latin typeface="Verdana"/>
                <a:ea typeface="Verdana"/>
                <a:cs typeface="Verdana"/>
                <a:sym typeface="Verdana"/>
              </a:defRPr>
            </a:lvl1pPr>
            <a:lvl2pPr marR="0" lvl="1" algn="l" rtl="0">
              <a:lnSpc>
                <a:spcPct val="100000"/>
              </a:lnSpc>
              <a:spcBef>
                <a:spcPts val="0"/>
              </a:spcBef>
              <a:spcAft>
                <a:spcPts val="0"/>
              </a:spcAft>
              <a:buClr>
                <a:schemeClr val="lt1"/>
              </a:buClr>
              <a:buSzPts val="5600"/>
              <a:buFont typeface="Oswald"/>
              <a:buNone/>
              <a:defRPr sz="5600" b="0" i="0" u="none" strike="noStrike" cap="none">
                <a:solidFill>
                  <a:schemeClr val="lt1"/>
                </a:solidFill>
                <a:latin typeface="Oswald"/>
                <a:ea typeface="Oswald"/>
                <a:cs typeface="Oswald"/>
                <a:sym typeface="Oswald"/>
              </a:defRPr>
            </a:lvl2pPr>
            <a:lvl3pPr marR="0" lvl="2" algn="l" rtl="0">
              <a:lnSpc>
                <a:spcPct val="100000"/>
              </a:lnSpc>
              <a:spcBef>
                <a:spcPts val="0"/>
              </a:spcBef>
              <a:spcAft>
                <a:spcPts val="0"/>
              </a:spcAft>
              <a:buClr>
                <a:schemeClr val="lt1"/>
              </a:buClr>
              <a:buSzPts val="5600"/>
              <a:buFont typeface="Oswald"/>
              <a:buNone/>
              <a:defRPr sz="5600" b="0" i="0" u="none" strike="noStrike" cap="none">
                <a:solidFill>
                  <a:schemeClr val="lt1"/>
                </a:solidFill>
                <a:latin typeface="Oswald"/>
                <a:ea typeface="Oswald"/>
                <a:cs typeface="Oswald"/>
                <a:sym typeface="Oswald"/>
              </a:defRPr>
            </a:lvl3pPr>
            <a:lvl4pPr marR="0" lvl="3" algn="l" rtl="0">
              <a:lnSpc>
                <a:spcPct val="100000"/>
              </a:lnSpc>
              <a:spcBef>
                <a:spcPts val="0"/>
              </a:spcBef>
              <a:spcAft>
                <a:spcPts val="0"/>
              </a:spcAft>
              <a:buClr>
                <a:schemeClr val="lt1"/>
              </a:buClr>
              <a:buSzPts val="5600"/>
              <a:buFont typeface="Oswald"/>
              <a:buNone/>
              <a:defRPr sz="5600" b="0" i="0" u="none" strike="noStrike" cap="none">
                <a:solidFill>
                  <a:schemeClr val="lt1"/>
                </a:solidFill>
                <a:latin typeface="Oswald"/>
                <a:ea typeface="Oswald"/>
                <a:cs typeface="Oswald"/>
                <a:sym typeface="Oswald"/>
              </a:defRPr>
            </a:lvl4pPr>
            <a:lvl5pPr marR="0" lvl="4" algn="l" rtl="0">
              <a:lnSpc>
                <a:spcPct val="100000"/>
              </a:lnSpc>
              <a:spcBef>
                <a:spcPts val="0"/>
              </a:spcBef>
              <a:spcAft>
                <a:spcPts val="0"/>
              </a:spcAft>
              <a:buClr>
                <a:schemeClr val="lt1"/>
              </a:buClr>
              <a:buSzPts val="5600"/>
              <a:buFont typeface="Oswald"/>
              <a:buNone/>
              <a:defRPr sz="5600" b="0" i="0" u="none" strike="noStrike" cap="none">
                <a:solidFill>
                  <a:schemeClr val="lt1"/>
                </a:solidFill>
                <a:latin typeface="Oswald"/>
                <a:ea typeface="Oswald"/>
                <a:cs typeface="Oswald"/>
                <a:sym typeface="Oswald"/>
              </a:defRPr>
            </a:lvl5pPr>
            <a:lvl6pPr marR="0" lvl="5" algn="l" rtl="0">
              <a:lnSpc>
                <a:spcPct val="100000"/>
              </a:lnSpc>
              <a:spcBef>
                <a:spcPts val="0"/>
              </a:spcBef>
              <a:spcAft>
                <a:spcPts val="0"/>
              </a:spcAft>
              <a:buClr>
                <a:schemeClr val="lt1"/>
              </a:buClr>
              <a:buSzPts val="5600"/>
              <a:buFont typeface="Oswald"/>
              <a:buNone/>
              <a:defRPr sz="5600" b="0" i="0" u="none" strike="noStrike" cap="none">
                <a:solidFill>
                  <a:schemeClr val="lt1"/>
                </a:solidFill>
                <a:latin typeface="Oswald"/>
                <a:ea typeface="Oswald"/>
                <a:cs typeface="Oswald"/>
                <a:sym typeface="Oswald"/>
              </a:defRPr>
            </a:lvl6pPr>
            <a:lvl7pPr marR="0" lvl="6" algn="l" rtl="0">
              <a:lnSpc>
                <a:spcPct val="100000"/>
              </a:lnSpc>
              <a:spcBef>
                <a:spcPts val="0"/>
              </a:spcBef>
              <a:spcAft>
                <a:spcPts val="0"/>
              </a:spcAft>
              <a:buClr>
                <a:schemeClr val="lt1"/>
              </a:buClr>
              <a:buSzPts val="5600"/>
              <a:buFont typeface="Oswald"/>
              <a:buNone/>
              <a:defRPr sz="5600" b="0" i="0" u="none" strike="noStrike" cap="none">
                <a:solidFill>
                  <a:schemeClr val="lt1"/>
                </a:solidFill>
                <a:latin typeface="Oswald"/>
                <a:ea typeface="Oswald"/>
                <a:cs typeface="Oswald"/>
                <a:sym typeface="Oswald"/>
              </a:defRPr>
            </a:lvl7pPr>
            <a:lvl8pPr marR="0" lvl="7" algn="l" rtl="0">
              <a:lnSpc>
                <a:spcPct val="100000"/>
              </a:lnSpc>
              <a:spcBef>
                <a:spcPts val="0"/>
              </a:spcBef>
              <a:spcAft>
                <a:spcPts val="0"/>
              </a:spcAft>
              <a:buClr>
                <a:schemeClr val="lt1"/>
              </a:buClr>
              <a:buSzPts val="5600"/>
              <a:buFont typeface="Oswald"/>
              <a:buNone/>
              <a:defRPr sz="5600" b="0" i="0" u="none" strike="noStrike" cap="none">
                <a:solidFill>
                  <a:schemeClr val="lt1"/>
                </a:solidFill>
                <a:latin typeface="Oswald"/>
                <a:ea typeface="Oswald"/>
                <a:cs typeface="Oswald"/>
                <a:sym typeface="Oswald"/>
              </a:defRPr>
            </a:lvl8pPr>
            <a:lvl9pPr marR="0" lvl="8" algn="l" rtl="0">
              <a:lnSpc>
                <a:spcPct val="100000"/>
              </a:lnSpc>
              <a:spcBef>
                <a:spcPts val="0"/>
              </a:spcBef>
              <a:spcAft>
                <a:spcPts val="0"/>
              </a:spcAft>
              <a:buClr>
                <a:schemeClr val="lt1"/>
              </a:buClr>
              <a:buSzPts val="5600"/>
              <a:buFont typeface="Oswald"/>
              <a:buNone/>
              <a:defRPr sz="5600" b="0" i="0" u="none" strike="noStrike" cap="none">
                <a:solidFill>
                  <a:schemeClr val="lt1"/>
                </a:solidFill>
                <a:latin typeface="Oswald"/>
                <a:ea typeface="Oswald"/>
                <a:cs typeface="Oswald"/>
                <a:sym typeface="Oswald"/>
              </a:defRPr>
            </a:lvl9pPr>
          </a:lstStyle>
          <a:p>
            <a:pPr>
              <a:lnSpc>
                <a:spcPct val="114999"/>
              </a:lnSpc>
            </a:pPr>
            <a:r>
              <a:rPr lang="en-US" sz="1100">
                <a:solidFill>
                  <a:srgbClr val="F2F2F2"/>
                </a:solidFill>
                <a:latin typeface="Open Sans"/>
                <a:ea typeface="Open Sans"/>
                <a:cs typeface="Open Sans"/>
              </a:rPr>
              <a:t>- Real Rent Duwamish: </a:t>
            </a:r>
            <a:r>
              <a:rPr lang="en-US" sz="1100">
                <a:latin typeface="Open Sans"/>
                <a:ea typeface="Open Sans"/>
                <a:cs typeface="Open Sans"/>
                <a:hlinkClick r:id="rId6"/>
              </a:rPr>
              <a:t>https://www.realrentduwamish.org</a:t>
            </a:r>
            <a:br>
              <a:rPr lang="en-US" sz="1050">
                <a:latin typeface="Open Sans" panose="020B0606030504020204" pitchFamily="34" charset="0"/>
                <a:ea typeface="Open Sans" panose="020B0606030504020204" pitchFamily="34" charset="0"/>
                <a:cs typeface="Open Sans" panose="020B0606030504020204" pitchFamily="34" charset="0"/>
              </a:rPr>
            </a:br>
            <a:br>
              <a:rPr lang="en-US" sz="1050">
                <a:latin typeface="Open Sans" panose="020B0606030504020204" pitchFamily="34" charset="0"/>
                <a:ea typeface="Open Sans" panose="020B0606030504020204" pitchFamily="34" charset="0"/>
                <a:cs typeface="Open Sans" panose="020B0606030504020204" pitchFamily="34" charset="0"/>
              </a:rPr>
            </a:br>
            <a:r>
              <a:rPr lang="en-US" sz="1100" u="sng">
                <a:solidFill>
                  <a:srgbClr val="F2F2F2"/>
                </a:solidFill>
                <a:latin typeface="Open Sans"/>
                <a:ea typeface="Open Sans"/>
                <a:cs typeface="Open Sans"/>
              </a:rPr>
              <a:t>Other resources:</a:t>
            </a:r>
            <a:endParaRPr lang="en-US" sz="1200" u="sng">
              <a:solidFill>
                <a:srgbClr val="F2F2F2"/>
              </a:solidFill>
              <a:latin typeface="Open Sans"/>
              <a:ea typeface="Open Sans"/>
              <a:cs typeface="Open Sans"/>
            </a:endParaRPr>
          </a:p>
          <a:p>
            <a:pPr marL="171450" indent="-171450">
              <a:lnSpc>
                <a:spcPct val="114999"/>
              </a:lnSpc>
              <a:buFont typeface="Calibri"/>
              <a:buChar char="-"/>
            </a:pPr>
            <a:r>
              <a:rPr lang="en-US" sz="1050">
                <a:latin typeface="Open Sans"/>
                <a:ea typeface="Open Sans"/>
                <a:cs typeface="Open Sans"/>
              </a:rPr>
              <a:t>Find out whose traditional land you live on with this interactive map: </a:t>
            </a:r>
            <a:r>
              <a:rPr lang="en-US" sz="1050" b="0">
                <a:latin typeface="Open Sans"/>
                <a:cs typeface="Open Sans"/>
                <a:hlinkClick r:id="rId7"/>
              </a:rPr>
              <a:t>https://native-land.ca/</a:t>
            </a:r>
            <a:endParaRPr lang="en-US" sz="1200">
              <a:solidFill>
                <a:srgbClr val="F2F2F2"/>
              </a:solidFill>
              <a:latin typeface="Open Sans"/>
              <a:ea typeface="Open Sans"/>
              <a:cs typeface="Open Sans"/>
            </a:endParaRPr>
          </a:p>
          <a:p>
            <a:pPr marL="171450" indent="-171450">
              <a:lnSpc>
                <a:spcPct val="114999"/>
              </a:lnSpc>
              <a:buFont typeface="Calibri"/>
              <a:buChar char="-"/>
            </a:pPr>
            <a:endParaRPr lang="en-US" sz="1050">
              <a:solidFill>
                <a:srgbClr val="F2F2F2"/>
              </a:solidFill>
              <a:latin typeface="Open Sans"/>
              <a:ea typeface="Open Sans"/>
              <a:cs typeface="Open Sans"/>
            </a:endParaRPr>
          </a:p>
          <a:p>
            <a:pPr marL="171450" indent="-171450">
              <a:lnSpc>
                <a:spcPct val="114999"/>
              </a:lnSpc>
              <a:buFont typeface="Calibri"/>
              <a:buChar char="-"/>
            </a:pPr>
            <a:r>
              <a:rPr lang="en-US" sz="1050">
                <a:solidFill>
                  <a:srgbClr val="F2F2F2"/>
                </a:solidFill>
                <a:latin typeface="Open Sans"/>
                <a:ea typeface="Open Sans"/>
                <a:cs typeface="Open Sans"/>
              </a:rPr>
              <a:t>What is the purpose of a land acknowledgement? </a:t>
            </a:r>
            <a:r>
              <a:rPr lang="en-US" sz="1050" b="0">
                <a:solidFill>
                  <a:srgbClr val="F2F2F2"/>
                </a:solidFill>
                <a:latin typeface="Open Sans"/>
                <a:cs typeface="Open Sans"/>
                <a:hlinkClick r:id="rId8"/>
              </a:rPr>
              <a:t>https://retirees.uw.edu/event/from-recognition-to-action-understanding-land-acknowledgments/</a:t>
            </a:r>
            <a:endParaRPr lang="en-US" sz="1200">
              <a:solidFill>
                <a:srgbClr val="F2F2F2"/>
              </a:solidFill>
              <a:latin typeface="Open Sans"/>
              <a:ea typeface="Open Sans"/>
              <a:cs typeface="Open Sans"/>
            </a:endParaRPr>
          </a:p>
          <a:p>
            <a:pPr>
              <a:lnSpc>
                <a:spcPct val="114999"/>
              </a:lnSpc>
            </a:pPr>
            <a:br>
              <a:rPr lang="en-US" sz="1050" b="0">
                <a:latin typeface="Open Sans"/>
                <a:cs typeface="Open Sans"/>
              </a:rPr>
            </a:br>
            <a:r>
              <a:rPr lang="en-US" sz="1050" b="0">
                <a:solidFill>
                  <a:srgbClr val="F2F2F2"/>
                </a:solidFill>
                <a:latin typeface="Open Sans"/>
                <a:cs typeface="Open Sans"/>
              </a:rPr>
              <a:t>- Article from Patagonia: All Trails Belong to Mother Earth, Following in Indigenous Footsteps on the Ute Pass Trail</a:t>
            </a:r>
          </a:p>
          <a:p>
            <a:pPr>
              <a:lnSpc>
                <a:spcPct val="114999"/>
              </a:lnSpc>
            </a:pPr>
            <a:endParaRPr lang="en-US" sz="1050" b="0">
              <a:solidFill>
                <a:srgbClr val="F2F2F2"/>
              </a:solidFill>
              <a:latin typeface="Open Sans"/>
              <a:cs typeface="Open Sans"/>
            </a:endParaRPr>
          </a:p>
          <a:p>
            <a:pPr marL="171450" indent="-171450">
              <a:lnSpc>
                <a:spcPct val="114999"/>
              </a:lnSpc>
              <a:buFont typeface="Calibri"/>
              <a:buChar char="-"/>
            </a:pPr>
            <a:r>
              <a:rPr lang="en-US" sz="1050" b="0">
                <a:solidFill>
                  <a:srgbClr val="F2F2F2"/>
                </a:solidFill>
                <a:latin typeface="Open Sans"/>
                <a:cs typeface="Open Sans"/>
                <a:hlinkClick r:id="rId9"/>
              </a:rPr>
              <a:t>Documentary on "The Rights of Nature: A Global Movement</a:t>
            </a:r>
            <a:r>
              <a:rPr lang="en-US" sz="1050" b="0">
                <a:solidFill>
                  <a:srgbClr val="F2F2F2"/>
                </a:solidFill>
                <a:latin typeface="Open Sans"/>
                <a:cs typeface="Open Sans"/>
              </a:rPr>
              <a:t>"</a:t>
            </a:r>
            <a:endParaRPr lang="en-US" sz="1050" b="0">
              <a:solidFill>
                <a:srgbClr val="F2F2F2"/>
              </a:solidFill>
              <a:cs typeface="Open Sans"/>
            </a:endParaRPr>
          </a:p>
          <a:p>
            <a:pPr>
              <a:lnSpc>
                <a:spcPct val="114999"/>
              </a:lnSpc>
            </a:pPr>
            <a:br>
              <a:rPr lang="en-US" sz="1050" b="0">
                <a:latin typeface="Open Sans"/>
                <a:cs typeface="Open Sans"/>
              </a:rPr>
            </a:br>
            <a:br>
              <a:rPr lang="en-US" sz="1050">
                <a:latin typeface="Open Sans"/>
                <a:ea typeface="Open Sans"/>
                <a:cs typeface="Open Sans"/>
              </a:rPr>
            </a:br>
            <a:br>
              <a:rPr lang="en-US" sz="1200">
                <a:latin typeface="Open Sans"/>
                <a:ea typeface="Open Sans"/>
                <a:cs typeface="Open Sans"/>
              </a:rPr>
            </a:br>
            <a:br>
              <a:rPr lang="en-US" sz="1200">
                <a:latin typeface="Open Sans"/>
                <a:ea typeface="Open Sans"/>
                <a:cs typeface="Open Sans"/>
              </a:rPr>
            </a:br>
            <a:br>
              <a:rPr lang="en-US" sz="1200">
                <a:latin typeface="Open Sans"/>
                <a:ea typeface="Open Sans"/>
                <a:cs typeface="Open Sans"/>
              </a:rPr>
            </a:br>
            <a:endParaRPr lang="en-US" sz="1200">
              <a:solidFill>
                <a:srgbClr val="F2F2F2"/>
              </a:solidFill>
              <a:latin typeface="Open Sans"/>
              <a:ea typeface="Open Sans"/>
              <a:cs typeface="Open Sans"/>
            </a:endParaRPr>
          </a:p>
        </p:txBody>
      </p:sp>
      <p:pic>
        <p:nvPicPr>
          <p:cNvPr id="5" name="Picture 4" descr="The Rights of Nature: A Global Movement - Feature Documentary">
            <a:extLst>
              <a:ext uri="{FF2B5EF4-FFF2-40B4-BE49-F238E27FC236}">
                <a16:creationId xmlns:a16="http://schemas.microsoft.com/office/drawing/2014/main" id="{810DDBF1-7185-B77B-FAB7-269AA2AD97DB}"/>
              </a:ext>
            </a:extLst>
          </p:cNvPr>
          <p:cNvPicPr>
            <a:picLocks noChangeAspect="1"/>
          </p:cNvPicPr>
          <p:nvPr/>
        </p:nvPicPr>
        <p:blipFill>
          <a:blip r:embed="rId10"/>
          <a:stretch>
            <a:fillRect/>
          </a:stretch>
        </p:blipFill>
        <p:spPr>
          <a:xfrm>
            <a:off x="5491413" y="3810501"/>
            <a:ext cx="2176714" cy="1222208"/>
          </a:xfrm>
          <a:prstGeom prst="rect">
            <a:avLst/>
          </a:prstGeom>
        </p:spPr>
      </p:pic>
    </p:spTree>
    <p:extLst>
      <p:ext uri="{BB962C8B-B14F-4D97-AF65-F5344CB8AC3E}">
        <p14:creationId xmlns:p14="http://schemas.microsoft.com/office/powerpoint/2010/main" val="2814846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33"/>
        <p:cNvGrpSpPr/>
        <p:nvPr/>
      </p:nvGrpSpPr>
      <p:grpSpPr>
        <a:xfrm>
          <a:off x="0" y="0"/>
          <a:ext cx="0" cy="0"/>
          <a:chOff x="0" y="0"/>
          <a:chExt cx="0" cy="0"/>
        </a:xfrm>
      </p:grpSpPr>
      <p:sp>
        <p:nvSpPr>
          <p:cNvPr id="534" name="Google Shape;534;p67"/>
          <p:cNvSpPr txBox="1">
            <a:spLocks noGrp="1"/>
          </p:cNvSpPr>
          <p:nvPr>
            <p:ph type="title"/>
          </p:nvPr>
        </p:nvSpPr>
        <p:spPr>
          <a:xfrm>
            <a:off x="430800" y="1889700"/>
            <a:ext cx="8282400" cy="1516500"/>
          </a:xfrm>
          <a:prstGeom prst="rect">
            <a:avLst/>
          </a:prstGeom>
        </p:spPr>
        <p:txBody>
          <a:bodyPr spcFirstLastPara="1" wrap="square" lIns="95050" tIns="95050" rIns="95050" bIns="95050" anchor="ctr" anchorCtr="0">
            <a:noAutofit/>
          </a:bodyPr>
          <a:lstStyle/>
          <a:p>
            <a:r>
              <a:rPr lang="en-US" sz="4000" b="1">
                <a:latin typeface="Encode Sans"/>
                <a:ea typeface="Encode Sans"/>
                <a:cs typeface="Encode Sans"/>
                <a:sym typeface="Encode Sans"/>
              </a:rPr>
              <a:t>Announcements/ Public Comments </a:t>
            </a:r>
          </a:p>
        </p:txBody>
      </p:sp>
      <p:sp>
        <p:nvSpPr>
          <p:cNvPr id="535" name="Google Shape;535;p67"/>
          <p:cNvSpPr txBox="1"/>
          <p:nvPr/>
        </p:nvSpPr>
        <p:spPr>
          <a:xfrm>
            <a:off x="8148300" y="0"/>
            <a:ext cx="995700" cy="487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1800" b="1">
                <a:solidFill>
                  <a:schemeClr val="lt1"/>
                </a:solidFill>
                <a:latin typeface="Encode Sans"/>
                <a:ea typeface="Encode Sans"/>
                <a:cs typeface="Encode Sans"/>
                <a:sym typeface="Encode Sans"/>
              </a:rPr>
              <a:t>10 min</a:t>
            </a:r>
            <a:endParaRPr sz="1800">
              <a:solidFill>
                <a:schemeClr val="lt1"/>
              </a:solidFill>
              <a:latin typeface="Source Code Pro"/>
              <a:ea typeface="Source Code Pro"/>
              <a:cs typeface="Source Code Pro"/>
              <a:sym typeface="Source Code Pro"/>
            </a:endParaRPr>
          </a:p>
        </p:txBody>
      </p:sp>
      <p:sp>
        <p:nvSpPr>
          <p:cNvPr id="536" name="Google Shape;536;p67"/>
          <p:cNvSpPr txBox="1">
            <a:spLocks noGrp="1"/>
          </p:cNvSpPr>
          <p:nvPr>
            <p:ph type="sldNum" idx="12"/>
          </p:nvPr>
        </p:nvSpPr>
        <p:spPr>
          <a:xfrm>
            <a:off x="8472458" y="4663217"/>
            <a:ext cx="548700" cy="393600"/>
          </a:xfrm>
          <a:prstGeom prst="rect">
            <a:avLst/>
          </a:prstGeom>
        </p:spPr>
        <p:txBody>
          <a:bodyPr spcFirstLastPara="1" wrap="square" lIns="95050" tIns="95050" rIns="95050" bIns="95050" anchor="ctr" anchorCtr="0">
            <a:noAutofit/>
          </a:bodyPr>
          <a:lstStyle/>
          <a:p>
            <a:pPr marL="0" lvl="0" indent="0" algn="r" rtl="0">
              <a:spcBef>
                <a:spcPts val="0"/>
              </a:spcBef>
              <a:spcAft>
                <a:spcPts val="0"/>
              </a:spcAft>
              <a:buNone/>
            </a:pPr>
            <a:fld id="{00000000-1234-1234-1234-123412341234}" type="slidenum">
              <a:rPr lang="en">
                <a:solidFill>
                  <a:schemeClr val="lt1"/>
                </a:solidFill>
              </a:rPr>
              <a:t>8</a:t>
            </a:fld>
            <a:endParaRPr>
              <a:solidFill>
                <a:schemeClr val="lt1"/>
              </a:solidFill>
            </a:endParaRPr>
          </a:p>
        </p:txBody>
      </p:sp>
      <p:pic>
        <p:nvPicPr>
          <p:cNvPr id="3" name="Picture 2" descr="A close-up of a logo&#10;&#10;AI-generated content may be incorrect.">
            <a:extLst>
              <a:ext uri="{FF2B5EF4-FFF2-40B4-BE49-F238E27FC236}">
                <a16:creationId xmlns:a16="http://schemas.microsoft.com/office/drawing/2014/main" id="{1637C57D-FA60-B37D-46D2-F866CE75086B}"/>
              </a:ext>
            </a:extLst>
          </p:cNvPr>
          <p:cNvPicPr>
            <a:picLocks noChangeAspect="1"/>
          </p:cNvPicPr>
          <p:nvPr/>
        </p:nvPicPr>
        <p:blipFill>
          <a:blip r:embed="rId3"/>
          <a:stretch>
            <a:fillRect/>
          </a:stretch>
        </p:blipFill>
        <p:spPr>
          <a:xfrm>
            <a:off x="1457738" y="3569790"/>
            <a:ext cx="6526697" cy="1573722"/>
          </a:xfrm>
          <a:prstGeom prst="rect">
            <a:avLst/>
          </a:prstGeom>
        </p:spPr>
      </p:pic>
    </p:spTree>
    <p:extLst>
      <p:ext uri="{BB962C8B-B14F-4D97-AF65-F5344CB8AC3E}">
        <p14:creationId xmlns:p14="http://schemas.microsoft.com/office/powerpoint/2010/main" val="18554133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09737E-ABDA-B6A2-1CE3-8D4D88EEAF80}"/>
              </a:ext>
            </a:extLst>
          </p:cNvPr>
          <p:cNvSpPr>
            <a:spLocks noGrp="1"/>
          </p:cNvSpPr>
          <p:nvPr>
            <p:ph type="title"/>
          </p:nvPr>
        </p:nvSpPr>
        <p:spPr/>
        <p:txBody>
          <a:bodyPr/>
          <a:lstStyle/>
          <a:p>
            <a:r>
              <a:rPr lang="en-US">
                <a:hlinkClick r:id="rId2"/>
              </a:rPr>
              <a:t>WSA 2025 Spring General Assembly</a:t>
            </a:r>
            <a:endParaRPr lang="en-US"/>
          </a:p>
        </p:txBody>
      </p:sp>
      <p:sp>
        <p:nvSpPr>
          <p:cNvPr id="3" name="Slide Number Placeholder 2">
            <a:extLst>
              <a:ext uri="{FF2B5EF4-FFF2-40B4-BE49-F238E27FC236}">
                <a16:creationId xmlns:a16="http://schemas.microsoft.com/office/drawing/2014/main" id="{791D3382-AE05-1199-3BC8-F4C34787F3C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a:t>9</a:t>
            </a:fld>
            <a:endParaRPr lang="en"/>
          </a:p>
        </p:txBody>
      </p:sp>
      <p:pic>
        <p:nvPicPr>
          <p:cNvPr id="4" name="Picture 3" descr="Washington Student Association">
            <a:extLst>
              <a:ext uri="{FF2B5EF4-FFF2-40B4-BE49-F238E27FC236}">
                <a16:creationId xmlns:a16="http://schemas.microsoft.com/office/drawing/2014/main" id="{089E32DE-D622-CF21-531D-96C25C8EB074}"/>
              </a:ext>
            </a:extLst>
          </p:cNvPr>
          <p:cNvPicPr>
            <a:picLocks noChangeAspect="1"/>
          </p:cNvPicPr>
          <p:nvPr/>
        </p:nvPicPr>
        <p:blipFill>
          <a:blip r:embed="rId3"/>
          <a:stretch>
            <a:fillRect/>
          </a:stretch>
        </p:blipFill>
        <p:spPr>
          <a:xfrm>
            <a:off x="159589" y="1645882"/>
            <a:ext cx="5277208" cy="2336971"/>
          </a:xfrm>
          <a:prstGeom prst="rect">
            <a:avLst/>
          </a:prstGeom>
        </p:spPr>
      </p:pic>
      <p:sp>
        <p:nvSpPr>
          <p:cNvPr id="5" name="TextBox 4">
            <a:extLst>
              <a:ext uri="{FF2B5EF4-FFF2-40B4-BE49-F238E27FC236}">
                <a16:creationId xmlns:a16="http://schemas.microsoft.com/office/drawing/2014/main" id="{6E394AAF-FE53-8BD3-6ECF-1BB1303BF894}"/>
              </a:ext>
            </a:extLst>
          </p:cNvPr>
          <p:cNvSpPr txBox="1"/>
          <p:nvPr/>
        </p:nvSpPr>
        <p:spPr>
          <a:xfrm>
            <a:off x="5957393" y="1110544"/>
            <a:ext cx="2991035"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t>RSVP</a:t>
            </a:r>
            <a:endParaRPr lang="en-US"/>
          </a:p>
          <a:p>
            <a:pPr algn="ctr"/>
            <a:r>
              <a:rPr lang="en-US" b="1">
                <a:hlinkClick r:id="rId2"/>
              </a:rPr>
              <a:t>WSA 2025 Spring General Assembly- Issue Proposal Submission</a:t>
            </a:r>
            <a:endParaRPr lang="en-US" b="1"/>
          </a:p>
        </p:txBody>
      </p:sp>
      <p:pic>
        <p:nvPicPr>
          <p:cNvPr id="6" name="Picture 5" descr="A qr code on a white background&#10;&#10;AI-generated content may be incorrect.">
            <a:extLst>
              <a:ext uri="{FF2B5EF4-FFF2-40B4-BE49-F238E27FC236}">
                <a16:creationId xmlns:a16="http://schemas.microsoft.com/office/drawing/2014/main" id="{78AD537E-01B7-3884-0AA9-17AA586D5935}"/>
              </a:ext>
            </a:extLst>
          </p:cNvPr>
          <p:cNvPicPr>
            <a:picLocks noChangeAspect="1"/>
          </p:cNvPicPr>
          <p:nvPr/>
        </p:nvPicPr>
        <p:blipFill>
          <a:blip r:embed="rId4"/>
          <a:stretch>
            <a:fillRect/>
          </a:stretch>
        </p:blipFill>
        <p:spPr>
          <a:xfrm>
            <a:off x="6326878" y="2200896"/>
            <a:ext cx="2503418" cy="2307120"/>
          </a:xfrm>
          <a:prstGeom prst="rect">
            <a:avLst/>
          </a:prstGeom>
        </p:spPr>
      </p:pic>
    </p:spTree>
    <p:extLst>
      <p:ext uri="{BB962C8B-B14F-4D97-AF65-F5344CB8AC3E}">
        <p14:creationId xmlns:p14="http://schemas.microsoft.com/office/powerpoint/2010/main" val="1814579129"/>
      </p:ext>
    </p:extLst>
  </p:cSld>
  <p:clrMapOvr>
    <a:masterClrMapping/>
  </p:clrMapOvr>
</p:sld>
</file>

<file path=ppt/theme/theme1.xml><?xml version="1.0" encoding="utf-8"?>
<a:theme xmlns:a="http://schemas.openxmlformats.org/drawingml/2006/main" name="Modern Writer">
  <a:themeElements>
    <a:clrScheme name="Modern Writer">
      <a:dk1>
        <a:srgbClr val="E91D63"/>
      </a:dk1>
      <a:lt1>
        <a:srgbClr val="FFFFFF"/>
      </a:lt1>
      <a:dk2>
        <a:srgbClr val="424242"/>
      </a:dk2>
      <a:lt2>
        <a:srgbClr val="999999"/>
      </a:lt2>
      <a:accent1>
        <a:srgbClr val="607D8B"/>
      </a:accent1>
      <a:accent2>
        <a:srgbClr val="673AB7"/>
      </a:accent2>
      <a:accent3>
        <a:srgbClr val="9C26B0"/>
      </a:accent3>
      <a:accent4>
        <a:srgbClr val="0090AC"/>
      </a:accent4>
      <a:accent5>
        <a:srgbClr val="01AFD1"/>
      </a:accent5>
      <a:accent6>
        <a:srgbClr val="F8E71C"/>
      </a:accent6>
      <a:hlink>
        <a:srgbClr val="01AFD1"/>
      </a:hlink>
      <a:folHlink>
        <a:srgbClr val="01AFD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4b2e83">
      <a:dk1>
        <a:srgbClr val="4B2E83"/>
      </a:dk1>
      <a:lt1>
        <a:srgbClr val="E8D3A2"/>
      </a:lt1>
      <a:dk2>
        <a:srgbClr val="4B2E83"/>
      </a:dk2>
      <a:lt2>
        <a:srgbClr val="FFFFFF"/>
      </a:lt2>
      <a:accent1>
        <a:srgbClr val="4B2E83"/>
      </a:accent1>
      <a:accent2>
        <a:srgbClr val="E8D3A2"/>
      </a:accent2>
      <a:accent3>
        <a:srgbClr val="FFFFFF"/>
      </a:accent3>
      <a:accent4>
        <a:srgbClr val="D8D9DA"/>
      </a:accent4>
      <a:accent5>
        <a:srgbClr val="999999"/>
      </a:accent5>
      <a:accent6>
        <a:srgbClr val="917B4C"/>
      </a:accent6>
      <a:hlink>
        <a:srgbClr val="D8D9DA"/>
      </a:hlink>
      <a:folHlink>
        <a:srgbClr val="99999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Custom Design">
  <a:themeElements>
    <a:clrScheme name="Custom 5">
      <a:dk1>
        <a:srgbClr val="000000"/>
      </a:dk1>
      <a:lt1>
        <a:srgbClr val="E8D3A2"/>
      </a:lt1>
      <a:dk2>
        <a:srgbClr val="32006E"/>
      </a:dk2>
      <a:lt2>
        <a:srgbClr val="FFFFFF"/>
      </a:lt2>
      <a:accent1>
        <a:srgbClr val="4B2E83"/>
      </a:accent1>
      <a:accent2>
        <a:srgbClr val="E8D3A2"/>
      </a:accent2>
      <a:accent3>
        <a:srgbClr val="FFFFFF"/>
      </a:accent3>
      <a:accent4>
        <a:srgbClr val="B2B2B2"/>
      </a:accent4>
      <a:accent5>
        <a:srgbClr val="FFC700"/>
      </a:accent5>
      <a:accent6>
        <a:srgbClr val="917B4C"/>
      </a:accent6>
      <a:hlink>
        <a:srgbClr val="32006E"/>
      </a:hlink>
      <a:folHlink>
        <a:srgbClr val="4B2E83"/>
      </a:folHlink>
    </a:clrScheme>
    <a:fontScheme name="UW">
      <a:majorFont>
        <a:latin typeface="Encode Sans Normal Black"/>
        <a:ea typeface=""/>
        <a:cs typeface=""/>
      </a:majorFont>
      <a:minorFont>
        <a:latin typeface="Ope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On-screen Show (16:9)</PresentationFormat>
  <Slides>54</Slides>
  <Notes>28</Notes>
  <HiddenSlides>0</HiddenSlides>
  <ScaleCrop>false</ScaleCrop>
  <HeadingPairs>
    <vt:vector size="4" baseType="variant">
      <vt:variant>
        <vt:lpstr>Theme</vt:lpstr>
      </vt:variant>
      <vt:variant>
        <vt:i4>4</vt:i4>
      </vt:variant>
      <vt:variant>
        <vt:lpstr>Slide Titles</vt:lpstr>
      </vt:variant>
      <vt:variant>
        <vt:i4>54</vt:i4>
      </vt:variant>
    </vt:vector>
  </HeadingPairs>
  <TitlesOfParts>
    <vt:vector size="58" baseType="lpstr">
      <vt:lpstr>Modern Writer</vt:lpstr>
      <vt:lpstr>Custom Design</vt:lpstr>
      <vt:lpstr>Office Theme</vt:lpstr>
      <vt:lpstr>Custom Design</vt:lpstr>
      <vt:lpstr>PowerPoint Presentation</vt:lpstr>
      <vt:lpstr>Call To Order</vt:lpstr>
      <vt:lpstr>1. Call to Order (Sponsor: Richard Schure, Time: 1 min.) [ACTION]  2. Approval of Agenda (Sponsor: Richard Schure, Time: 1 min.) [ACTION]  3. Approval of Minutes (Sponsor: Richard Schure, Time: 1 min.) [ACTION] 4. Land Acknowledgement (Sponsor: Edith Dale Time: 2 min.) [INFORMATION]  5. Announcements/ Public Comments (Sponsor: Richard Schure, Time: 10 min.) [INFORMATION]  6. Student Regent (Sponsor: Richard Schure, Time: 10 min.) [INFORMATION] 7. GPSS AY25-26 Election Meeting (Sponsor: Alec Solemslie, Time: 5 min.) 8. GPSS Composition Survey (Sponsor: Noah Hough, Time: 5 min.) [INFORMATION]  9. U-PASS (Sponsor: Richard Schure, Time: 10 min.) [ACTION] 10. Student Technology Fee (Sponsor: Richard Schure, Time: 5 min.) [INFORMATION] 11. Resolution For the Expansion of Class Accessibility (Third Reading) (Sponsor: Ryan Wicklund, Autumn Yi, Time: 20 min) [ACTION] 12. Resolution to Improve Accessibility in the Dorms (First Reading) (Sponsor: Ryan Wicklund, Autumn Yi, Time: 10min) [INFORMATION] 13. Resolution for Compliance with DEI and Non-discrimination Policies by the Jackson School of International Studies (Second/ Third Reading) (Sponsor: Ryan Wicklund, Time: 25 min) [ACTION] 14. Resolution in Support of Degree Completion Pathways for Students Affected by Visa Revocation (First/ Second/ Third Reading) (Sponsor: Edith Dale, Richard Schure, Ryan Wicklund, Mykhail Lembke, Autumn Yi, Héctor Delgado Díaz, Time: 10 min) [ACTION] 15. A Joint Resolution Between GPSS and ASUW to Address Allegations of Sexism Within the University of Washington’s Institutions (Second/ Third Reading) (Sponsor: Ryan Wicklund, Time: 25 min) [ACTION] 16. Resolution on Availability of Sharps Disposal Boxes on Campus (First Reading) (Sponsor: Mykhail Lembke, Richard Schure, Ryan Wicklund, Edith Dale, Time: 5 min) [INFORMATION] 17. Resolution in Calling on University Administrators to Speak Out About Federal Funding Cuts and Overreach (First Reading) (Sponsor: Ella Spurlock, Time: 5 min) [INFORMATION] 18. GPSS FY 2026 Budget Projection (Sponsor: Ryan Wicklund, Time: 20 min) [ACTION] 19. Senator of the Month (Sponsor: Edith Dale, Time: 5 min) [INFORMATION]  20. Officer Updates (Sponsor: Richard Schure, Time: 30 min) [INFORMATION] 21. Adjournment (Sponsor: Richard Schure, Time: 1 min.)  [ACTION]  </vt:lpstr>
      <vt:lpstr>Minutes from the GPSS Meeting 03/12, as circulated by email by Senate Director Annika Peterson on 4/23.</vt:lpstr>
      <vt:lpstr>Land Acknowledgement</vt:lpstr>
      <vt:lpstr>PowerPoint Presentation</vt:lpstr>
      <vt:lpstr>Within UW:  - Get involved with LAB and the WSA! GPSS has advocated for a tuition waiver program for Native American students  - wǝɫǝbʔaltxʷ - UW Intellectual House - https://www.washington.edu/diversity/intellectual-house/   - ASUW American Indian Student Commission (AISC): http://aisc.asuw.org   Community:  -  Native and Strong Lifeline – 988 (option 4) The Native and Strong Lifeline is the first program of its kind in the nation dedicated to serving American Indian and Alaska Native people. Operated by Volunteers of America Western Washington, this line is available for people who call the 988 Lifeline and choose option 4. It is specifically for Washington’s American Indian and Alaska Native communities. Calls are answered by Native crisis counselors who are tribal members and descendants closely tied to their communities. Native and Strong Lifeline counselors are fully trained in crisis intervention and support, with special emphasis on cultural and traditional practices related to healing.  - Stand with the Duwamish: https://www.duwamishtribe.org/stand-with-the-duwamish        </vt:lpstr>
      <vt:lpstr>Announcements/ Public Comments </vt:lpstr>
      <vt:lpstr>WSA 2025 Spring General Assembly</vt:lpstr>
      <vt:lpstr>GPSS Karaoke Night </vt:lpstr>
      <vt:lpstr>UW GPSS @ Mariners</vt:lpstr>
      <vt:lpstr>PowerPoint Presentation</vt:lpstr>
      <vt:lpstr>TESTIMONY &amp; TEA TIME!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Student Regent</vt:lpstr>
      <vt:lpstr>GPSS AY25-26 Election Meeting </vt:lpstr>
      <vt:lpstr>GPSS Composition Survey</vt:lpstr>
      <vt:lpstr>GPSS Annual Composition Survey</vt:lpstr>
      <vt:lpstr>U-PASS</vt:lpstr>
      <vt:lpstr>Student Technology Fee</vt:lpstr>
      <vt:lpstr>Resolution For the Expansion of Class Accessibility</vt:lpstr>
      <vt:lpstr>Resolution For the Expansion of Class Accessibility</vt:lpstr>
      <vt:lpstr>Resolution For the Expansion of Class Accessibility </vt:lpstr>
      <vt:lpstr>Resolution to Improve Accessibility in the Dorms </vt:lpstr>
      <vt:lpstr>Resolution to Improve Accessibility in the Dorms  </vt:lpstr>
      <vt:lpstr>Resolution for Compliance with DEI and Non-discrimination Policies by the Jackson School of International Studies</vt:lpstr>
      <vt:lpstr>Resolution for Compliance with DEI and Non-discrimination Policies by the Jackson School of International Studies</vt:lpstr>
      <vt:lpstr>Resolution for Compliance with DEI and Non-discrimination Policies by the Jackson School of International Studies</vt:lpstr>
      <vt:lpstr>Resolution in Support of Degree Completion Pathways for Students Affected by Visa Revocation</vt:lpstr>
      <vt:lpstr>Motion to Suspend the Rules  </vt:lpstr>
      <vt:lpstr>Resolution in Support of Degree Completion Pathways for Students Affected by Visa Revocation</vt:lpstr>
      <vt:lpstr>Resolution in Support of Degree Completion Pathways for Students Affected by Visa Revocation</vt:lpstr>
      <vt:lpstr>A Joint Resolution Between GPSS and ASUW to Address Allegations of Sexism Within the University of Washington’s Institutions</vt:lpstr>
      <vt:lpstr>Equity Resource Guide and Toolkit </vt:lpstr>
      <vt:lpstr>A Joint Resolution Between GPSS and ASUW to Address Allegations of Sexism Within the University of Washington’s Institutions</vt:lpstr>
      <vt:lpstr>A Joint Resolution Between GPSS and ASUW to Address Allegations of Sexism Within the University of Washington’s Institutions</vt:lpstr>
      <vt:lpstr>Resolution on Availability of Sharps Disposal Boxes on Campus</vt:lpstr>
      <vt:lpstr>Resolution on Availability of Sharps Disposal Boxes on Campus </vt:lpstr>
      <vt:lpstr>Resolution in Calling on University Administrators to Speak Out About Federal Funding Cuts and Overreach</vt:lpstr>
      <vt:lpstr>Resolution in Calling on University Administrators to Speak Out About Federal Funding Cuts and Overreach </vt:lpstr>
      <vt:lpstr>GPSS FY 2026 Budget Projection</vt:lpstr>
      <vt:lpstr>GPSS FY 2026 Budget Projection </vt:lpstr>
      <vt:lpstr>Senator of the Month </vt:lpstr>
      <vt:lpstr>Congratulations, Hector!</vt:lpstr>
      <vt:lpstr>Officer Updates </vt:lpstr>
      <vt:lpstr>Adjournment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A.J. Balatico</dc:creator>
  <cp:revision>1</cp:revision>
  <dcterms:modified xsi:type="dcterms:W3CDTF">2025-04-24T02:08:02Z</dcterms:modified>
</cp:coreProperties>
</file>